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8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8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4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5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4BB7-E3D7-4812-A67E-EC4DCFB6AA10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7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8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14.wdp"/><Relationship Id="rId3" Type="http://schemas.microsoft.com/office/2007/relationships/hdphoto" Target="../media/hdphoto9.wdp"/><Relationship Id="rId7" Type="http://schemas.microsoft.com/office/2007/relationships/hdphoto" Target="../media/hdphoto11.wdp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13.wdp"/><Relationship Id="rId5" Type="http://schemas.microsoft.com/office/2007/relationships/hdphoto" Target="../media/hdphoto10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12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7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11317" y="1126897"/>
            <a:ext cx="7369367" cy="4143458"/>
            <a:chOff x="2259411" y="711201"/>
            <a:chExt cx="7876378" cy="44285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9411" y="711201"/>
              <a:ext cx="7876378" cy="442852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65" b="99658" l="9875" r="899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525"/>
            <a:stretch/>
          </p:blipFill>
          <p:spPr>
            <a:xfrm>
              <a:off x="5045409" y="2728333"/>
              <a:ext cx="2304380" cy="2411395"/>
            </a:xfrm>
            <a:prstGeom prst="rect">
              <a:avLst/>
            </a:prstGeom>
          </p:spPr>
        </p:pic>
      </p:grp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3841749" y="1825147"/>
            <a:ext cx="4508500" cy="1189037"/>
          </a:xfrm>
        </p:spPr>
        <p:txBody>
          <a:bodyPr>
            <a:normAutofit/>
          </a:bodyPr>
          <a:lstStyle/>
          <a:p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AndroidMaker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435350" y="3602038"/>
            <a:ext cx="5321300" cy="1655762"/>
          </a:xfrm>
        </p:spPr>
        <p:txBody>
          <a:bodyPr>
            <a:normAutofit/>
          </a:bodyPr>
          <a:lstStyle/>
          <a:p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  <a:cs typeface="+mj-cs"/>
            </a:endParaRPr>
          </a:p>
          <a:p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  <a:cs typeface="+mj-cs"/>
              </a:rPr>
              <a:t>Touch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014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696684" y="2585679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4" y="2522277"/>
            <a:ext cx="7517775" cy="42287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435792" y="2694372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0204" y="2694372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1500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84472" y="6170580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57729" y="6170574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48086" y="6170574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538442" y="6170573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아이템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752675" y="2694372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-1" r="-155"/>
          <a:stretch/>
        </p:blipFill>
        <p:spPr>
          <a:xfrm>
            <a:off x="703034" y="3184596"/>
            <a:ext cx="7518855" cy="297761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26170" y="2676716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연구소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37" b="99153" l="7921" r="950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363" y="2640387"/>
            <a:ext cx="319807" cy="37363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BEADAB1-ED34-41AB-8851-316B3D66D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827" y="2742608"/>
            <a:ext cx="147553" cy="1424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94DCA214-9727-40F7-BA5D-1C514D6BE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698" y="2742608"/>
            <a:ext cx="150026" cy="1432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A5A5A5">
                <a:tint val="45000"/>
                <a:satMod val="400000"/>
              </a:srgbClr>
            </a:duotone>
          </a:blip>
          <a:srcRect l="35683" r="-155"/>
          <a:stretch/>
        </p:blipFill>
        <p:spPr>
          <a:xfrm>
            <a:off x="3381829" y="3199110"/>
            <a:ext cx="4840060" cy="297761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412343" y="3199110"/>
            <a:ext cx="3803196" cy="296310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0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2207432" y="1227984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946540" y="1336677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20952" y="1336677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1500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95220" y="4812885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68477" y="4812879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558834" y="4812879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연구소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9049190" y="4812878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아이템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263423" y="1336677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36918" y="1319021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 개발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15" y="1296142"/>
            <a:ext cx="358200" cy="316968"/>
          </a:xfrm>
          <a:prstGeom prst="rect">
            <a:avLst/>
          </a:prstGeom>
        </p:spPr>
      </p:pic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33162"/>
              </p:ext>
            </p:extLst>
          </p:nvPr>
        </p:nvGraphicFramePr>
        <p:xfrm>
          <a:off x="2753840" y="2157268"/>
          <a:ext cx="3088490" cy="2531260"/>
        </p:xfrm>
        <a:graphic>
          <a:graphicData uri="http://schemas.openxmlformats.org/drawingml/2006/table">
            <a:tbl>
              <a:tblPr firstRow="1" bandRow="1"/>
              <a:tblGrid>
                <a:gridCol w="617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한쪽 모서리가 잘린 사각형 104"/>
          <p:cNvSpPr/>
          <p:nvPr/>
        </p:nvSpPr>
        <p:spPr>
          <a:xfrm>
            <a:off x="3757563" y="1701604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재료 아이템</a:t>
            </a:r>
          </a:p>
        </p:txBody>
      </p:sp>
      <p:sp>
        <p:nvSpPr>
          <p:cNvPr id="106" name="한쪽 모서리가 잘린 사각형 105"/>
          <p:cNvSpPr/>
          <p:nvPr/>
        </p:nvSpPr>
        <p:spPr>
          <a:xfrm>
            <a:off x="2736915" y="1702301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제작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레시피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46441" y="2142763"/>
            <a:ext cx="3122036" cy="253497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904381" y="2278070"/>
            <a:ext cx="314325" cy="295275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508515" y="2278070"/>
            <a:ext cx="314325" cy="295275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12649" y="2278070"/>
            <a:ext cx="314325" cy="29527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716783" y="2285029"/>
            <a:ext cx="373599" cy="338505"/>
            <a:chOff x="4521932" y="3518783"/>
            <a:chExt cx="373599" cy="338505"/>
          </a:xfrm>
        </p:grpSpPr>
        <p:sp>
          <p:nvSpPr>
            <p:cNvPr id="112" name="타원 111"/>
            <p:cNvSpPr/>
            <p:nvPr/>
          </p:nvSpPr>
          <p:spPr>
            <a:xfrm>
              <a:off x="4521932" y="3518783"/>
              <a:ext cx="314325" cy="295275"/>
            </a:xfrm>
            <a:prstGeom prst="ellipse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29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9541" y="3641300"/>
              <a:ext cx="175990" cy="215988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5380192" y="2291125"/>
            <a:ext cx="373599" cy="338505"/>
            <a:chOff x="4521932" y="3518783"/>
            <a:chExt cx="373599" cy="338505"/>
          </a:xfrm>
        </p:grpSpPr>
        <p:sp>
          <p:nvSpPr>
            <p:cNvPr id="115" name="타원 114"/>
            <p:cNvSpPr/>
            <p:nvPr/>
          </p:nvSpPr>
          <p:spPr>
            <a:xfrm>
              <a:off x="4521932" y="3518783"/>
              <a:ext cx="314325" cy="295275"/>
            </a:xfrm>
            <a:prstGeom prst="ellipse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29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9541" y="3641300"/>
              <a:ext cx="175990" cy="215988"/>
            </a:xfrm>
            <a:prstGeom prst="rect">
              <a:avLst/>
            </a:prstGeom>
          </p:spPr>
        </p:pic>
      </p:grpSp>
      <p:sp>
        <p:nvSpPr>
          <p:cNvPr id="117" name="타원 116"/>
          <p:cNvSpPr/>
          <p:nvPr/>
        </p:nvSpPr>
        <p:spPr>
          <a:xfrm>
            <a:off x="6660870" y="2369929"/>
            <a:ext cx="314325" cy="295275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26810" y="2157271"/>
            <a:ext cx="3196971" cy="2520467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6593850" y="2874468"/>
            <a:ext cx="2649609" cy="0"/>
          </a:xfrm>
          <a:prstGeom prst="line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20" name="모서리가 둥근 직사각형 119"/>
          <p:cNvSpPr/>
          <p:nvPr/>
        </p:nvSpPr>
        <p:spPr>
          <a:xfrm>
            <a:off x="6616060" y="3306813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616060" y="3835343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179131" y="3309395"/>
            <a:ext cx="2064328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179131" y="3835343"/>
            <a:ext cx="2064328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602972" y="2319542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77508" y="2241107"/>
            <a:ext cx="2223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아이템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129</a:t>
            </a:r>
          </a:p>
          <a:p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보유 시 </a:t>
            </a:r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안드로이드가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패배한 상황에서 </a:t>
            </a:r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내구도를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30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만큼 수리한다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4623" y="3397353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         1500/300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14623" y="3902046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재료 아이템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              10/10</a:t>
            </a:r>
            <a:endParaRPr lang="ko-KR" altLang="en-US" sz="1100" dirty="0">
              <a:solidFill>
                <a:srgbClr val="FF0000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407487" y="4168914"/>
            <a:ext cx="2997818" cy="47606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245070" y="4284412"/>
            <a:ext cx="1285517" cy="307262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제작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5927639" y="2203884"/>
            <a:ext cx="139858" cy="24810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927639" y="2205886"/>
            <a:ext cx="139858" cy="2781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290349" y="3306813"/>
            <a:ext cx="114956" cy="87083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290349" y="3307825"/>
            <a:ext cx="114956" cy="1327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A4EE5D1E-4D2F-49DF-9307-19A9B748EB4F}"/>
              </a:ext>
            </a:extLst>
          </p:cNvPr>
          <p:cNvSpPr txBox="1"/>
          <p:nvPr/>
        </p:nvSpPr>
        <p:spPr>
          <a:xfrm>
            <a:off x="6520675" y="2963278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제작기간</a:t>
            </a:r>
            <a:endParaRPr lang="en-US" altLang="ko-KR" sz="1100" b="1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FF658CE6-4C25-40CE-BD88-34268D44B122}"/>
              </a:ext>
            </a:extLst>
          </p:cNvPr>
          <p:cNvSpPr txBox="1"/>
          <p:nvPr/>
        </p:nvSpPr>
        <p:spPr>
          <a:xfrm>
            <a:off x="7209524" y="2963278"/>
            <a:ext cx="1852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4</a:t>
            </a:r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개월 소요</a:t>
            </a:r>
            <a:endParaRPr lang="en-US" altLang="ko-KR" sz="1100" b="1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097BDFCF-8793-485F-9EA5-DFEBFE1B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12" y="1397641"/>
            <a:ext cx="147553" cy="142464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777FE7B9-B978-4014-B986-F00270339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883" y="1397641"/>
            <a:ext cx="150026" cy="143268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="" xmlns:a16="http://schemas.microsoft.com/office/drawing/2014/main" id="{1689287C-C965-4EB9-A5DF-03B10D51E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915" y="3351659"/>
            <a:ext cx="358361" cy="342218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2279447" y="141700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3476892" y="134192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1" name="타원 140"/>
          <p:cNvSpPr/>
          <p:nvPr/>
        </p:nvSpPr>
        <p:spPr>
          <a:xfrm>
            <a:off x="2262361" y="210605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6055202" y="189467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6064511" y="257252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6072530" y="3279891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8849118" y="283947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8403324" y="4012804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5371976" y="177632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0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5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927428" y="1146294"/>
            <a:ext cx="8046180" cy="4525327"/>
            <a:chOff x="1927428" y="1146294"/>
            <a:chExt cx="8046180" cy="452532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927428" y="1214143"/>
              <a:ext cx="8046180" cy="4346876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84" y="1146294"/>
              <a:ext cx="8045024" cy="45253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7012" y="3896526"/>
              <a:ext cx="1051990" cy="1336904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9139174" y="1330459"/>
              <a:ext cx="617726" cy="2404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옵션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96190" y="1330459"/>
              <a:ext cx="3426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크레딧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1000         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코어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1000</a:t>
              </a:r>
              <a:endPara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68816" y="1274793"/>
              <a:ext cx="2014074" cy="539057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다음 </a:t>
              </a:r>
              <a:r>
                <a:rPr kumimoji="0" lang="ko-KR" alt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메인테넌스까지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10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개월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93081" y="5050466"/>
              <a:ext cx="432680" cy="365942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홈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99530" y="5050460"/>
              <a:ext cx="450978" cy="365942"/>
            </a:xfrm>
            <a:prstGeom prst="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스케쥴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724277" y="5050460"/>
              <a:ext cx="450978" cy="365942"/>
            </a:xfrm>
            <a:prstGeom prst="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연구소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249024" y="5050459"/>
              <a:ext cx="450978" cy="365942"/>
            </a:xfrm>
            <a:prstGeom prst="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아이템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08148" y="1330459"/>
              <a:ext cx="617726" cy="2404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우편함</a:t>
              </a:r>
            </a:p>
          </p:txBody>
        </p:sp>
      </p:grpSp>
      <p:sp>
        <p:nvSpPr>
          <p:cNvPr id="38" name="타원 37"/>
          <p:cNvSpPr/>
          <p:nvPr/>
        </p:nvSpPr>
        <p:spPr>
          <a:xfrm>
            <a:off x="1878758" y="100703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423122" y="98922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881803" y="98922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802936" y="959709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827836" y="3549899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179002" y="467530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7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2309584" y="1277220"/>
            <a:ext cx="7731220" cy="4176721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65" b="99658" l="9875" r="899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35" t="1" b="38179"/>
          <a:stretch/>
        </p:blipFill>
        <p:spPr>
          <a:xfrm>
            <a:off x="2646590" y="1692074"/>
            <a:ext cx="2804914" cy="3131447"/>
          </a:xfrm>
          <a:prstGeom prst="rect">
            <a:avLst/>
          </a:prstGeom>
        </p:spPr>
      </p:pic>
      <p:sp>
        <p:nvSpPr>
          <p:cNvPr id="91" name="모서리가 둥근 직사각형 90"/>
          <p:cNvSpPr/>
          <p:nvPr/>
        </p:nvSpPr>
        <p:spPr>
          <a:xfrm>
            <a:off x="6760425" y="2843997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연구실 보조 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60425" y="3489665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광산 작업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2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760425" y="4134813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온실 관리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8465561" y="3033639"/>
            <a:ext cx="267362" cy="267362"/>
            <a:chOff x="7179625" y="2987083"/>
            <a:chExt cx="352425" cy="352425"/>
          </a:xfrm>
        </p:grpSpPr>
        <p:sp>
          <p:nvSpPr>
            <p:cNvPr id="131" name="타원 130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8825596" y="4284201"/>
            <a:ext cx="267362" cy="267362"/>
            <a:chOff x="7016259" y="1872234"/>
            <a:chExt cx="352425" cy="352425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130" name="타원 129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825596" y="3036720"/>
            <a:ext cx="267362" cy="267362"/>
            <a:chOff x="6296898" y="2401662"/>
            <a:chExt cx="352425" cy="352425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128" name="타원 127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465561" y="3679586"/>
            <a:ext cx="267362" cy="267362"/>
            <a:chOff x="6859680" y="2350600"/>
            <a:chExt cx="352425" cy="352425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825596" y="3679586"/>
            <a:ext cx="267362" cy="281303"/>
            <a:chOff x="6457779" y="2901044"/>
            <a:chExt cx="352425" cy="370801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24" name="타원 123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465561" y="4293741"/>
            <a:ext cx="267362" cy="267362"/>
            <a:chOff x="7045659" y="2847137"/>
            <a:chExt cx="352425" cy="352425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14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122" name="타원 121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00" name="아래쪽 화살표 99"/>
          <p:cNvSpPr/>
          <p:nvPr/>
        </p:nvSpPr>
        <p:spPr>
          <a:xfrm rot="10800000">
            <a:off x="9034617" y="2980674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1" name="아래쪽 화살표 100"/>
          <p:cNvSpPr/>
          <p:nvPr/>
        </p:nvSpPr>
        <p:spPr>
          <a:xfrm rot="10800000">
            <a:off x="8643198" y="2980674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2" name="아래쪽 화살표 101"/>
          <p:cNvSpPr/>
          <p:nvPr/>
        </p:nvSpPr>
        <p:spPr>
          <a:xfrm rot="10800000">
            <a:off x="9034617" y="3613412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3" name="아래쪽 화살표 102"/>
          <p:cNvSpPr/>
          <p:nvPr/>
        </p:nvSpPr>
        <p:spPr>
          <a:xfrm rot="10800000">
            <a:off x="8643198" y="3613412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4" name="아래쪽 화살표 103"/>
          <p:cNvSpPr/>
          <p:nvPr/>
        </p:nvSpPr>
        <p:spPr>
          <a:xfrm rot="10800000">
            <a:off x="9034617" y="4229479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5" name="아래쪽 화살표 104"/>
          <p:cNvSpPr/>
          <p:nvPr/>
        </p:nvSpPr>
        <p:spPr>
          <a:xfrm rot="10800000">
            <a:off x="8643198" y="4229479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9196616" y="3681528"/>
            <a:ext cx="267362" cy="267362"/>
            <a:chOff x="7045659" y="2847137"/>
            <a:chExt cx="352425" cy="352425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4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07" name="아래쪽 화살표 106"/>
          <p:cNvSpPr/>
          <p:nvPr/>
        </p:nvSpPr>
        <p:spPr>
          <a:xfrm>
            <a:off x="9392613" y="3613412"/>
            <a:ext cx="116682" cy="146181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B4B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196001" y="3039837"/>
            <a:ext cx="267362" cy="267362"/>
            <a:chOff x="6859680" y="2350600"/>
            <a:chExt cx="352425" cy="352425"/>
          </a:xfrm>
        </p:grpSpPr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18" name="타원 117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09" name="아래쪽 화살표 108"/>
          <p:cNvSpPr/>
          <p:nvPr/>
        </p:nvSpPr>
        <p:spPr>
          <a:xfrm>
            <a:off x="9390701" y="2988062"/>
            <a:ext cx="116682" cy="146181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B4B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9197883" y="4277020"/>
            <a:ext cx="267362" cy="281303"/>
            <a:chOff x="6457779" y="2901044"/>
            <a:chExt cx="352425" cy="370801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16" name="타원 115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11" name="아래쪽 화살표 110"/>
          <p:cNvSpPr/>
          <p:nvPr/>
        </p:nvSpPr>
        <p:spPr>
          <a:xfrm>
            <a:off x="9390701" y="4229478"/>
            <a:ext cx="116682" cy="146181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B4B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60425" y="2215947"/>
            <a:ext cx="2971059" cy="565716"/>
          </a:xfrm>
          <a:prstGeom prst="roundRect">
            <a:avLst/>
          </a:prstGeom>
          <a:solidFill>
            <a:srgbClr val="44546A">
              <a:lumMod val="75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자원 수집  원정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4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760425" y="4823521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농사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주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699582" y="4943290"/>
            <a:ext cx="3225206" cy="469712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825561" y="5001946"/>
            <a:ext cx="415743" cy="351617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홈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312185" y="5001940"/>
            <a:ext cx="433325" cy="351617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스케쥴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816392" y="5001940"/>
            <a:ext cx="433325" cy="351617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연구소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9320598" y="5001940"/>
            <a:ext cx="433325" cy="351617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아이템</a:t>
            </a: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04" t="31737" r="35658" b="28343"/>
          <a:stretch/>
        </p:blipFill>
        <p:spPr>
          <a:xfrm>
            <a:off x="2353182" y="1266243"/>
            <a:ext cx="602718" cy="504367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2904732" y="1385938"/>
            <a:ext cx="2492494" cy="26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스케쥴</a:t>
            </a:r>
            <a:r>
              <a:rPr lang="ko-KR" altLang="en-US" sz="11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60288" y="2329047"/>
            <a:ext cx="316049" cy="305150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6366" y="2329047"/>
            <a:ext cx="319544" cy="305150"/>
          </a:xfrm>
          <a:prstGeom prst="rect">
            <a:avLst/>
          </a:prstGeom>
        </p:spPr>
      </p:pic>
      <p:sp>
        <p:nvSpPr>
          <p:cNvPr id="141" name="아래쪽 화살표 140"/>
          <p:cNvSpPr/>
          <p:nvPr/>
        </p:nvSpPr>
        <p:spPr>
          <a:xfrm rot="10800000">
            <a:off x="8687169" y="2255955"/>
            <a:ext cx="116682" cy="146182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42" name="아래쪽 화살표 141"/>
          <p:cNvSpPr/>
          <p:nvPr/>
        </p:nvSpPr>
        <p:spPr>
          <a:xfrm rot="10800000">
            <a:off x="9117996" y="2249040"/>
            <a:ext cx="116682" cy="146182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055092" y="3356157"/>
            <a:ext cx="1573930" cy="1573930"/>
            <a:chOff x="4649553" y="3660783"/>
            <a:chExt cx="1875119" cy="1875119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4649553" y="3660783"/>
              <a:ext cx="1875119" cy="1875119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99170" y="3701623"/>
              <a:ext cx="1375884" cy="31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이번 달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스케쥴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4649553" y="4007905"/>
              <a:ext cx="1875119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4695379" y="4077612"/>
              <a:ext cx="7018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2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3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4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01172" y="4077612"/>
              <a:ext cx="11607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연구실 보조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광산 작업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광산 작업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온실 관리</a:t>
              </a:r>
            </a:p>
          </p:txBody>
        </p:sp>
      </p:grpSp>
      <p:sp>
        <p:nvSpPr>
          <p:cNvPr id="149" name="직사각형 148"/>
          <p:cNvSpPr/>
          <p:nvPr/>
        </p:nvSpPr>
        <p:spPr>
          <a:xfrm>
            <a:off x="9787921" y="2241814"/>
            <a:ext cx="170865" cy="27014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787921" y="2243816"/>
            <a:ext cx="170865" cy="3028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14889" y="1873588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이번 달 </a:t>
            </a:r>
            <a:r>
              <a:rPr lang="ko-KR" altLang="en-US" sz="1400" dirty="0" err="1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스케쥴을</a:t>
            </a:r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선택하세요</a:t>
            </a:r>
            <a:r>
              <a:rPr lang="en-US" altLang="ko-KR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400" dirty="0">
              <a:solidFill>
                <a:prstClr val="white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150979" y="1378039"/>
            <a:ext cx="34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1000         </a:t>
            </a:r>
            <a:r>
              <a: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2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94963" y="1416473"/>
            <a:ext cx="197929" cy="191103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33193" y="1415395"/>
            <a:ext cx="201246" cy="192181"/>
          </a:xfrm>
          <a:prstGeom prst="rect">
            <a:avLst/>
          </a:prstGeom>
        </p:spPr>
      </p:pic>
      <p:grpSp>
        <p:nvGrpSpPr>
          <p:cNvPr id="155" name="그룹 154"/>
          <p:cNvGrpSpPr/>
          <p:nvPr/>
        </p:nvGrpSpPr>
        <p:grpSpPr>
          <a:xfrm>
            <a:off x="2448784" y="3543942"/>
            <a:ext cx="2450053" cy="1639517"/>
            <a:chOff x="835884" y="4496442"/>
            <a:chExt cx="2450053" cy="1639517"/>
          </a:xfrm>
        </p:grpSpPr>
        <p:sp>
          <p:nvSpPr>
            <p:cNvPr id="156" name="직사각형 155"/>
            <p:cNvSpPr/>
            <p:nvPr/>
          </p:nvSpPr>
          <p:spPr>
            <a:xfrm>
              <a:off x="835884" y="4496442"/>
              <a:ext cx="2450053" cy="1457998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59768" y="4548780"/>
              <a:ext cx="1285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스테이터스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69769" y="4812520"/>
              <a:ext cx="7464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기동력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연산능력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지식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상식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의지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인간성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내구도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480577" y="4812520"/>
              <a:ext cx="7464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964743" y="4867569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959073" y="4857557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964743" y="5171567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959073" y="5161556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964743" y="5019568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959073" y="5009556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964743" y="5323566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959073" y="5313555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964743" y="5475566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959073" y="5465554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964743" y="5637091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959073" y="5627080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964742" y="5789491"/>
              <a:ext cx="1180983" cy="105131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959073" y="5779480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5" name="타원 174"/>
          <p:cNvSpPr/>
          <p:nvPr/>
        </p:nvSpPr>
        <p:spPr>
          <a:xfrm>
            <a:off x="2337837" y="1705824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2228278" y="307108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7" name="타원 176"/>
          <p:cNvSpPr/>
          <p:nvPr/>
        </p:nvSpPr>
        <p:spPr>
          <a:xfrm>
            <a:off x="4783484" y="290981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6402255" y="1812548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9346152" y="1889081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0640108" y="212361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2333431" y="5818558"/>
            <a:ext cx="2450053" cy="13861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스케쥴을</a:t>
            </a:r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진행하시겠습니까</a:t>
            </a:r>
            <a:r>
              <a:rPr lang="en-US" altLang="ko-KR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algn="ctr"/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확인            취소</a:t>
            </a:r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2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633662"/>
            <a:ext cx="1600200" cy="15906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442192" y="4308657"/>
            <a:ext cx="1573930" cy="1573930"/>
            <a:chOff x="4649553" y="3660783"/>
            <a:chExt cx="1875119" cy="187511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49553" y="3660783"/>
              <a:ext cx="1875119" cy="1875119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99170" y="3701623"/>
              <a:ext cx="1375884" cy="31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이번 달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스케쥴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649553" y="4007905"/>
              <a:ext cx="1875119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4695379" y="4077612"/>
              <a:ext cx="7018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2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3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4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1172" y="4077612"/>
              <a:ext cx="1160706" cy="1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연구실 보조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온실 관리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</a:t>
              </a: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0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42884" y="1324230"/>
            <a:ext cx="7731220" cy="4423591"/>
            <a:chOff x="696684" y="2225930"/>
            <a:chExt cx="7731220" cy="4423591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6684" y="2236907"/>
              <a:ext cx="7731220" cy="4176721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04" t="31737" r="35658" b="28343"/>
            <a:stretch/>
          </p:blipFill>
          <p:spPr>
            <a:xfrm>
              <a:off x="740282" y="2225930"/>
              <a:ext cx="602718" cy="50436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251491" y="2305284"/>
              <a:ext cx="2492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스케쥴</a:t>
              </a:r>
              <a:r>
                <a:rPr lang="ko-KR" altLang="en-US" sz="1400" dirty="0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41560" y="2359749"/>
              <a:ext cx="3426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크레딧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1530 </a:t>
              </a:r>
              <a:r>
                <a:rPr lang="ko-KR" altLang="en-US" sz="1200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↑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        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코어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1000</a:t>
              </a:r>
              <a:endPara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544" y="2398183"/>
              <a:ext cx="197929" cy="1911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3774" y="2397105"/>
              <a:ext cx="201246" cy="192181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734046" y="2720599"/>
              <a:ext cx="7693858" cy="348864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55F04670-C5A8-43D8-B31E-BD7354AD8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387" y="2420772"/>
              <a:ext cx="7517775" cy="422874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334728" y="2901521"/>
              <a:ext cx="249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1</a:t>
              </a:r>
              <a:r>
                <a:rPr lang="ko-KR" altLang="en-US" dirty="0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주차 연구실 보조 </a:t>
              </a: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67458" y="4973427"/>
              <a:ext cx="828861" cy="1053345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843032" y="4098618"/>
              <a:ext cx="3411542" cy="2256002"/>
              <a:chOff x="2227880" y="4192368"/>
              <a:chExt cx="3411542" cy="225600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2227880" y="4192368"/>
                <a:ext cx="3411542" cy="2256002"/>
                <a:chOff x="1592143" y="3884501"/>
                <a:chExt cx="2918898" cy="1930224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1592143" y="3884501"/>
                  <a:ext cx="2918898" cy="1733252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739734" y="3946855"/>
                  <a:ext cx="1531181" cy="342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스테이터스</a:t>
                  </a:r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751648" y="4261065"/>
                  <a:ext cx="889305" cy="1553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기동력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연산능력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지식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상식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의지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인간성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내구도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60205" y="4261065"/>
                  <a:ext cx="889305" cy="1553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98    </a:t>
                  </a: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↓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105 </a:t>
                  </a: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↑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105 </a:t>
                  </a: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↑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937022" y="4326648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930267" y="4314720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937022" y="4688820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2930267" y="4676893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2937022" y="4507734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2930267" y="4495806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937022" y="4869906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930267" y="4857979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937022" y="5050992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2930267" y="5039065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2937022" y="5232079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2930267" y="5220152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60" name="아래쪽 화살표 59"/>
              <p:cNvSpPr/>
              <p:nvPr/>
            </p:nvSpPr>
            <p:spPr>
              <a:xfrm rot="10800000">
                <a:off x="5447198" y="5674534"/>
                <a:ext cx="162472" cy="203549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endParaRPr>
              </a:p>
            </p:txBody>
          </p:sp>
          <p:sp>
            <p:nvSpPr>
              <p:cNvPr id="61" name="아래쪽 화살표 60"/>
              <p:cNvSpPr/>
              <p:nvPr/>
            </p:nvSpPr>
            <p:spPr>
              <a:xfrm rot="10800000">
                <a:off x="5447198" y="5310995"/>
                <a:ext cx="162472" cy="203549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370162" y="5341226"/>
                <a:ext cx="132954" cy="146388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370162" y="5769846"/>
                <a:ext cx="132954" cy="146388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308622" y="4706588"/>
                <a:ext cx="61540" cy="146388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아래쪽 화살표 64"/>
              <p:cNvSpPr/>
              <p:nvPr/>
            </p:nvSpPr>
            <p:spPr>
              <a:xfrm>
                <a:off x="5444190" y="4678007"/>
                <a:ext cx="162472" cy="203549"/>
              </a:xfrm>
              <a:prstGeom prst="downArrow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791849" y="5973776"/>
                <a:ext cx="1647087" cy="164738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786180" y="5963765"/>
                <a:ext cx="1658010" cy="185967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4689019" y="3846894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+ 200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002" y="3861361"/>
              <a:ext cx="324468" cy="30985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678122" y="4217668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+ 130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3105" y="4232135"/>
              <a:ext cx="324468" cy="30985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4678122" y="3454335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+ 200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3105" y="3468802"/>
              <a:ext cx="324468" cy="309853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4633183" y="4573536"/>
              <a:ext cx="364312" cy="335803"/>
              <a:chOff x="7390906" y="4445678"/>
              <a:chExt cx="423401" cy="390268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390906" y="4445678"/>
                <a:ext cx="423401" cy="39026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7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299" b="97922" l="656" r="98361">
                            <a14:foregroundMark x1="40656" y1="18961" x2="46557" y2="31429"/>
                            <a14:foregroundMark x1="53115" y1="23117" x2="61967" y2="30909"/>
                            <a14:foregroundMark x1="40328" y1="13766" x2="21311" y2="34026"/>
                            <a14:foregroundMark x1="26230" y1="43117" x2="60328" y2="36364"/>
                            <a14:foregroundMark x1="25246" y1="37922" x2="25246" y2="483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460279" y="4465494"/>
                <a:ext cx="293476" cy="370452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4700982" y="4545328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   + 5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sp>
        <p:nvSpPr>
          <p:cNvPr id="94" name="타원 93"/>
          <p:cNvSpPr/>
          <p:nvPr/>
        </p:nvSpPr>
        <p:spPr>
          <a:xfrm>
            <a:off x="3705767" y="1108289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4471220" y="1789513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5286457" y="2272026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2104050" y="2828325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5590486" y="3783917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85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66684" y="705680"/>
            <a:ext cx="8057211" cy="4116011"/>
            <a:chOff x="3100648" y="3218511"/>
            <a:chExt cx="5990704" cy="3002072"/>
          </a:xfrm>
        </p:grpSpPr>
        <p:grpSp>
          <p:nvGrpSpPr>
            <p:cNvPr id="5" name="그룹 4"/>
            <p:cNvGrpSpPr/>
            <p:nvPr/>
          </p:nvGrpSpPr>
          <p:grpSpPr>
            <a:xfrm>
              <a:off x="3100648" y="3218511"/>
              <a:ext cx="5990704" cy="3002072"/>
              <a:chOff x="3239247" y="3218511"/>
              <a:chExt cx="5990704" cy="300207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239247" y="3218511"/>
                <a:ext cx="5990704" cy="3002072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423" b="89952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288" y="3858203"/>
                <a:ext cx="2156805" cy="1629297"/>
              </a:xfrm>
              <a:prstGeom prst="rect">
                <a:avLst/>
              </a:prstGeom>
            </p:spPr>
          </p:pic>
          <p:sp>
            <p:nvSpPr>
              <p:cNvPr id="12" name="타원 11"/>
              <p:cNvSpPr/>
              <p:nvPr/>
            </p:nvSpPr>
            <p:spPr>
              <a:xfrm>
                <a:off x="7802989" y="5242244"/>
                <a:ext cx="1020830" cy="947439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b="1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사격</a:t>
                </a: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5935272">
                <a:off x="6415943" y="3971704"/>
                <a:ext cx="276225" cy="914400"/>
              </a:xfrm>
              <a:prstGeom prst="rect">
                <a:avLst/>
              </a:prstGeom>
            </p:spPr>
          </p:pic>
          <p:sp>
            <p:nvSpPr>
              <p:cNvPr id="14" name="모서리가 둥근 직사각형 13"/>
              <p:cNvSpPr/>
              <p:nvPr/>
            </p:nvSpPr>
            <p:spPr>
              <a:xfrm>
                <a:off x="7150966" y="3636817"/>
                <a:ext cx="1459345" cy="219651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693081" y="5242244"/>
                <a:ext cx="1020830" cy="947439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b="1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엄폐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61359" y="4405062"/>
              <a:ext cx="1740276" cy="773294"/>
              <a:chOff x="7536718" y="5558302"/>
              <a:chExt cx="2242915" cy="99664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6731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9125" y="5650246"/>
                <a:ext cx="1541773" cy="890803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816" r="97959">
                            <a14:foregroundMark x1="25306" y1="87097" x2="27347" y2="78495"/>
                            <a14:foregroundMark x1="25714" y1="86559" x2="20000" y2="83333"/>
                            <a14:foregroundMark x1="41633" y1="87097" x2="50204" y2="74194"/>
                            <a14:foregroundMark x1="50612" y1="75269" x2="54694" y2="91935"/>
                            <a14:foregroundMark x1="52653" y1="70968" x2="56327" y2="78495"/>
                            <a14:foregroundMark x1="72245" y1="52688" x2="87347" y2="54839"/>
                            <a14:foregroundMark x1="26939" y1="26344" x2="19592" y2="12366"/>
                            <a14:foregroundMark x1="17959" y1="15054" x2="15102" y2="9140"/>
                            <a14:foregroundMark x1="9388" y1="51075" x2="11020" y2="55376"/>
                            <a14:foregroundMark x1="74286" y1="52151" x2="77551" y2="46237"/>
                            <a14:foregroundMark x1="53878" y1="50000" x2="55510" y2="3655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1070625">
                <a:off x="7536718" y="5558302"/>
                <a:ext cx="1312781" cy="99664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043519">
                <a:off x="9270046" y="5598084"/>
                <a:ext cx="323850" cy="695325"/>
              </a:xfrm>
              <a:prstGeom prst="rect">
                <a:avLst/>
              </a:prstGeom>
            </p:spPr>
          </p:pic>
        </p:grp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30148"/>
              </p:ext>
            </p:extLst>
          </p:nvPr>
        </p:nvGraphicFramePr>
        <p:xfrm>
          <a:off x="3075421" y="2073895"/>
          <a:ext cx="781015" cy="15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2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2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9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4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5537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44" b="100000" l="0" r="100000">
                        <a14:foregroundMark x1="89326" y1="43697" x2="74157" y2="36134"/>
                        <a14:foregroundMark x1="7865" y1="39496" x2="0" y2="38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93923" y="825500"/>
            <a:ext cx="523754" cy="3990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46252" y="841933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ko-KR" altLang="en-US" sz="14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56065" y="156718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731905" y="152107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373383" y="333818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836733" y="333818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696684" y="1927287"/>
            <a:ext cx="7518855" cy="4228749"/>
            <a:chOff x="696684" y="1927287"/>
            <a:chExt cx="7518855" cy="422874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96684" y="1990689"/>
              <a:ext cx="7518855" cy="4061993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63" y="1927287"/>
              <a:ext cx="7517775" cy="42287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65" b="99658" l="9875" r="899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5" t="1" b="38179"/>
            <a:stretch/>
          </p:blipFill>
          <p:spPr>
            <a:xfrm>
              <a:off x="3314490" y="2554515"/>
              <a:ext cx="3133394" cy="3498167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1027110" y="4982391"/>
              <a:ext cx="6858002" cy="1037996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왜 웃으세요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?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메이커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?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7110" y="4586515"/>
              <a:ext cx="2151519" cy="395876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안드로시아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507976" y="3794745"/>
              <a:ext cx="1984604" cy="275725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나도 즐거워서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507976" y="4246559"/>
              <a:ext cx="1984604" cy="275725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네가 웃겨서</a:t>
              </a: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8735264" y="3794745"/>
            <a:ext cx="1984604" cy="275725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나도 즐거워서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35264" y="4831092"/>
            <a:ext cx="1984604" cy="275725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네가 웃겨서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991327" y="4171950"/>
            <a:ext cx="364312" cy="3358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38513" y="4143742"/>
            <a:ext cx="1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인간성</a:t>
            </a:r>
            <a:r>
              <a:rPr lang="en-US" altLang="ko-KR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b="1" dirty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+ 5</a:t>
            </a:r>
            <a:endParaRPr lang="ko-KR" altLang="en-US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2" b="92105" l="1299" r="883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9709" y="4187045"/>
            <a:ext cx="331036" cy="3267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004654" y="5250211"/>
            <a:ext cx="364312" cy="3358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51840" y="5222003"/>
            <a:ext cx="1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</a:t>
            </a:r>
            <a:r>
              <a:rPr lang="ko-KR" altLang="en-US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상식 </a:t>
            </a:r>
            <a:r>
              <a:rPr lang="en-US" altLang="ko-KR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+ </a:t>
            </a:r>
            <a:r>
              <a:rPr lang="en-US" altLang="ko-KR" b="1" dirty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5</a:t>
            </a:r>
            <a:endParaRPr lang="ko-KR" altLang="en-US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46" b="93590" l="4348" r="98551">
                        <a14:foregroundMark x1="50725" y1="23077" x2="66667" y2="3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1926" y="5263362"/>
            <a:ext cx="266601" cy="30137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3507976" y="255451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091997" y="3356419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67402" y="418250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126935" y="4749891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4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2634094" y="943313"/>
            <a:ext cx="5998940" cy="3446223"/>
            <a:chOff x="3018407" y="2308286"/>
            <a:chExt cx="5998940" cy="344622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018407" y="2358872"/>
              <a:ext cx="5998940" cy="3240873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69" y="2308286"/>
              <a:ext cx="5998078" cy="337392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8395223" y="2445593"/>
              <a:ext cx="460554" cy="179234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옵션</a:t>
              </a: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84470" y="2445593"/>
              <a:ext cx="25543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크레딧</a:t>
              </a:r>
              <a:r>
                <a:rPr lang="ko-KR" altLang="en-US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r>
                <a:rPr lang="en-US" altLang="ko-KR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1500         </a:t>
              </a:r>
              <a:r>
                <a:rPr lang="ko-KR" altLang="en-US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코어</a:t>
              </a:r>
              <a:r>
                <a:rPr lang="en-US" altLang="ko-KR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1000</a:t>
              </a:r>
              <a:endParaRPr lang="ko-KR" altLang="en-US" sz="9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98377" y="2404090"/>
              <a:ext cx="1501621" cy="401901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endPara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다음 </a:t>
              </a:r>
              <a:r>
                <a:rPr kumimoji="0" lang="ko-KR" altLang="en-US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메인테넌스까지</a:t>
              </a: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0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개월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50197" y="2445593"/>
              <a:ext cx="460554" cy="179234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우편함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65" b="99658" l="9875" r="899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5" t="1" b="38179"/>
            <a:stretch/>
          </p:blipFill>
          <p:spPr>
            <a:xfrm>
              <a:off x="5328617" y="2965542"/>
              <a:ext cx="2239177" cy="2499850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4893215" y="4114992"/>
              <a:ext cx="2450053" cy="1639517"/>
              <a:chOff x="835884" y="4496442"/>
              <a:chExt cx="2450053" cy="163951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835884" y="4496442"/>
                <a:ext cx="2450053" cy="145799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59768" y="4548780"/>
                <a:ext cx="12852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스테이터스</a:t>
                </a: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69769" y="4812520"/>
                <a:ext cx="74646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기동력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연산능력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지식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상식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의지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인간성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내구도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480577" y="4812520"/>
                <a:ext cx="74646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98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105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105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90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964743" y="4867569"/>
                <a:ext cx="381901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959073" y="4857557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964743" y="5171567"/>
                <a:ext cx="40965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959073" y="5161556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964743" y="5019568"/>
                <a:ext cx="40965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959073" y="5009556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964743" y="5323566"/>
                <a:ext cx="47158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959073" y="5313555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64743" y="5475566"/>
                <a:ext cx="40965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959073" y="5465554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964743" y="5637091"/>
                <a:ext cx="47158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959073" y="5627080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964743" y="5789491"/>
                <a:ext cx="1026484" cy="105131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959073" y="5779480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98378" y="2899948"/>
              <a:ext cx="2468980" cy="1107446"/>
            </a:xfrm>
            <a:prstGeom prst="round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r>
                <a:rPr kumimoji="0" lang="ko-KR" altLang="en-US" sz="10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의</a:t>
              </a:r>
              <a:r>
                <a:rPr kumimoji="0" lang="ko-KR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ko-KR" altLang="en-US" sz="10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내구도를</a:t>
              </a:r>
              <a:r>
                <a:rPr kumimoji="0" lang="ko-KR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수리하고</a:t>
              </a:r>
              <a:endPara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계속 육성을 진행하시겠습니까</a:t>
              </a: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?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  -370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518491" y="2913944"/>
              <a:ext cx="2468980" cy="1107446"/>
            </a:xfrm>
            <a:prstGeom prst="round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r>
                <a:rPr kumimoji="0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를</a:t>
              </a: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자립시키고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마인드 프로세서를 소모해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새로운 </a:t>
              </a:r>
              <a:r>
                <a:rPr kumimoji="0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안드로이드를</a:t>
              </a: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제작하시겠습니까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?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    -1</a:t>
              </a: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2325" y="3650097"/>
              <a:ext cx="270937" cy="24977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2276" y="2477290"/>
              <a:ext cx="147553" cy="142464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8187" y="2477290"/>
              <a:ext cx="150026" cy="143268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2000" y="3644185"/>
              <a:ext cx="264816" cy="255682"/>
            </a:xfrm>
            <a:prstGeom prst="rect">
              <a:avLst/>
            </a:prstGeom>
          </p:spPr>
        </p:pic>
      </p:grpSp>
      <p:sp>
        <p:nvSpPr>
          <p:cNvPr id="69" name="타원 68"/>
          <p:cNvSpPr/>
          <p:nvPr/>
        </p:nvSpPr>
        <p:spPr>
          <a:xfrm>
            <a:off x="2512580" y="123097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944298" y="123368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4121737" y="254120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3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332788" y="1220705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68" y="1157303"/>
            <a:ext cx="7517775" cy="422874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071896" y="1329398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6308" y="1329398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1500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20576" y="4805606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3833" y="4805600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84190" y="4805600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74546" y="4805599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아이템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388779" y="1329398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-1" r="-155"/>
          <a:stretch/>
        </p:blipFill>
        <p:spPr>
          <a:xfrm>
            <a:off x="1339138" y="1805108"/>
            <a:ext cx="7518855" cy="297761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62274" y="1311742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연구소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37" b="99153" l="7921" r="950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467" y="1275413"/>
            <a:ext cx="319807" cy="3736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077918" y="2396354"/>
            <a:ext cx="2990327" cy="1750646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온실농장을 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개방하시키겠습니까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소요시간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1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일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8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시간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확인            취소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BEADAB1-ED34-41AB-8851-316B3D66D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931" y="1377634"/>
            <a:ext cx="147553" cy="14246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94DCA214-9727-40F7-BA5D-1C514D6BE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802" y="1377634"/>
            <a:ext cx="150026" cy="143268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403987" y="253818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369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341</Words>
  <Application>Microsoft Office PowerPoint</Application>
  <PresentationFormat>와이드스크린</PresentationFormat>
  <Paragraphs>207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넥슨Lv1고딕</vt:lpstr>
      <vt:lpstr>넥슨Lv1고딕 Bold</vt:lpstr>
      <vt:lpstr>맑은 고딕</vt:lpstr>
      <vt:lpstr>Arial</vt:lpstr>
      <vt:lpstr>Calibri</vt:lpstr>
      <vt:lpstr>Office 테마</vt:lpstr>
      <vt:lpstr>AndroidMaker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AndroidMaker</dc:title>
  <dc:creator>MINSWOO JUN</dc:creator>
  <cp:lastModifiedBy>MINSWOO JUN</cp:lastModifiedBy>
  <cp:revision>15</cp:revision>
  <dcterms:created xsi:type="dcterms:W3CDTF">2021-05-01T13:25:46Z</dcterms:created>
  <dcterms:modified xsi:type="dcterms:W3CDTF">2021-05-01T16:57:47Z</dcterms:modified>
</cp:coreProperties>
</file>