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5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B0B8-1798-44B3-902E-3D6588CED8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CB14-2879-4F6D-BC49-25A77391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60272" y="2385148"/>
            <a:ext cx="1441621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ShowAdd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5" name="순서도: 수동 입력 4"/>
          <p:cNvSpPr/>
          <p:nvPr/>
        </p:nvSpPr>
        <p:spPr>
          <a:xfrm>
            <a:off x="5238748" y="1380133"/>
            <a:ext cx="1956563" cy="708454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err="1" smtClean="0"/>
              <a:t>CanvasAd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74500" y="2385148"/>
            <a:ext cx="1441621" cy="601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ToTitle</a:t>
            </a:r>
            <a:r>
              <a:rPr lang="en-US" altLang="ko-KR" sz="1600" dirty="0" smtClean="0"/>
              <a:t> </a:t>
            </a:r>
          </a:p>
          <a:p>
            <a:pPr algn="ctr"/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60271" y="3229526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광고 시청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74500" y="3229526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33" name="꺾인 연결선 32"/>
          <p:cNvCxnSpPr>
            <a:endCxn id="4" idx="0"/>
          </p:cNvCxnSpPr>
          <p:nvPr/>
        </p:nvCxnSpPr>
        <p:spPr>
          <a:xfrm rot="5400000">
            <a:off x="5550777" y="1718894"/>
            <a:ext cx="296561" cy="1035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8" idx="0"/>
          </p:cNvCxnSpPr>
          <p:nvPr/>
        </p:nvCxnSpPr>
        <p:spPr>
          <a:xfrm rot="16200000" flipH="1">
            <a:off x="6557890" y="1747726"/>
            <a:ext cx="296561" cy="9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1" idx="0"/>
          </p:cNvCxnSpPr>
          <p:nvPr/>
        </p:nvCxnSpPr>
        <p:spPr>
          <a:xfrm>
            <a:off x="7195311" y="2986510"/>
            <a:ext cx="0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9" idx="0"/>
          </p:cNvCxnSpPr>
          <p:nvPr/>
        </p:nvCxnSpPr>
        <p:spPr>
          <a:xfrm flipH="1">
            <a:off x="5181082" y="2986510"/>
            <a:ext cx="1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 flipH="1">
            <a:off x="5181081" y="3748509"/>
            <a:ext cx="1" cy="30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74500" y="4041439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44" name="직선 화살표 연결선 43"/>
          <p:cNvCxnSpPr>
            <a:stCxn id="11" idx="2"/>
            <a:endCxn id="42" idx="0"/>
          </p:cNvCxnSpPr>
          <p:nvPr/>
        </p:nvCxnSpPr>
        <p:spPr>
          <a:xfrm>
            <a:off x="7195311" y="3748509"/>
            <a:ext cx="0" cy="2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460271" y="5004777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재개</a:t>
            </a:r>
            <a:endParaRPr lang="ko-KR" altLang="en-US" sz="1600" dirty="0"/>
          </a:p>
        </p:txBody>
      </p:sp>
      <p:sp>
        <p:nvSpPr>
          <p:cNvPr id="46" name="순서도: 판단 45"/>
          <p:cNvSpPr/>
          <p:nvPr/>
        </p:nvSpPr>
        <p:spPr>
          <a:xfrm>
            <a:off x="4287274" y="4049192"/>
            <a:ext cx="1787611" cy="708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 시청 완료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46" idx="2"/>
            <a:endCxn id="45" idx="0"/>
          </p:cNvCxnSpPr>
          <p:nvPr/>
        </p:nvCxnSpPr>
        <p:spPr>
          <a:xfrm>
            <a:off x="5181080" y="4757646"/>
            <a:ext cx="2" cy="2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6" idx="1"/>
          </p:cNvCxnSpPr>
          <p:nvPr/>
        </p:nvCxnSpPr>
        <p:spPr>
          <a:xfrm rot="10800000" flipH="1">
            <a:off x="4287274" y="1734361"/>
            <a:ext cx="951474" cy="2669059"/>
          </a:xfrm>
          <a:prstGeom prst="bentConnector3">
            <a:avLst>
              <a:gd name="adj1" fmla="val -2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56756" y="4701660"/>
            <a:ext cx="55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52846" y="4113044"/>
            <a:ext cx="7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380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43353" y="361981"/>
            <a:ext cx="1709781" cy="2828377"/>
            <a:chOff x="6389097" y="267474"/>
            <a:chExt cx="2105025" cy="36099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097" y="267474"/>
              <a:ext cx="2105025" cy="36099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943" y="2333313"/>
              <a:ext cx="525332" cy="1751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200900" y="2322660"/>
              <a:ext cx="525779" cy="2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ToTitle</a:t>
              </a:r>
              <a:endParaRPr lang="ko-KR" altLang="en-US" sz="600" dirty="0"/>
            </a:p>
          </p:txBody>
        </p:sp>
      </p:grpSp>
      <p:sp>
        <p:nvSpPr>
          <p:cNvPr id="18" name="L 도형 17"/>
          <p:cNvSpPr/>
          <p:nvPr/>
        </p:nvSpPr>
        <p:spPr>
          <a:xfrm rot="19042722">
            <a:off x="5781733" y="1559133"/>
            <a:ext cx="340105" cy="123387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6693" y="1172086"/>
            <a:ext cx="1441621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ShowAdd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46" name="순서도: 수동 입력 45"/>
          <p:cNvSpPr/>
          <p:nvPr/>
        </p:nvSpPr>
        <p:spPr>
          <a:xfrm>
            <a:off x="1445169" y="167071"/>
            <a:ext cx="1956563" cy="708454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err="1" smtClean="0"/>
              <a:t>CanvasAd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80921" y="1172086"/>
            <a:ext cx="1441621" cy="601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ToTitle</a:t>
            </a:r>
            <a:r>
              <a:rPr lang="en-US" altLang="ko-KR" sz="1600" dirty="0" smtClean="0"/>
              <a:t> </a:t>
            </a:r>
          </a:p>
          <a:p>
            <a:pPr algn="ctr"/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6692" y="2016464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광고 시청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80921" y="2016464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50" name="꺾인 연결선 49"/>
          <p:cNvCxnSpPr>
            <a:endCxn id="45" idx="0"/>
          </p:cNvCxnSpPr>
          <p:nvPr/>
        </p:nvCxnSpPr>
        <p:spPr>
          <a:xfrm rot="5400000">
            <a:off x="1757198" y="505832"/>
            <a:ext cx="296561" cy="1035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7" idx="0"/>
          </p:cNvCxnSpPr>
          <p:nvPr/>
        </p:nvCxnSpPr>
        <p:spPr>
          <a:xfrm rot="16200000" flipH="1">
            <a:off x="2764311" y="534664"/>
            <a:ext cx="296561" cy="9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2"/>
            <a:endCxn id="49" idx="0"/>
          </p:cNvCxnSpPr>
          <p:nvPr/>
        </p:nvCxnSpPr>
        <p:spPr>
          <a:xfrm>
            <a:off x="3401732" y="1773448"/>
            <a:ext cx="0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8" idx="0"/>
          </p:cNvCxnSpPr>
          <p:nvPr/>
        </p:nvCxnSpPr>
        <p:spPr>
          <a:xfrm flipH="1">
            <a:off x="1387503" y="1773448"/>
            <a:ext cx="1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2"/>
          </p:cNvCxnSpPr>
          <p:nvPr/>
        </p:nvCxnSpPr>
        <p:spPr>
          <a:xfrm flipH="1">
            <a:off x="1387502" y="2535447"/>
            <a:ext cx="1" cy="30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680921" y="2828377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49" idx="2"/>
            <a:endCxn id="55" idx="0"/>
          </p:cNvCxnSpPr>
          <p:nvPr/>
        </p:nvCxnSpPr>
        <p:spPr>
          <a:xfrm>
            <a:off x="3401732" y="2535447"/>
            <a:ext cx="0" cy="2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666692" y="3791715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재개</a:t>
            </a:r>
            <a:endParaRPr lang="ko-KR" altLang="en-US" sz="1600" dirty="0"/>
          </a:p>
        </p:txBody>
      </p:sp>
      <p:sp>
        <p:nvSpPr>
          <p:cNvPr id="58" name="순서도: 판단 57"/>
          <p:cNvSpPr/>
          <p:nvPr/>
        </p:nvSpPr>
        <p:spPr>
          <a:xfrm>
            <a:off x="493695" y="2836130"/>
            <a:ext cx="1787611" cy="708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 시청 완료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8" idx="2"/>
            <a:endCxn id="57" idx="0"/>
          </p:cNvCxnSpPr>
          <p:nvPr/>
        </p:nvCxnSpPr>
        <p:spPr>
          <a:xfrm>
            <a:off x="1387501" y="3544584"/>
            <a:ext cx="2" cy="2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1"/>
          </p:cNvCxnSpPr>
          <p:nvPr/>
        </p:nvCxnSpPr>
        <p:spPr>
          <a:xfrm rot="10800000" flipH="1">
            <a:off x="493695" y="521299"/>
            <a:ext cx="951474" cy="2669059"/>
          </a:xfrm>
          <a:prstGeom prst="bentConnector3">
            <a:avLst>
              <a:gd name="adj1" fmla="val -2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3177" y="3488598"/>
            <a:ext cx="55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267" y="2899982"/>
            <a:ext cx="7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endParaRPr lang="ko-KR" altLang="en-US" sz="11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21298" y="952748"/>
            <a:ext cx="2320012" cy="3675236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88" y="3644986"/>
            <a:ext cx="1595935" cy="2837219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50" y="361980"/>
            <a:ext cx="1594773" cy="2835153"/>
          </a:xfrm>
          <a:prstGeom prst="rect">
            <a:avLst/>
          </a:prstGeom>
        </p:spPr>
      </p:pic>
      <p:sp>
        <p:nvSpPr>
          <p:cNvPr id="64" name="오른쪽 화살표 63"/>
          <p:cNvSpPr/>
          <p:nvPr/>
        </p:nvSpPr>
        <p:spPr>
          <a:xfrm>
            <a:off x="6412726" y="1651326"/>
            <a:ext cx="477458" cy="4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8519139" y="361981"/>
            <a:ext cx="1709781" cy="2828377"/>
            <a:chOff x="6389097" y="267474"/>
            <a:chExt cx="2105025" cy="3609975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097" y="267474"/>
              <a:ext cx="2105025" cy="3609975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943" y="2333313"/>
              <a:ext cx="525332" cy="175111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200900" y="2322660"/>
              <a:ext cx="525779" cy="2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ToTitle</a:t>
              </a:r>
              <a:endParaRPr lang="ko-KR" altLang="en-US" sz="600" dirty="0"/>
            </a:p>
          </p:txBody>
        </p:sp>
      </p:grpSp>
      <p:sp>
        <p:nvSpPr>
          <p:cNvPr id="65" name="오른쪽 화살표 64"/>
          <p:cNvSpPr/>
          <p:nvPr/>
        </p:nvSpPr>
        <p:spPr>
          <a:xfrm>
            <a:off x="8248630" y="1622976"/>
            <a:ext cx="477458" cy="4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407" y="3644985"/>
            <a:ext cx="1756373" cy="2837219"/>
          </a:xfrm>
          <a:prstGeom prst="rect">
            <a:avLst/>
          </a:prstGeom>
        </p:spPr>
      </p:pic>
      <p:sp>
        <p:nvSpPr>
          <p:cNvPr id="67" name="오른쪽 화살표 66"/>
          <p:cNvSpPr/>
          <p:nvPr/>
        </p:nvSpPr>
        <p:spPr>
          <a:xfrm>
            <a:off x="8247315" y="4820695"/>
            <a:ext cx="477458" cy="4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L 도형 74"/>
          <p:cNvSpPr/>
          <p:nvPr/>
        </p:nvSpPr>
        <p:spPr>
          <a:xfrm rot="19042722">
            <a:off x="8191750" y="269779"/>
            <a:ext cx="340105" cy="123387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9042722">
            <a:off x="7399354" y="1804181"/>
            <a:ext cx="340105" cy="123387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L 도형 76"/>
          <p:cNvSpPr/>
          <p:nvPr/>
        </p:nvSpPr>
        <p:spPr>
          <a:xfrm rot="19042722">
            <a:off x="8162309" y="3530888"/>
            <a:ext cx="340105" cy="123387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7588" y="3177759"/>
            <a:ext cx="17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광고 시청 중 닫기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725165" y="6477475"/>
            <a:ext cx="17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시청 완료 후 닫기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26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02938" y="7879"/>
            <a:ext cx="1795780" cy="3132454"/>
            <a:chOff x="6389097" y="267474"/>
            <a:chExt cx="2105025" cy="36099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097" y="267474"/>
              <a:ext cx="2105025" cy="36099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943" y="2333313"/>
              <a:ext cx="525332" cy="1751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200900" y="2322659"/>
              <a:ext cx="525780" cy="212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ToTitle</a:t>
              </a:r>
              <a:endParaRPr lang="ko-KR" altLang="en-US" sz="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934980" y="7878"/>
            <a:ext cx="1795780" cy="3132454"/>
            <a:chOff x="7662770" y="167071"/>
            <a:chExt cx="2105025" cy="3609975"/>
          </a:xfrm>
        </p:grpSpPr>
        <p:grpSp>
          <p:nvGrpSpPr>
            <p:cNvPr id="9" name="그룹 8"/>
            <p:cNvGrpSpPr/>
            <p:nvPr/>
          </p:nvGrpSpPr>
          <p:grpSpPr>
            <a:xfrm>
              <a:off x="7662770" y="167071"/>
              <a:ext cx="2105025" cy="3609975"/>
              <a:chOff x="6389097" y="267474"/>
              <a:chExt cx="2105025" cy="3609975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9097" y="267474"/>
                <a:ext cx="2105025" cy="3609975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943" y="2333313"/>
                <a:ext cx="525332" cy="17511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200900" y="2322659"/>
                <a:ext cx="525780" cy="21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 smtClean="0"/>
                  <a:t>ToTitle</a:t>
                </a:r>
                <a:endParaRPr lang="ko-KR" altLang="en-US" sz="600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16884" y="1251248"/>
              <a:ext cx="1841157" cy="144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정말 타이틀 화면으로 돌아가시겠습니까</a:t>
              </a:r>
              <a:r>
                <a:rPr lang="en-US" altLang="ko-KR" sz="1050" dirty="0" smtClean="0"/>
                <a:t>?</a:t>
              </a:r>
            </a:p>
            <a:p>
              <a:pPr algn="ctr"/>
              <a:endParaRPr lang="en-US" altLang="ko-KR" sz="1050" dirty="0"/>
            </a:p>
            <a:p>
              <a:pPr algn="ctr"/>
              <a:endParaRPr lang="ko-KR" altLang="en-US" sz="105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222" y="2245281"/>
              <a:ext cx="525332" cy="1751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977405" y="2232911"/>
              <a:ext cx="525780" cy="212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   예</a:t>
              </a:r>
              <a:endParaRPr lang="ko-KR" altLang="en-US" sz="60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706" y="2257652"/>
              <a:ext cx="525332" cy="17511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879888" y="2245281"/>
              <a:ext cx="525780" cy="212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아니오</a:t>
              </a:r>
              <a:endParaRPr lang="ko-KR" altLang="en-US" sz="600" dirty="0"/>
            </a:p>
          </p:txBody>
        </p:sp>
      </p:grpSp>
      <p:sp>
        <p:nvSpPr>
          <p:cNvPr id="18" name="L 도형 17"/>
          <p:cNvSpPr/>
          <p:nvPr/>
        </p:nvSpPr>
        <p:spPr>
          <a:xfrm rot="19042722">
            <a:off x="5695666" y="1631715"/>
            <a:ext cx="358192" cy="161928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L 도형 18"/>
          <p:cNvSpPr/>
          <p:nvPr/>
        </p:nvSpPr>
        <p:spPr>
          <a:xfrm rot="19042722">
            <a:off x="7498197" y="1653844"/>
            <a:ext cx="358192" cy="161928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28" name="그룹 27"/>
          <p:cNvGrpSpPr/>
          <p:nvPr/>
        </p:nvGrpSpPr>
        <p:grpSpPr>
          <a:xfrm>
            <a:off x="6916319" y="3431117"/>
            <a:ext cx="1805109" cy="3193618"/>
            <a:chOff x="7662770" y="167071"/>
            <a:chExt cx="2105025" cy="3609975"/>
          </a:xfrm>
        </p:grpSpPr>
        <p:grpSp>
          <p:nvGrpSpPr>
            <p:cNvPr id="29" name="그룹 28"/>
            <p:cNvGrpSpPr/>
            <p:nvPr/>
          </p:nvGrpSpPr>
          <p:grpSpPr>
            <a:xfrm>
              <a:off x="7662770" y="167071"/>
              <a:ext cx="2105025" cy="3609975"/>
              <a:chOff x="6389097" y="267474"/>
              <a:chExt cx="2105025" cy="36099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9097" y="267474"/>
                <a:ext cx="2105025" cy="3609975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943" y="2333313"/>
                <a:ext cx="525332" cy="175111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7200900" y="2322659"/>
                <a:ext cx="525780" cy="20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 smtClean="0"/>
                  <a:t>ToTitle</a:t>
                </a:r>
                <a:endParaRPr lang="ko-KR" altLang="en-US" sz="6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7816884" y="1251248"/>
              <a:ext cx="1841157" cy="144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정말 타이틀 화면으로 돌아가시겠습니까</a:t>
              </a:r>
              <a:r>
                <a:rPr lang="en-US" altLang="ko-KR" sz="1050" dirty="0" smtClean="0"/>
                <a:t>?</a:t>
              </a:r>
            </a:p>
            <a:p>
              <a:pPr algn="ctr"/>
              <a:endParaRPr lang="en-US" altLang="ko-KR" sz="1050" dirty="0"/>
            </a:p>
            <a:p>
              <a:pPr algn="ctr"/>
              <a:endParaRPr lang="ko-KR" altLang="en-US" sz="105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222" y="2245281"/>
              <a:ext cx="525332" cy="17511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977405" y="2232910"/>
              <a:ext cx="525780" cy="2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   예</a:t>
              </a:r>
              <a:endParaRPr lang="ko-KR" altLang="en-US" sz="600" dirty="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706" y="2257652"/>
              <a:ext cx="525332" cy="17511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879889" y="2245281"/>
              <a:ext cx="525780" cy="2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아니오</a:t>
              </a:r>
              <a:endParaRPr lang="ko-KR" altLang="en-US" sz="600" dirty="0"/>
            </a:p>
          </p:txBody>
        </p:sp>
      </p:grpSp>
      <p:sp>
        <p:nvSpPr>
          <p:cNvPr id="39" name="L 도형 38"/>
          <p:cNvSpPr/>
          <p:nvPr/>
        </p:nvSpPr>
        <p:spPr>
          <a:xfrm rot="19042722">
            <a:off x="8277744" y="5101216"/>
            <a:ext cx="360054" cy="165090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40" name="그룹 39"/>
          <p:cNvGrpSpPr/>
          <p:nvPr/>
        </p:nvGrpSpPr>
        <p:grpSpPr>
          <a:xfrm>
            <a:off x="9191295" y="3431117"/>
            <a:ext cx="1805109" cy="3193618"/>
            <a:chOff x="6389097" y="267474"/>
            <a:chExt cx="2105025" cy="3609975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097" y="267474"/>
              <a:ext cx="2105025" cy="360997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943" y="2333313"/>
              <a:ext cx="525332" cy="175111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200900" y="2322659"/>
              <a:ext cx="525780" cy="2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ToTitle</a:t>
              </a:r>
              <a:endParaRPr lang="ko-KR" altLang="en-US" sz="600" dirty="0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359" y="13528"/>
            <a:ext cx="1893599" cy="317683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666693" y="1172086"/>
            <a:ext cx="1441621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ShowAdd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46" name="순서도: 수동 입력 45"/>
          <p:cNvSpPr/>
          <p:nvPr/>
        </p:nvSpPr>
        <p:spPr>
          <a:xfrm>
            <a:off x="1445169" y="167071"/>
            <a:ext cx="1956563" cy="708454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err="1" smtClean="0"/>
              <a:t>CanvasAd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80921" y="1172086"/>
            <a:ext cx="1441621" cy="601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ToTitle</a:t>
            </a:r>
            <a:r>
              <a:rPr lang="en-US" altLang="ko-KR" sz="1600" dirty="0" smtClean="0"/>
              <a:t> </a:t>
            </a:r>
          </a:p>
          <a:p>
            <a:pPr algn="ctr"/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6692" y="2016464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광고 시청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80921" y="2016464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50" name="꺾인 연결선 49"/>
          <p:cNvCxnSpPr>
            <a:endCxn id="45" idx="0"/>
          </p:cNvCxnSpPr>
          <p:nvPr/>
        </p:nvCxnSpPr>
        <p:spPr>
          <a:xfrm rot="5400000">
            <a:off x="1757198" y="505832"/>
            <a:ext cx="296561" cy="1035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7" idx="0"/>
          </p:cNvCxnSpPr>
          <p:nvPr/>
        </p:nvCxnSpPr>
        <p:spPr>
          <a:xfrm rot="16200000" flipH="1">
            <a:off x="2764311" y="534664"/>
            <a:ext cx="296561" cy="9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2"/>
            <a:endCxn id="49" idx="0"/>
          </p:cNvCxnSpPr>
          <p:nvPr/>
        </p:nvCxnSpPr>
        <p:spPr>
          <a:xfrm>
            <a:off x="3401732" y="1773448"/>
            <a:ext cx="0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8" idx="0"/>
          </p:cNvCxnSpPr>
          <p:nvPr/>
        </p:nvCxnSpPr>
        <p:spPr>
          <a:xfrm flipH="1">
            <a:off x="1387503" y="1773448"/>
            <a:ext cx="1" cy="24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2"/>
          </p:cNvCxnSpPr>
          <p:nvPr/>
        </p:nvCxnSpPr>
        <p:spPr>
          <a:xfrm flipH="1">
            <a:off x="1387502" y="2535447"/>
            <a:ext cx="1" cy="30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680921" y="2828377"/>
            <a:ext cx="1441621" cy="518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StartMenu</a:t>
            </a:r>
            <a:endParaRPr lang="en-US" altLang="ko-KR" sz="1600" dirty="0"/>
          </a:p>
          <a:p>
            <a:pPr algn="ctr"/>
            <a:r>
              <a:rPr lang="ko-KR" altLang="en-US" sz="1600" dirty="0" err="1" smtClean="0"/>
              <a:t>씬으로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49" idx="2"/>
            <a:endCxn id="55" idx="0"/>
          </p:cNvCxnSpPr>
          <p:nvPr/>
        </p:nvCxnSpPr>
        <p:spPr>
          <a:xfrm>
            <a:off x="3401732" y="2535447"/>
            <a:ext cx="0" cy="2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666692" y="3791715"/>
            <a:ext cx="1441621" cy="51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재개</a:t>
            </a:r>
            <a:endParaRPr lang="ko-KR" altLang="en-US" sz="1600" dirty="0"/>
          </a:p>
        </p:txBody>
      </p:sp>
      <p:sp>
        <p:nvSpPr>
          <p:cNvPr id="58" name="순서도: 판단 57"/>
          <p:cNvSpPr/>
          <p:nvPr/>
        </p:nvSpPr>
        <p:spPr>
          <a:xfrm>
            <a:off x="493695" y="2836130"/>
            <a:ext cx="1787611" cy="708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 시청 완료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8" idx="2"/>
            <a:endCxn id="57" idx="0"/>
          </p:cNvCxnSpPr>
          <p:nvPr/>
        </p:nvCxnSpPr>
        <p:spPr>
          <a:xfrm>
            <a:off x="1387501" y="3544584"/>
            <a:ext cx="2" cy="2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1"/>
          </p:cNvCxnSpPr>
          <p:nvPr/>
        </p:nvCxnSpPr>
        <p:spPr>
          <a:xfrm rot="10800000" flipH="1">
            <a:off x="493695" y="521299"/>
            <a:ext cx="951474" cy="2669059"/>
          </a:xfrm>
          <a:prstGeom prst="bentConnector3">
            <a:avLst>
              <a:gd name="adj1" fmla="val -2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3177" y="3488598"/>
            <a:ext cx="55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267" y="2899982"/>
            <a:ext cx="7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endParaRPr lang="ko-KR" altLang="en-US" sz="11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300636" y="875522"/>
            <a:ext cx="2178058" cy="279140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6511243" y="1472411"/>
            <a:ext cx="422568" cy="4533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5" name="오른쪽 화살표 64"/>
          <p:cNvSpPr/>
          <p:nvPr/>
        </p:nvSpPr>
        <p:spPr>
          <a:xfrm>
            <a:off x="8779147" y="1439413"/>
            <a:ext cx="422568" cy="4533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" name="오른쪽 화살표 65"/>
          <p:cNvSpPr/>
          <p:nvPr/>
        </p:nvSpPr>
        <p:spPr>
          <a:xfrm>
            <a:off x="6505315" y="4645667"/>
            <a:ext cx="424763" cy="462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" name="오른쪽 화살표 66"/>
          <p:cNvSpPr/>
          <p:nvPr/>
        </p:nvSpPr>
        <p:spPr>
          <a:xfrm>
            <a:off x="8764962" y="4787043"/>
            <a:ext cx="424763" cy="462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6512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25</cp:revision>
  <dcterms:created xsi:type="dcterms:W3CDTF">2019-11-05T14:34:56Z</dcterms:created>
  <dcterms:modified xsi:type="dcterms:W3CDTF">2019-11-05T15:50:53Z</dcterms:modified>
</cp:coreProperties>
</file>