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24414-9ECF-6A67-E76E-AAD21A6D7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E8119-BF0C-66EE-6145-132E57D13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1381B-01F9-F209-AA89-0ECE43F2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B8557-6183-90D1-3CDA-38CC5BCC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FB74B-7E09-E89C-6A33-01A8B00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BF0A-1286-355C-3C57-BB2C476B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D38C08-5298-A813-163E-BA88D6A0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E38DB-3F16-6B7F-1C36-90FF052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F88CC-ACA6-F832-0EA0-6A8FB00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79773-B677-2E9D-D4AD-ADA69445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0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33608-6B9F-1998-5645-92951A1CD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EA7441-9B07-9D0E-AA90-89772888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E87B3-C453-AB59-C7E8-1D82B177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02258-63B1-0B73-E57B-F45BB438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44CA6-8895-3FC7-1FEC-3D0FA8AA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35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65968-4F3A-853A-5920-2D438299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08877-0CEF-8853-31A5-B25AE035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66375-3B13-A618-8145-2889ABD3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B5908-79D6-A594-7770-E481D305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8C42A-A69A-F039-F54E-058F709F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7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92C35-7D4D-BC00-0980-7F6A1DC6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DC445D-435D-9B92-5F43-120D5607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6CC9C-A067-35BD-6623-2E120E49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1E7EA-B71C-2010-D62D-299B818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0ACE5-16BB-C612-4F89-0D3B3D94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6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B511D-67EF-81EE-13D0-69FF7178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3DFA2-E7D8-5EE7-BA73-81E137DF8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6A0C87-1DC8-6DF2-6A29-DA9F5370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6C53B-26B9-B9EF-B241-61A73E0F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F3E66A-F04B-499B-2E02-9E8BB6DC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EBEA29-0249-45FA-4E66-6745D70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89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8AD9D-4EE9-F9EC-A3EC-342908962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D1DCA5-7B2C-356C-BDFD-654B3D482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C7A92-50CE-694D-F24E-CEE22AF72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9F00D-0F30-497F-135E-5C6156366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720A5-AC54-5984-930E-082AAD5A2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0AA1ED-94B6-7606-5E25-149A901E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E4F962-9D77-F330-FB7C-5B663B2D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405D28-A8AA-C0D1-3404-14CE1F5F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1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EB112-E7B6-95BD-C74F-06C61208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4CA8E3-7A03-AE4B-E54A-14C10893D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5D2EE-939C-BA8F-D1AA-4723737B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46C7-0141-7905-5B52-667DD73E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92F0E-474D-DEF0-BC3B-DDE12291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190331-C4E7-315B-32D8-A0D99256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3C599-8A9F-0028-83D4-DFAFE36C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0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1AC3-B3E7-E80D-2794-B949129C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EAA1F-F213-3620-6A44-279E2D7A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7A4BA-DC69-443A-314C-A95E557F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61BF9-08DE-D0F0-3EAB-109C5BC2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B58BF2-A656-CF1D-9A26-A384926E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802379-CC53-E4E9-1566-D2458B50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69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E8720-A160-981C-CC04-D7CC04F9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BE421-58F8-718B-01A1-D8F7DF821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916EA2-9F89-B671-DE38-661A01F3A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520B2-49EB-7508-F7B9-C14F27F5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032A6-D5CE-F9CB-94CA-679F3DEF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152F8-5532-EE2D-CAE0-00CC7697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11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DE4A91-A4A4-6EBC-F90B-C95A1186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ED492-6811-5B0D-1689-6B9A4CA73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ACD72-2A21-704A-3D81-1C3690754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8F10B-2344-4277-A079-F581975769C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2D52E-07FA-9C0F-D10A-DD3CC27DB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BB6B2-7CB1-62D2-FDC1-CFED7D1B4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C572D-4D0E-48EA-BF78-41ABC4E62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2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2333-4EC1-1C63-3EF6-8D1A8E134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ACCDBC-2E9C-2C78-F748-8A6397EBB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0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</cp:revision>
  <dcterms:created xsi:type="dcterms:W3CDTF">2025-07-08T05:30:21Z</dcterms:created>
  <dcterms:modified xsi:type="dcterms:W3CDTF">2025-07-08T05:30:37Z</dcterms:modified>
</cp:coreProperties>
</file>