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6" d="100"/>
          <a:sy n="56" d="100"/>
        </p:scale>
        <p:origin x="80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4160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5621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46087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0557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2981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13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7707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265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6600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54190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3387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89345D-10B9-4F52-BFA0-9C54022B822F}" type="datetimeFigureOut">
              <a:rPr lang="ko-KR" altLang="en-US" smtClean="0"/>
              <a:t>2025-07-19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F61239-4DD7-44ED-BA88-D91E391DC9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1602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DEEE804-44CB-83CA-CF45-2A84810C42F9}"/>
              </a:ext>
            </a:extLst>
          </p:cNvPr>
          <p:cNvSpPr txBox="1"/>
          <p:nvPr/>
        </p:nvSpPr>
        <p:spPr>
          <a:xfrm>
            <a:off x="1280583" y="986366"/>
            <a:ext cx="6601884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ko-KR" altLang="en-US" sz="2800" b="1" dirty="0"/>
              <a:t>운영체제</a:t>
            </a:r>
            <a:endParaRPr lang="en-US" altLang="ko-KR" sz="2800" b="1" dirty="0"/>
          </a:p>
          <a:p>
            <a:pPr marL="982663" lvl="1" indent="-355600">
              <a:buFont typeface="Aptos" panose="020B0004020202020204" pitchFamily="34" charset="0"/>
              <a:buChar char="–"/>
            </a:pPr>
            <a:r>
              <a:rPr lang="ko-KR" altLang="en-US" sz="2000" b="1" dirty="0"/>
              <a:t>컴퓨터 네트워크</a:t>
            </a:r>
            <a:endParaRPr lang="en-US" altLang="ko-KR" sz="2000" b="1" dirty="0"/>
          </a:p>
          <a:p>
            <a:pPr marL="1346200" lvl="2" indent="-269875">
              <a:buFont typeface="Aptos" panose="020B0004020202020204" pitchFamily="34" charset="0"/>
              <a:buChar char="»"/>
              <a:tabLst>
                <a:tab pos="1346200" algn="l"/>
              </a:tabLst>
            </a:pPr>
            <a:r>
              <a:rPr lang="ko-KR" altLang="en-US" b="1" dirty="0"/>
              <a:t>네트워크 토폴로지</a:t>
            </a:r>
            <a:endParaRPr lang="en-US" altLang="ko-KR" b="1" dirty="0"/>
          </a:p>
          <a:p>
            <a:pPr marL="1797050" lvl="3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근거리 통신망이 물리적 현상</a:t>
            </a:r>
            <a:endParaRPr lang="en-US" altLang="ko-KR" sz="1600" b="1" dirty="0"/>
          </a:p>
          <a:p>
            <a:pPr marL="1797050" lvl="3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노드 </a:t>
            </a:r>
            <a:r>
              <a:rPr lang="en-US" altLang="ko-KR" sz="1600" b="1" dirty="0"/>
              <a:t>: </a:t>
            </a:r>
            <a:r>
              <a:rPr lang="ko-KR" altLang="en-US" sz="1600" b="1" dirty="0"/>
              <a:t>네트워크에 연결되어 있는 장치를 의미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서버</a:t>
            </a:r>
            <a:r>
              <a:rPr lang="en-US" altLang="ko-KR" sz="1600" b="1" dirty="0"/>
              <a:t>,</a:t>
            </a:r>
            <a:r>
              <a:rPr lang="ko-KR" altLang="en-US" sz="1600" b="1" dirty="0"/>
              <a:t> 컴퓨터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프린터등과 같은 주변기기</a:t>
            </a:r>
            <a:r>
              <a:rPr lang="en-US" altLang="ko-KR" sz="1600" b="1" dirty="0"/>
              <a:t>)</a:t>
            </a:r>
          </a:p>
          <a:p>
            <a:pPr marL="1797050" lvl="3" indent="-285750">
              <a:buFont typeface="Arial" panose="020B0604020202020204" pitchFamily="34" charset="0"/>
              <a:buChar char="•"/>
            </a:pPr>
            <a:r>
              <a:rPr lang="ko-KR" altLang="en-US" sz="1600" b="1" dirty="0"/>
              <a:t>노드들의 물리적 혹은 논리적인 네트워크 배치 방식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4380583-5A4B-2071-8A92-5BA87A51A422}"/>
              </a:ext>
            </a:extLst>
          </p:cNvPr>
          <p:cNvSpPr/>
          <p:nvPr/>
        </p:nvSpPr>
        <p:spPr>
          <a:xfrm>
            <a:off x="2192866" y="5046133"/>
            <a:ext cx="1117600" cy="516467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Mesh</a:t>
            </a:r>
            <a:endParaRPr lang="ko-KR" altLang="en-US" sz="2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16B4FA-133D-CA0D-F31F-914C63C7641E}"/>
              </a:ext>
            </a:extLst>
          </p:cNvPr>
          <p:cNvSpPr/>
          <p:nvPr/>
        </p:nvSpPr>
        <p:spPr>
          <a:xfrm>
            <a:off x="3860799" y="5046133"/>
            <a:ext cx="1117600" cy="516467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latin typeface="HY신명조" panose="02030600000101010101" pitchFamily="18" charset="-127"/>
                <a:ea typeface="HY신명조" panose="02030600000101010101" pitchFamily="18" charset="-127"/>
              </a:rPr>
              <a:t>Sta</a:t>
            </a:r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r</a:t>
            </a:r>
            <a:endParaRPr lang="ko-KR" altLang="en-US" sz="2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5BEC9C-C590-9BDF-27B6-2008E25B45CC}"/>
              </a:ext>
            </a:extLst>
          </p:cNvPr>
          <p:cNvSpPr/>
          <p:nvPr/>
        </p:nvSpPr>
        <p:spPr>
          <a:xfrm>
            <a:off x="5486399" y="5046133"/>
            <a:ext cx="1117600" cy="516467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Bus</a:t>
            </a:r>
            <a:endParaRPr lang="ko-KR" altLang="en-US" sz="2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C55D23E-04BF-B6BB-18F4-C1B6D9701F77}"/>
              </a:ext>
            </a:extLst>
          </p:cNvPr>
          <p:cNvSpPr/>
          <p:nvPr/>
        </p:nvSpPr>
        <p:spPr>
          <a:xfrm>
            <a:off x="7145866" y="5046133"/>
            <a:ext cx="1117600" cy="516467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b="1">
                <a:latin typeface="HY신명조" panose="02030600000101010101" pitchFamily="18" charset="-127"/>
                <a:ea typeface="HY신명조" panose="02030600000101010101" pitchFamily="18" charset="-127"/>
              </a:rPr>
              <a:t>Rin</a:t>
            </a:r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g</a:t>
            </a:r>
            <a:endParaRPr lang="ko-KR" altLang="en-US" sz="2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E6D8851-BC8F-5DCE-5684-0FCEC92D4F93}"/>
              </a:ext>
            </a:extLst>
          </p:cNvPr>
          <p:cNvSpPr/>
          <p:nvPr/>
        </p:nvSpPr>
        <p:spPr>
          <a:xfrm>
            <a:off x="4326465" y="3564467"/>
            <a:ext cx="1778001" cy="516467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2200" b="1" dirty="0">
                <a:latin typeface="HY신명조" panose="02030600000101010101" pitchFamily="18" charset="-127"/>
                <a:ea typeface="HY신명조" panose="02030600000101010101" pitchFamily="18" charset="-127"/>
              </a:rPr>
              <a:t>Topology</a:t>
            </a:r>
            <a:endParaRPr lang="ko-KR" altLang="en-US" sz="2200" b="1" dirty="0">
              <a:latin typeface="HY신명조" panose="02030600000101010101" pitchFamily="18" charset="-127"/>
              <a:ea typeface="HY신명조" panose="02030600000101010101" pitchFamily="18" charset="-127"/>
            </a:endParaRPr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B1A3C49-E326-5F75-A083-F502C8EEE335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2751666" y="4588934"/>
            <a:ext cx="0" cy="457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DEC6AB1A-A906-4978-5087-BBD9E5687B4E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7704666" y="4590627"/>
            <a:ext cx="0" cy="45550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7C3D18C-85FD-4B56-4E03-73555681C584}"/>
              </a:ext>
            </a:extLst>
          </p:cNvPr>
          <p:cNvCxnSpPr>
            <a:cxnSpLocks/>
          </p:cNvCxnSpPr>
          <p:nvPr/>
        </p:nvCxnSpPr>
        <p:spPr>
          <a:xfrm flipH="1">
            <a:off x="2753360" y="4590627"/>
            <a:ext cx="4958080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599BCF96-4118-D00D-EF1B-6F52CD731CFD}"/>
              </a:ext>
            </a:extLst>
          </p:cNvPr>
          <p:cNvCxnSpPr>
            <a:cxnSpLocks/>
          </p:cNvCxnSpPr>
          <p:nvPr/>
        </p:nvCxnSpPr>
        <p:spPr>
          <a:xfrm flipV="1">
            <a:off x="4438226" y="4594014"/>
            <a:ext cx="0" cy="457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4AE19963-3F86-7B2A-D38D-EE6CF16DE1A0}"/>
              </a:ext>
            </a:extLst>
          </p:cNvPr>
          <p:cNvCxnSpPr>
            <a:cxnSpLocks/>
          </p:cNvCxnSpPr>
          <p:nvPr/>
        </p:nvCxnSpPr>
        <p:spPr>
          <a:xfrm flipV="1">
            <a:off x="6038426" y="4578774"/>
            <a:ext cx="0" cy="45719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FA18C5B1-C9A7-BAB1-6F70-CD618ADD4FAC}"/>
              </a:ext>
            </a:extLst>
          </p:cNvPr>
          <p:cNvCxnSpPr>
            <a:cxnSpLocks/>
          </p:cNvCxnSpPr>
          <p:nvPr/>
        </p:nvCxnSpPr>
        <p:spPr>
          <a:xfrm flipV="1">
            <a:off x="5235786" y="4080934"/>
            <a:ext cx="0" cy="50376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62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F2E4A73-5861-E661-D6D7-C21971DD1F76}"/>
              </a:ext>
            </a:extLst>
          </p:cNvPr>
          <p:cNvSpPr/>
          <p:nvPr/>
        </p:nvSpPr>
        <p:spPr>
          <a:xfrm>
            <a:off x="725169" y="5394960"/>
            <a:ext cx="1659467" cy="1223010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영업 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팀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B0C46E2-E8C5-D35B-1390-24D0C3161BD6}"/>
              </a:ext>
            </a:extLst>
          </p:cNvPr>
          <p:cNvSpPr/>
          <p:nvPr/>
        </p:nvSpPr>
        <p:spPr>
          <a:xfrm>
            <a:off x="1005840" y="457200"/>
            <a:ext cx="7109460" cy="1074420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4400" dirty="0">
                <a:latin typeface="굴림" panose="020B0600000101010101" pitchFamily="50" charset="-127"/>
                <a:ea typeface="굴림" panose="020B0600000101010101" pitchFamily="50" charset="-127"/>
              </a:rPr>
              <a:t>00 </a:t>
            </a:r>
            <a:r>
              <a:rPr lang="ko-KR" altLang="en-US" sz="4400" dirty="0">
                <a:latin typeface="굴림" panose="020B0600000101010101" pitchFamily="50" charset="-127"/>
                <a:ea typeface="굴림" panose="020B0600000101010101" pitchFamily="50" charset="-127"/>
              </a:rPr>
              <a:t>기획사 조직 현황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108A86-E6CF-D70B-9A66-D914DBBF924D}"/>
              </a:ext>
            </a:extLst>
          </p:cNvPr>
          <p:cNvSpPr txBox="1"/>
          <p:nvPr/>
        </p:nvSpPr>
        <p:spPr>
          <a:xfrm>
            <a:off x="3305676" y="1798429"/>
            <a:ext cx="28689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400" u="sng" dirty="0">
                <a:latin typeface="굴림" panose="020B0600000101010101" pitchFamily="50" charset="-127"/>
                <a:ea typeface="굴림" panose="020B0600000101010101" pitchFamily="50" charset="-127"/>
              </a:rPr>
              <a:t>전략팀</a:t>
            </a:r>
            <a:r>
              <a:rPr lang="en-US" altLang="ko-KR" sz="2400" u="sng" dirty="0">
                <a:latin typeface="굴림" panose="020B0600000101010101" pitchFamily="50" charset="-127"/>
                <a:ea typeface="굴림" panose="020B0600000101010101" pitchFamily="50" charset="-127"/>
              </a:rPr>
              <a:t>(CEO)</a:t>
            </a:r>
            <a:endParaRPr lang="ko-KR" altLang="en-US" sz="2400" u="sng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F78F41D1-E066-05DB-21DC-607793ADCCB3}"/>
              </a:ext>
            </a:extLst>
          </p:cNvPr>
          <p:cNvCxnSpPr>
            <a:cxnSpLocks/>
          </p:cNvCxnSpPr>
          <p:nvPr/>
        </p:nvCxnSpPr>
        <p:spPr>
          <a:xfrm>
            <a:off x="4740141" y="2205065"/>
            <a:ext cx="0" cy="328694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7C4FC17-ED6B-2385-C9ED-019C026734CC}"/>
              </a:ext>
            </a:extLst>
          </p:cNvPr>
          <p:cNvSpPr/>
          <p:nvPr/>
        </p:nvSpPr>
        <p:spPr>
          <a:xfrm>
            <a:off x="2885439" y="5394960"/>
            <a:ext cx="1659467" cy="1223010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영업 </a:t>
            </a:r>
            <a:r>
              <a:rPr lang="en-US" altLang="ko-KR" sz="2200" dirty="0">
                <a:latin typeface="굴림" panose="020B0600000101010101" pitchFamily="50" charset="-127"/>
                <a:ea typeface="굴림" panose="020B0600000101010101" pitchFamily="50" charset="-127"/>
              </a:rPr>
              <a:t>1</a:t>
            </a:r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팀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2D14004-962F-3AED-FE24-24D10193E7B1}"/>
              </a:ext>
            </a:extLst>
          </p:cNvPr>
          <p:cNvSpPr/>
          <p:nvPr/>
        </p:nvSpPr>
        <p:spPr>
          <a:xfrm>
            <a:off x="1753869" y="3837517"/>
            <a:ext cx="1812291" cy="739140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기획지원팀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C8686937-C1DD-465A-B499-9D6EE6688905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1554903" y="4997450"/>
            <a:ext cx="0" cy="3975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3E6F2-46D1-9F43-2F21-C05CBD5FF6CB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3715173" y="5003800"/>
            <a:ext cx="0" cy="39116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F6B82DF4-0AD1-999C-3468-80E9557D5AFD}"/>
              </a:ext>
            </a:extLst>
          </p:cNvPr>
          <p:cNvCxnSpPr>
            <a:cxnSpLocks/>
          </p:cNvCxnSpPr>
          <p:nvPr/>
        </p:nvCxnSpPr>
        <p:spPr>
          <a:xfrm flipH="1">
            <a:off x="1552575" y="5006975"/>
            <a:ext cx="2168525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CBD3E24-51AC-70A9-574E-50812B64347E}"/>
              </a:ext>
            </a:extLst>
          </p:cNvPr>
          <p:cNvCxnSpPr>
            <a:cxnSpLocks/>
          </p:cNvCxnSpPr>
          <p:nvPr/>
        </p:nvCxnSpPr>
        <p:spPr>
          <a:xfrm>
            <a:off x="2660650" y="4588933"/>
            <a:ext cx="0" cy="4148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44BA0D4-8E91-7B7B-6210-93E205990137}"/>
              </a:ext>
            </a:extLst>
          </p:cNvPr>
          <p:cNvSpPr/>
          <p:nvPr/>
        </p:nvSpPr>
        <p:spPr>
          <a:xfrm>
            <a:off x="1753869" y="3031064"/>
            <a:ext cx="1812291" cy="478791"/>
          </a:xfrm>
          <a:prstGeom prst="rect">
            <a:avLst/>
          </a:prstGeom>
          <a:effectLst>
            <a:outerShdw dist="76200" dir="13500000" algn="br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홍보부</a:t>
            </a:r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6A721090-9BE7-4677-DCEB-AFFCDD549B82}"/>
              </a:ext>
            </a:extLst>
          </p:cNvPr>
          <p:cNvCxnSpPr>
            <a:cxnSpLocks/>
            <a:stCxn id="40" idx="2"/>
            <a:endCxn id="11" idx="0"/>
          </p:cNvCxnSpPr>
          <p:nvPr/>
        </p:nvCxnSpPr>
        <p:spPr>
          <a:xfrm>
            <a:off x="2660015" y="3509855"/>
            <a:ext cx="0" cy="32766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CE985DF8-BBE7-9F37-68FE-81A5953B24A4}"/>
              </a:ext>
            </a:extLst>
          </p:cNvPr>
          <p:cNvCxnSpPr>
            <a:cxnSpLocks/>
          </p:cNvCxnSpPr>
          <p:nvPr/>
        </p:nvCxnSpPr>
        <p:spPr>
          <a:xfrm>
            <a:off x="2647103" y="2626784"/>
            <a:ext cx="0" cy="39751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60415DA5-6FE4-09B4-502D-A26ED0D70BE5}"/>
              </a:ext>
            </a:extLst>
          </p:cNvPr>
          <p:cNvCxnSpPr>
            <a:cxnSpLocks/>
            <a:endCxn id="52" idx="0"/>
          </p:cNvCxnSpPr>
          <p:nvPr/>
        </p:nvCxnSpPr>
        <p:spPr>
          <a:xfrm>
            <a:off x="6770582" y="2641600"/>
            <a:ext cx="0" cy="369567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직선 연결선 49">
            <a:extLst>
              <a:ext uri="{FF2B5EF4-FFF2-40B4-BE49-F238E27FC236}">
                <a16:creationId xmlns:a16="http://schemas.microsoft.com/office/drawing/2014/main" id="{1005584F-9E6E-7618-AA8D-9EACC63FA342}"/>
              </a:ext>
            </a:extLst>
          </p:cNvPr>
          <p:cNvCxnSpPr>
            <a:cxnSpLocks/>
          </p:cNvCxnSpPr>
          <p:nvPr/>
        </p:nvCxnSpPr>
        <p:spPr>
          <a:xfrm flipH="1">
            <a:off x="2644775" y="2636309"/>
            <a:ext cx="4145492" cy="0"/>
          </a:xfrm>
          <a:prstGeom prst="lin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9644AE2-DCBD-1B65-48B2-EF3034399902}"/>
              </a:ext>
            </a:extLst>
          </p:cNvPr>
          <p:cNvSpPr/>
          <p:nvPr/>
        </p:nvSpPr>
        <p:spPr>
          <a:xfrm>
            <a:off x="5864436" y="4103370"/>
            <a:ext cx="1812291" cy="419523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인력관리팀</a:t>
            </a: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44C0DB49-3319-DD6A-C1A2-500F50B0CB76}"/>
              </a:ext>
            </a:extLst>
          </p:cNvPr>
          <p:cNvSpPr/>
          <p:nvPr/>
        </p:nvSpPr>
        <p:spPr>
          <a:xfrm>
            <a:off x="5864436" y="3011167"/>
            <a:ext cx="1812291" cy="478791"/>
          </a:xfrm>
          <a:prstGeom prst="rect">
            <a:avLst/>
          </a:prstGeom>
          <a:effectLst>
            <a:outerShdw dist="76200" dir="13500000" algn="br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총무부</a:t>
            </a:r>
          </a:p>
        </p:txBody>
      </p:sp>
      <p:cxnSp>
        <p:nvCxnSpPr>
          <p:cNvPr id="53" name="직선 화살표 연결선 52">
            <a:extLst>
              <a:ext uri="{FF2B5EF4-FFF2-40B4-BE49-F238E27FC236}">
                <a16:creationId xmlns:a16="http://schemas.microsoft.com/office/drawing/2014/main" id="{E9C61D15-D4FA-D6BC-B488-D7C0D5DFF3DE}"/>
              </a:ext>
            </a:extLst>
          </p:cNvPr>
          <p:cNvCxnSpPr>
            <a:cxnSpLocks/>
            <a:stCxn id="52" idx="2"/>
            <a:endCxn id="51" idx="0"/>
          </p:cNvCxnSpPr>
          <p:nvPr/>
        </p:nvCxnSpPr>
        <p:spPr>
          <a:xfrm>
            <a:off x="6770582" y="3489958"/>
            <a:ext cx="0" cy="613412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F35F368-53F4-83B5-D8B2-45CECA8BECF7}"/>
              </a:ext>
            </a:extLst>
          </p:cNvPr>
          <p:cNvCxnSpPr>
            <a:cxnSpLocks/>
            <a:stCxn id="51" idx="2"/>
            <a:endCxn id="63" idx="0"/>
          </p:cNvCxnSpPr>
          <p:nvPr/>
        </p:nvCxnSpPr>
        <p:spPr>
          <a:xfrm>
            <a:off x="6770582" y="4522893"/>
            <a:ext cx="2083" cy="564059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625D6EF9-0890-2C6F-952D-439019B8DA3E}"/>
              </a:ext>
            </a:extLst>
          </p:cNvPr>
          <p:cNvSpPr/>
          <p:nvPr/>
        </p:nvSpPr>
        <p:spPr>
          <a:xfrm>
            <a:off x="5874530" y="5086952"/>
            <a:ext cx="1796270" cy="466825"/>
          </a:xfrm>
          <a:prstGeom prst="rect">
            <a:avLst/>
          </a:prstGeom>
          <a:effectLst>
            <a:outerShdw dist="76200" dir="2700000" algn="tl" rotWithShape="0">
              <a:prstClr val="black"/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2200" dirty="0">
                <a:latin typeface="굴림" panose="020B0600000101010101" pitchFamily="50" charset="-127"/>
                <a:ea typeface="굴림" panose="020B0600000101010101" pitchFamily="50" charset="-127"/>
              </a:rPr>
              <a:t>차량지원팀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26E10C4-178B-0AAD-E16A-A67BEA794D1D}"/>
              </a:ext>
            </a:extLst>
          </p:cNvPr>
          <p:cNvSpPr/>
          <p:nvPr/>
        </p:nvSpPr>
        <p:spPr>
          <a:xfrm>
            <a:off x="5926661" y="6304889"/>
            <a:ext cx="513080" cy="239850"/>
          </a:xfrm>
          <a:prstGeom prst="rect">
            <a:avLst/>
          </a:prstGeom>
          <a:effectLst>
            <a:outerShdw dist="76200" dir="2700000" algn="tl" rotWithShape="0">
              <a:prstClr val="black">
                <a:alpha val="8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sz="2200" dirty="0">
              <a:latin typeface="굴림" panose="020B0600000101010101" pitchFamily="50" charset="-127"/>
              <a:ea typeface="굴림" panose="020B0600000101010101" pitchFamily="50" charset="-127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FEE2DA9F-2D8E-70B7-9BE3-9AB70FF1C513}"/>
              </a:ext>
            </a:extLst>
          </p:cNvPr>
          <p:cNvSpPr txBox="1"/>
          <p:nvPr/>
        </p:nvSpPr>
        <p:spPr>
          <a:xfrm>
            <a:off x="6493927" y="6316137"/>
            <a:ext cx="16679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>
                <a:latin typeface="굴림" panose="020B0600000101010101" pitchFamily="50" charset="-127"/>
                <a:ea typeface="굴림" panose="020B0600000101010101" pitchFamily="50" charset="-127"/>
              </a:rPr>
              <a:t>: </a:t>
            </a:r>
            <a:r>
              <a:rPr lang="ko-KR" altLang="en-US" sz="1200" dirty="0">
                <a:latin typeface="굴림" panose="020B0600000101010101" pitchFamily="50" charset="-127"/>
                <a:ea typeface="굴림" panose="020B0600000101010101" pitchFamily="50" charset="-127"/>
              </a:rPr>
              <a:t>계약직 인력 포함 팀</a:t>
            </a:r>
          </a:p>
        </p:txBody>
      </p:sp>
    </p:spTree>
    <p:extLst>
      <p:ext uri="{BB962C8B-B14F-4D97-AF65-F5344CB8AC3E}">
        <p14:creationId xmlns:p14="http://schemas.microsoft.com/office/powerpoint/2010/main" val="42373883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61</Words>
  <Application>Microsoft Office PowerPoint</Application>
  <PresentationFormat>화면 슬라이드 쇼(4:3)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8" baseType="lpstr">
      <vt:lpstr>HY신명조</vt:lpstr>
      <vt:lpstr>굴림</vt:lpstr>
      <vt:lpstr>Aptos</vt:lpstr>
      <vt:lpstr>Aptos Display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이지호</dc:creator>
  <cp:lastModifiedBy>이지호</cp:lastModifiedBy>
  <cp:revision>13</cp:revision>
  <dcterms:created xsi:type="dcterms:W3CDTF">2025-07-19T04:14:55Z</dcterms:created>
  <dcterms:modified xsi:type="dcterms:W3CDTF">2025-07-19T04:46:20Z</dcterms:modified>
</cp:coreProperties>
</file>