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12" r:id="rId2"/>
    <p:sldId id="348" r:id="rId3"/>
    <p:sldId id="347" r:id="rId4"/>
    <p:sldId id="350" r:id="rId5"/>
    <p:sldId id="358" r:id="rId6"/>
    <p:sldId id="359" r:id="rId7"/>
    <p:sldId id="355" r:id="rId8"/>
    <p:sldId id="343" r:id="rId9"/>
    <p:sldId id="356" r:id="rId10"/>
    <p:sldId id="35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1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114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45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137A1-D3E9-EEDE-95E0-E8EC4F52B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5EF8C3-DD6F-5BA5-388C-293D261F8D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31FEB3-82B4-E93F-C713-BEDE06FA0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E9BA70-0B9A-1BCD-1239-792E8C44D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0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7EF49-973E-2E27-7C7C-86C3713D7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36B26A-AF4E-47E4-6108-7D7071AB2B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DD54B11-E931-C021-2EF9-6C51E1C6F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460C84-A26F-36B6-2566-078B18BD4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55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CBAFA-8A7B-B673-445F-512C86839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4579458-4D60-E8F9-9C87-6F851FF1A9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6D51A2-F59D-5E30-9F31-5C63EFACC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61499B-6709-7141-0494-4425FF489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59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C3856-C270-CF88-CC3F-080CE0069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50FCE7-B8F8-4DA5-71F5-BDF8ADD525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1FA129-9E12-BBCB-B1BE-BE01464B0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15D661-C768-833E-0CC5-F6EFE8A79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0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80C9-F1AE-3AE6-1D6F-38B7CBF3B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46F8FC-C735-3933-4595-4DEB5F52CC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3AC7FE-E26F-1AE8-B522-BA720BBD8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C9E7C8-B78C-CBEE-9E05-866EF6C93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5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07ED6-85F9-BEE4-317A-21AD567E1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45103F-C6AF-04C3-8580-2E207100AE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2332B4-D0AB-762B-52DD-0B9BE01F4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D1A4C9-7BAE-3F63-A347-7A131776B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67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65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24A66-82B5-015F-906A-28A135629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3A0D7B-EA50-76ED-5120-1B8DDB7859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00FB85-99EE-277C-4D48-6E0B0360E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A9869-7BF8-5457-A800-58707A7A80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43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6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23E6E-D6C5-0D32-A3FA-52ED70184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97E887-1848-FD61-EA82-8FCB0A7C0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87060-F48C-FAFD-780F-46457020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135F7-5E85-EF09-B9EA-45439D9F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7C158-F812-2AA7-A4A0-DF396247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2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3F5AC-4C7E-8CD3-21A3-80B4D223E3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3EAE6CC-A817-474C-1DEB-84B49F9E9FA7}"/>
              </a:ext>
            </a:extLst>
          </p:cNvPr>
          <p:cNvSpPr/>
          <p:nvPr userDrawn="1"/>
        </p:nvSpPr>
        <p:spPr>
          <a:xfrm flipV="1">
            <a:off x="0" y="0"/>
            <a:ext cx="1858297" cy="175261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722C461-D2F0-AC5D-E942-2284D87672B7}"/>
              </a:ext>
            </a:extLst>
          </p:cNvPr>
          <p:cNvSpPr/>
          <p:nvPr userDrawn="1"/>
        </p:nvSpPr>
        <p:spPr>
          <a:xfrm>
            <a:off x="304800" y="324465"/>
            <a:ext cx="11887200" cy="6533535"/>
          </a:xfrm>
          <a:custGeom>
            <a:avLst/>
            <a:gdLst>
              <a:gd name="connsiteX0" fmla="*/ 203193 w 11887200"/>
              <a:gd name="connsiteY0" fmla="*/ 0 h 6533535"/>
              <a:gd name="connsiteX1" fmla="*/ 11021960 w 11887200"/>
              <a:gd name="connsiteY1" fmla="*/ 0 h 6533535"/>
              <a:gd name="connsiteX2" fmla="*/ 11684007 w 11887200"/>
              <a:gd name="connsiteY2" fmla="*/ 0 h 6533535"/>
              <a:gd name="connsiteX3" fmla="*/ 11887199 w 11887200"/>
              <a:gd name="connsiteY3" fmla="*/ 0 h 6533535"/>
              <a:gd name="connsiteX4" fmla="*/ 11887199 w 11887200"/>
              <a:gd name="connsiteY4" fmla="*/ 203188 h 6533535"/>
              <a:gd name="connsiteX5" fmla="*/ 11887200 w 11887200"/>
              <a:gd name="connsiteY5" fmla="*/ 203193 h 6533535"/>
              <a:gd name="connsiteX6" fmla="*/ 11887200 w 11887200"/>
              <a:gd name="connsiteY6" fmla="*/ 6330342 h 6533535"/>
              <a:gd name="connsiteX7" fmla="*/ 11684007 w 11887200"/>
              <a:gd name="connsiteY7" fmla="*/ 6533535 h 6533535"/>
              <a:gd name="connsiteX8" fmla="*/ 203193 w 11887200"/>
              <a:gd name="connsiteY8" fmla="*/ 6533535 h 6533535"/>
              <a:gd name="connsiteX9" fmla="*/ 0 w 11887200"/>
              <a:gd name="connsiteY9" fmla="*/ 6330342 h 6533535"/>
              <a:gd name="connsiteX10" fmla="*/ 0 w 11887200"/>
              <a:gd name="connsiteY10" fmla="*/ 203193 h 6533535"/>
              <a:gd name="connsiteX11" fmla="*/ 203193 w 11887200"/>
              <a:gd name="connsiteY11" fmla="*/ 0 h 6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0" h="6533535">
                <a:moveTo>
                  <a:pt x="203193" y="0"/>
                </a:moveTo>
                <a:lnTo>
                  <a:pt x="11021960" y="0"/>
                </a:lnTo>
                <a:lnTo>
                  <a:pt x="11684007" y="0"/>
                </a:lnTo>
                <a:lnTo>
                  <a:pt x="11887199" y="0"/>
                </a:lnTo>
                <a:lnTo>
                  <a:pt x="11887199" y="203188"/>
                </a:lnTo>
                <a:lnTo>
                  <a:pt x="11887200" y="203193"/>
                </a:lnTo>
                <a:lnTo>
                  <a:pt x="11887200" y="6330342"/>
                </a:lnTo>
                <a:cubicBezTo>
                  <a:pt x="11887200" y="6442562"/>
                  <a:pt x="11796227" y="6533535"/>
                  <a:pt x="11684007" y="6533535"/>
                </a:cubicBezTo>
                <a:lnTo>
                  <a:pt x="203193" y="6533535"/>
                </a:lnTo>
                <a:cubicBezTo>
                  <a:pt x="90973" y="6533535"/>
                  <a:pt x="0" y="6442562"/>
                  <a:pt x="0" y="6330342"/>
                </a:cubicBezTo>
                <a:lnTo>
                  <a:pt x="0" y="203193"/>
                </a:lnTo>
                <a:cubicBezTo>
                  <a:pt x="0" y="90973"/>
                  <a:pt x="90973" y="0"/>
                  <a:pt x="20319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78881-DC0B-FAEB-C10C-62FA77633843}"/>
              </a:ext>
            </a:extLst>
          </p:cNvPr>
          <p:cNvSpPr/>
          <p:nvPr userDrawn="1"/>
        </p:nvSpPr>
        <p:spPr>
          <a:xfrm>
            <a:off x="304800" y="904568"/>
            <a:ext cx="11887200" cy="595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보석 일러스트 아이콘">
            <a:extLst>
              <a:ext uri="{FF2B5EF4-FFF2-40B4-BE49-F238E27FC236}">
                <a16:creationId xmlns:a16="http://schemas.microsoft.com/office/drawing/2014/main" id="{55BBCBB5-810D-37EC-2B86-21D2E1C60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427704" y="403083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0965C0E6-4DAB-57DB-74F8-D8E0B926A2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635" y="1752600"/>
            <a:ext cx="3176587" cy="33607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lang="ko-KR" altLang="en-US" sz="1400" kern="1200" dirty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r>
              <a:rPr lang="ko-KR" altLang="en-US" dirty="0"/>
              <a:t>사진을 넣어주세요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0F84C8A-A7FC-BC02-8FE4-4FA432E0C6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103" y="1150938"/>
            <a:ext cx="3725863" cy="49847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9" name="텍스트 개체 틀 17">
            <a:extLst>
              <a:ext uri="{FF2B5EF4-FFF2-40B4-BE49-F238E27FC236}">
                <a16:creationId xmlns:a16="http://schemas.microsoft.com/office/drawing/2014/main" id="{3FDE7F69-5F0A-9201-04E5-B56B38154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324" y="353961"/>
            <a:ext cx="3725863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1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혹은 소개범위를 입력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3F48F87D-65AE-BA69-EB05-BD6C8B62A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5113" y="1752599"/>
            <a:ext cx="7812087" cy="4780935"/>
          </a:xfrm>
        </p:spPr>
        <p:txBody>
          <a:bodyPr/>
          <a:lstStyle>
            <a:lvl1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1pPr>
            <a:lvl2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2pPr>
            <a:lvl3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3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  <a:lvl5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D044ED4E-2A30-F437-B927-8743957CB907}"/>
              </a:ext>
            </a:extLst>
          </p:cNvPr>
          <p:cNvSpPr/>
          <p:nvPr userDrawn="1"/>
        </p:nvSpPr>
        <p:spPr>
          <a:xfrm flipV="1">
            <a:off x="11591953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2C743E13-0A87-937A-35C9-23CA75D11C45}"/>
              </a:ext>
            </a:extLst>
          </p:cNvPr>
          <p:cNvSpPr/>
          <p:nvPr userDrawn="1"/>
        </p:nvSpPr>
        <p:spPr>
          <a:xfrm flipV="1">
            <a:off x="1104632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각형 28">
            <a:extLst>
              <a:ext uri="{FF2B5EF4-FFF2-40B4-BE49-F238E27FC236}">
                <a16:creationId xmlns:a16="http://schemas.microsoft.com/office/drawing/2014/main" id="{9DE9E474-94ED-96DB-83B5-E504D12B7B99}"/>
              </a:ext>
            </a:extLst>
          </p:cNvPr>
          <p:cNvSpPr/>
          <p:nvPr userDrawn="1"/>
        </p:nvSpPr>
        <p:spPr>
          <a:xfrm flipV="1">
            <a:off x="10567681" y="299884"/>
            <a:ext cx="501445" cy="851054"/>
          </a:xfrm>
          <a:prstGeom prst="pentagon">
            <a:avLst/>
          </a:prstGeom>
          <a:solidFill>
            <a:srgbClr val="C1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7CD8EC1B-C158-BBF1-8A68-069F0BACAA25}"/>
              </a:ext>
            </a:extLst>
          </p:cNvPr>
          <p:cNvSpPr/>
          <p:nvPr userDrawn="1"/>
        </p:nvSpPr>
        <p:spPr>
          <a:xfrm flipV="1">
            <a:off x="1005554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27BA1344-2113-683F-8843-703BEC5CBA4D}"/>
              </a:ext>
            </a:extLst>
          </p:cNvPr>
          <p:cNvSpPr/>
          <p:nvPr userDrawn="1"/>
        </p:nvSpPr>
        <p:spPr>
          <a:xfrm flipV="1">
            <a:off x="9543411" y="299884"/>
            <a:ext cx="501445" cy="851054"/>
          </a:xfrm>
          <a:prstGeom prst="pentagon">
            <a:avLst/>
          </a:prstGeom>
          <a:solidFill>
            <a:srgbClr val="47D4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17">
            <a:extLst>
              <a:ext uri="{FF2B5EF4-FFF2-40B4-BE49-F238E27FC236}">
                <a16:creationId xmlns:a16="http://schemas.microsoft.com/office/drawing/2014/main" id="{20FCEB3A-A81A-D3CD-9175-1A25A9F45B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76902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4" name="텍스트 개체 틀 17">
            <a:extLst>
              <a:ext uri="{FF2B5EF4-FFF2-40B4-BE49-F238E27FC236}">
                <a16:creationId xmlns:a16="http://schemas.microsoft.com/office/drawing/2014/main" id="{799B25F1-58E9-ACEF-C4B9-2935DAF9FD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9037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5" name="텍스트 개체 틀 17">
            <a:extLst>
              <a:ext uri="{FF2B5EF4-FFF2-40B4-BE49-F238E27FC236}">
                <a16:creationId xmlns:a16="http://schemas.microsoft.com/office/drawing/2014/main" id="{356D08BB-A709-232C-0DA4-D96A8B9FBB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9668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67BAE5-D979-5F82-83F9-977C21018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7981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8" name="텍스트 개체 틀 17">
            <a:extLst>
              <a:ext uri="{FF2B5EF4-FFF2-40B4-BE49-F238E27FC236}">
                <a16:creationId xmlns:a16="http://schemas.microsoft.com/office/drawing/2014/main" id="{C3AB706F-371A-97EB-7AD7-E93597958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25444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/>
              <a:t>목차입력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191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3F5AC-4C7E-8CD3-21A3-80B4D223E3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3EAE6CC-A817-474C-1DEB-84B49F9E9FA7}"/>
              </a:ext>
            </a:extLst>
          </p:cNvPr>
          <p:cNvSpPr/>
          <p:nvPr userDrawn="1"/>
        </p:nvSpPr>
        <p:spPr>
          <a:xfrm flipV="1">
            <a:off x="0" y="0"/>
            <a:ext cx="1858297" cy="175261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722C461-D2F0-AC5D-E942-2284D87672B7}"/>
              </a:ext>
            </a:extLst>
          </p:cNvPr>
          <p:cNvSpPr/>
          <p:nvPr userDrawn="1"/>
        </p:nvSpPr>
        <p:spPr>
          <a:xfrm>
            <a:off x="304800" y="324465"/>
            <a:ext cx="11887200" cy="6533535"/>
          </a:xfrm>
          <a:custGeom>
            <a:avLst/>
            <a:gdLst>
              <a:gd name="connsiteX0" fmla="*/ 203193 w 11887200"/>
              <a:gd name="connsiteY0" fmla="*/ 0 h 6533535"/>
              <a:gd name="connsiteX1" fmla="*/ 11021960 w 11887200"/>
              <a:gd name="connsiteY1" fmla="*/ 0 h 6533535"/>
              <a:gd name="connsiteX2" fmla="*/ 11684007 w 11887200"/>
              <a:gd name="connsiteY2" fmla="*/ 0 h 6533535"/>
              <a:gd name="connsiteX3" fmla="*/ 11887199 w 11887200"/>
              <a:gd name="connsiteY3" fmla="*/ 0 h 6533535"/>
              <a:gd name="connsiteX4" fmla="*/ 11887199 w 11887200"/>
              <a:gd name="connsiteY4" fmla="*/ 203188 h 6533535"/>
              <a:gd name="connsiteX5" fmla="*/ 11887200 w 11887200"/>
              <a:gd name="connsiteY5" fmla="*/ 203193 h 6533535"/>
              <a:gd name="connsiteX6" fmla="*/ 11887200 w 11887200"/>
              <a:gd name="connsiteY6" fmla="*/ 6330342 h 6533535"/>
              <a:gd name="connsiteX7" fmla="*/ 11684007 w 11887200"/>
              <a:gd name="connsiteY7" fmla="*/ 6533535 h 6533535"/>
              <a:gd name="connsiteX8" fmla="*/ 203193 w 11887200"/>
              <a:gd name="connsiteY8" fmla="*/ 6533535 h 6533535"/>
              <a:gd name="connsiteX9" fmla="*/ 0 w 11887200"/>
              <a:gd name="connsiteY9" fmla="*/ 6330342 h 6533535"/>
              <a:gd name="connsiteX10" fmla="*/ 0 w 11887200"/>
              <a:gd name="connsiteY10" fmla="*/ 203193 h 6533535"/>
              <a:gd name="connsiteX11" fmla="*/ 203193 w 11887200"/>
              <a:gd name="connsiteY11" fmla="*/ 0 h 6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0" h="6533535">
                <a:moveTo>
                  <a:pt x="203193" y="0"/>
                </a:moveTo>
                <a:lnTo>
                  <a:pt x="11021960" y="0"/>
                </a:lnTo>
                <a:lnTo>
                  <a:pt x="11684007" y="0"/>
                </a:lnTo>
                <a:lnTo>
                  <a:pt x="11887199" y="0"/>
                </a:lnTo>
                <a:lnTo>
                  <a:pt x="11887199" y="203188"/>
                </a:lnTo>
                <a:lnTo>
                  <a:pt x="11887200" y="203193"/>
                </a:lnTo>
                <a:lnTo>
                  <a:pt x="11887200" y="6330342"/>
                </a:lnTo>
                <a:cubicBezTo>
                  <a:pt x="11887200" y="6442562"/>
                  <a:pt x="11796227" y="6533535"/>
                  <a:pt x="11684007" y="6533535"/>
                </a:cubicBezTo>
                <a:lnTo>
                  <a:pt x="203193" y="6533535"/>
                </a:lnTo>
                <a:cubicBezTo>
                  <a:pt x="90973" y="6533535"/>
                  <a:pt x="0" y="6442562"/>
                  <a:pt x="0" y="6330342"/>
                </a:cubicBezTo>
                <a:lnTo>
                  <a:pt x="0" y="203193"/>
                </a:lnTo>
                <a:cubicBezTo>
                  <a:pt x="0" y="90973"/>
                  <a:pt x="90973" y="0"/>
                  <a:pt x="20319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78881-DC0B-FAEB-C10C-62FA77633843}"/>
              </a:ext>
            </a:extLst>
          </p:cNvPr>
          <p:cNvSpPr/>
          <p:nvPr userDrawn="1"/>
        </p:nvSpPr>
        <p:spPr>
          <a:xfrm>
            <a:off x="304800" y="904568"/>
            <a:ext cx="11887200" cy="595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보석 일러스트 아이콘">
            <a:extLst>
              <a:ext uri="{FF2B5EF4-FFF2-40B4-BE49-F238E27FC236}">
                <a16:creationId xmlns:a16="http://schemas.microsoft.com/office/drawing/2014/main" id="{55BBCBB5-810D-37EC-2B86-21D2E1C60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427704" y="403083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0965C0E6-4DAB-57DB-74F8-D8E0B926A2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635" y="1752600"/>
            <a:ext cx="3176587" cy="33607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lang="ko-KR" altLang="en-US" sz="1400" kern="1200" dirty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r>
              <a:rPr lang="ko-KR" altLang="en-US" dirty="0"/>
              <a:t>사진을 넣어주세요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0F84C8A-A7FC-BC02-8FE4-4FA432E0C6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103" y="1150938"/>
            <a:ext cx="3725863" cy="49847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9" name="텍스트 개체 틀 17">
            <a:extLst>
              <a:ext uri="{FF2B5EF4-FFF2-40B4-BE49-F238E27FC236}">
                <a16:creationId xmlns:a16="http://schemas.microsoft.com/office/drawing/2014/main" id="{3FDE7F69-5F0A-9201-04E5-B56B38154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324" y="353961"/>
            <a:ext cx="3725863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1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혹은 소개범위를 입력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3F48F87D-65AE-BA69-EB05-BD6C8B62A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5113" y="1752599"/>
            <a:ext cx="7812087" cy="4780935"/>
          </a:xfrm>
        </p:spPr>
        <p:txBody>
          <a:bodyPr/>
          <a:lstStyle>
            <a:lvl1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1pPr>
            <a:lvl2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2pPr>
            <a:lvl3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3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  <a:lvl5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D044ED4E-2A30-F437-B927-8743957CB907}"/>
              </a:ext>
            </a:extLst>
          </p:cNvPr>
          <p:cNvSpPr/>
          <p:nvPr userDrawn="1"/>
        </p:nvSpPr>
        <p:spPr>
          <a:xfrm flipV="1">
            <a:off x="11591953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2C743E13-0A87-937A-35C9-23CA75D11C45}"/>
              </a:ext>
            </a:extLst>
          </p:cNvPr>
          <p:cNvSpPr/>
          <p:nvPr userDrawn="1"/>
        </p:nvSpPr>
        <p:spPr>
          <a:xfrm flipV="1">
            <a:off x="11046326" y="299884"/>
            <a:ext cx="501445" cy="851054"/>
          </a:xfrm>
          <a:prstGeom prst="pentagon">
            <a:avLst/>
          </a:prstGeom>
          <a:solidFill>
            <a:srgbClr val="C1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각형 28">
            <a:extLst>
              <a:ext uri="{FF2B5EF4-FFF2-40B4-BE49-F238E27FC236}">
                <a16:creationId xmlns:a16="http://schemas.microsoft.com/office/drawing/2014/main" id="{9DE9E474-94ED-96DB-83B5-E504D12B7B99}"/>
              </a:ext>
            </a:extLst>
          </p:cNvPr>
          <p:cNvSpPr/>
          <p:nvPr userDrawn="1"/>
        </p:nvSpPr>
        <p:spPr>
          <a:xfrm flipV="1">
            <a:off x="10567681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7CD8EC1B-C158-BBF1-8A68-069F0BACAA25}"/>
              </a:ext>
            </a:extLst>
          </p:cNvPr>
          <p:cNvSpPr/>
          <p:nvPr userDrawn="1"/>
        </p:nvSpPr>
        <p:spPr>
          <a:xfrm flipV="1">
            <a:off x="1005554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27BA1344-2113-683F-8843-703BEC5CBA4D}"/>
              </a:ext>
            </a:extLst>
          </p:cNvPr>
          <p:cNvSpPr/>
          <p:nvPr userDrawn="1"/>
        </p:nvSpPr>
        <p:spPr>
          <a:xfrm flipV="1">
            <a:off x="9543411" y="299884"/>
            <a:ext cx="501445" cy="851054"/>
          </a:xfrm>
          <a:prstGeom prst="pentagon">
            <a:avLst/>
          </a:prstGeom>
          <a:solidFill>
            <a:srgbClr val="47D4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17">
            <a:extLst>
              <a:ext uri="{FF2B5EF4-FFF2-40B4-BE49-F238E27FC236}">
                <a16:creationId xmlns:a16="http://schemas.microsoft.com/office/drawing/2014/main" id="{20FCEB3A-A81A-D3CD-9175-1A25A9F45B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76902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4" name="텍스트 개체 틀 17">
            <a:extLst>
              <a:ext uri="{FF2B5EF4-FFF2-40B4-BE49-F238E27FC236}">
                <a16:creationId xmlns:a16="http://schemas.microsoft.com/office/drawing/2014/main" id="{799B25F1-58E9-ACEF-C4B9-2935DAF9FD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9037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5" name="텍스트 개체 틀 17">
            <a:extLst>
              <a:ext uri="{FF2B5EF4-FFF2-40B4-BE49-F238E27FC236}">
                <a16:creationId xmlns:a16="http://schemas.microsoft.com/office/drawing/2014/main" id="{356D08BB-A709-232C-0DA4-D96A8B9FBB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9668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67BAE5-D979-5F82-83F9-977C21018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7981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8" name="텍스트 개체 틀 17">
            <a:extLst>
              <a:ext uri="{FF2B5EF4-FFF2-40B4-BE49-F238E27FC236}">
                <a16:creationId xmlns:a16="http://schemas.microsoft.com/office/drawing/2014/main" id="{C3AB706F-371A-97EB-7AD7-E93597958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25444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/>
              <a:t>목차입력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6847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3F5AC-4C7E-8CD3-21A3-80B4D223E3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3EAE6CC-A817-474C-1DEB-84B49F9E9FA7}"/>
              </a:ext>
            </a:extLst>
          </p:cNvPr>
          <p:cNvSpPr/>
          <p:nvPr userDrawn="1"/>
        </p:nvSpPr>
        <p:spPr>
          <a:xfrm flipV="1">
            <a:off x="0" y="0"/>
            <a:ext cx="1858297" cy="175261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722C461-D2F0-AC5D-E942-2284D87672B7}"/>
              </a:ext>
            </a:extLst>
          </p:cNvPr>
          <p:cNvSpPr/>
          <p:nvPr userDrawn="1"/>
        </p:nvSpPr>
        <p:spPr>
          <a:xfrm>
            <a:off x="304800" y="324465"/>
            <a:ext cx="11887200" cy="6533535"/>
          </a:xfrm>
          <a:custGeom>
            <a:avLst/>
            <a:gdLst>
              <a:gd name="connsiteX0" fmla="*/ 203193 w 11887200"/>
              <a:gd name="connsiteY0" fmla="*/ 0 h 6533535"/>
              <a:gd name="connsiteX1" fmla="*/ 11021960 w 11887200"/>
              <a:gd name="connsiteY1" fmla="*/ 0 h 6533535"/>
              <a:gd name="connsiteX2" fmla="*/ 11684007 w 11887200"/>
              <a:gd name="connsiteY2" fmla="*/ 0 h 6533535"/>
              <a:gd name="connsiteX3" fmla="*/ 11887199 w 11887200"/>
              <a:gd name="connsiteY3" fmla="*/ 0 h 6533535"/>
              <a:gd name="connsiteX4" fmla="*/ 11887199 w 11887200"/>
              <a:gd name="connsiteY4" fmla="*/ 203188 h 6533535"/>
              <a:gd name="connsiteX5" fmla="*/ 11887200 w 11887200"/>
              <a:gd name="connsiteY5" fmla="*/ 203193 h 6533535"/>
              <a:gd name="connsiteX6" fmla="*/ 11887200 w 11887200"/>
              <a:gd name="connsiteY6" fmla="*/ 6330342 h 6533535"/>
              <a:gd name="connsiteX7" fmla="*/ 11684007 w 11887200"/>
              <a:gd name="connsiteY7" fmla="*/ 6533535 h 6533535"/>
              <a:gd name="connsiteX8" fmla="*/ 203193 w 11887200"/>
              <a:gd name="connsiteY8" fmla="*/ 6533535 h 6533535"/>
              <a:gd name="connsiteX9" fmla="*/ 0 w 11887200"/>
              <a:gd name="connsiteY9" fmla="*/ 6330342 h 6533535"/>
              <a:gd name="connsiteX10" fmla="*/ 0 w 11887200"/>
              <a:gd name="connsiteY10" fmla="*/ 203193 h 6533535"/>
              <a:gd name="connsiteX11" fmla="*/ 203193 w 11887200"/>
              <a:gd name="connsiteY11" fmla="*/ 0 h 6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0" h="6533535">
                <a:moveTo>
                  <a:pt x="203193" y="0"/>
                </a:moveTo>
                <a:lnTo>
                  <a:pt x="11021960" y="0"/>
                </a:lnTo>
                <a:lnTo>
                  <a:pt x="11684007" y="0"/>
                </a:lnTo>
                <a:lnTo>
                  <a:pt x="11887199" y="0"/>
                </a:lnTo>
                <a:lnTo>
                  <a:pt x="11887199" y="203188"/>
                </a:lnTo>
                <a:lnTo>
                  <a:pt x="11887200" y="203193"/>
                </a:lnTo>
                <a:lnTo>
                  <a:pt x="11887200" y="6330342"/>
                </a:lnTo>
                <a:cubicBezTo>
                  <a:pt x="11887200" y="6442562"/>
                  <a:pt x="11796227" y="6533535"/>
                  <a:pt x="11684007" y="6533535"/>
                </a:cubicBezTo>
                <a:lnTo>
                  <a:pt x="203193" y="6533535"/>
                </a:lnTo>
                <a:cubicBezTo>
                  <a:pt x="90973" y="6533535"/>
                  <a:pt x="0" y="6442562"/>
                  <a:pt x="0" y="6330342"/>
                </a:cubicBezTo>
                <a:lnTo>
                  <a:pt x="0" y="203193"/>
                </a:lnTo>
                <a:cubicBezTo>
                  <a:pt x="0" y="90973"/>
                  <a:pt x="90973" y="0"/>
                  <a:pt x="20319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78881-DC0B-FAEB-C10C-62FA77633843}"/>
              </a:ext>
            </a:extLst>
          </p:cNvPr>
          <p:cNvSpPr/>
          <p:nvPr userDrawn="1"/>
        </p:nvSpPr>
        <p:spPr>
          <a:xfrm>
            <a:off x="304800" y="904568"/>
            <a:ext cx="11887200" cy="595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보석 일러스트 아이콘">
            <a:extLst>
              <a:ext uri="{FF2B5EF4-FFF2-40B4-BE49-F238E27FC236}">
                <a16:creationId xmlns:a16="http://schemas.microsoft.com/office/drawing/2014/main" id="{55BBCBB5-810D-37EC-2B86-21D2E1C60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427704" y="403083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0F84C8A-A7FC-BC02-8FE4-4FA432E0C6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103" y="1150938"/>
            <a:ext cx="3725863" cy="49847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9" name="텍스트 개체 틀 17">
            <a:extLst>
              <a:ext uri="{FF2B5EF4-FFF2-40B4-BE49-F238E27FC236}">
                <a16:creationId xmlns:a16="http://schemas.microsoft.com/office/drawing/2014/main" id="{3FDE7F69-5F0A-9201-04E5-B56B38154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324" y="353961"/>
            <a:ext cx="3725863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1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혹은 소개범위를 입력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D044ED4E-2A30-F437-B927-8743957CB907}"/>
              </a:ext>
            </a:extLst>
          </p:cNvPr>
          <p:cNvSpPr/>
          <p:nvPr userDrawn="1"/>
        </p:nvSpPr>
        <p:spPr>
          <a:xfrm flipV="1">
            <a:off x="11591953" y="299884"/>
            <a:ext cx="501445" cy="851054"/>
          </a:xfrm>
          <a:prstGeom prst="pentagon">
            <a:avLst/>
          </a:prstGeom>
          <a:solidFill>
            <a:srgbClr val="C1E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2C743E13-0A87-937A-35C9-23CA75D11C45}"/>
              </a:ext>
            </a:extLst>
          </p:cNvPr>
          <p:cNvSpPr/>
          <p:nvPr userDrawn="1"/>
        </p:nvSpPr>
        <p:spPr>
          <a:xfrm flipV="1">
            <a:off x="1104632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각형 28">
            <a:extLst>
              <a:ext uri="{FF2B5EF4-FFF2-40B4-BE49-F238E27FC236}">
                <a16:creationId xmlns:a16="http://schemas.microsoft.com/office/drawing/2014/main" id="{9DE9E474-94ED-96DB-83B5-E504D12B7B99}"/>
              </a:ext>
            </a:extLst>
          </p:cNvPr>
          <p:cNvSpPr/>
          <p:nvPr userDrawn="1"/>
        </p:nvSpPr>
        <p:spPr>
          <a:xfrm flipV="1">
            <a:off x="10567681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7CD8EC1B-C158-BBF1-8A68-069F0BACAA25}"/>
              </a:ext>
            </a:extLst>
          </p:cNvPr>
          <p:cNvSpPr/>
          <p:nvPr userDrawn="1"/>
        </p:nvSpPr>
        <p:spPr>
          <a:xfrm flipV="1">
            <a:off x="1005554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27BA1344-2113-683F-8843-703BEC5CBA4D}"/>
              </a:ext>
            </a:extLst>
          </p:cNvPr>
          <p:cNvSpPr/>
          <p:nvPr userDrawn="1"/>
        </p:nvSpPr>
        <p:spPr>
          <a:xfrm flipV="1">
            <a:off x="9543411" y="299884"/>
            <a:ext cx="501445" cy="851054"/>
          </a:xfrm>
          <a:prstGeom prst="pentagon">
            <a:avLst/>
          </a:prstGeom>
          <a:solidFill>
            <a:srgbClr val="47D4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17">
            <a:extLst>
              <a:ext uri="{FF2B5EF4-FFF2-40B4-BE49-F238E27FC236}">
                <a16:creationId xmlns:a16="http://schemas.microsoft.com/office/drawing/2014/main" id="{20FCEB3A-A81A-D3CD-9175-1A25A9F45B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76902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4" name="텍스트 개체 틀 17">
            <a:extLst>
              <a:ext uri="{FF2B5EF4-FFF2-40B4-BE49-F238E27FC236}">
                <a16:creationId xmlns:a16="http://schemas.microsoft.com/office/drawing/2014/main" id="{799B25F1-58E9-ACEF-C4B9-2935DAF9FD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9037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5" name="텍스트 개체 틀 17">
            <a:extLst>
              <a:ext uri="{FF2B5EF4-FFF2-40B4-BE49-F238E27FC236}">
                <a16:creationId xmlns:a16="http://schemas.microsoft.com/office/drawing/2014/main" id="{356D08BB-A709-232C-0DA4-D96A8B9FBB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9668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67BAE5-D979-5F82-83F9-977C21018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7981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8" name="텍스트 개체 틀 17">
            <a:extLst>
              <a:ext uri="{FF2B5EF4-FFF2-40B4-BE49-F238E27FC236}">
                <a16:creationId xmlns:a16="http://schemas.microsoft.com/office/drawing/2014/main" id="{C3AB706F-371A-97EB-7AD7-E93597958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25444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히스토리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86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9871F-E9EA-DEF9-1FD2-0B74BF9A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CC7CC-966B-3B68-9895-79D29063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7A5129-F590-C72D-9692-692F7A4B5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ADA182-8C30-EE6B-B156-D56AB381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FC601-800E-61C2-1A4C-59091253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68A928-14A7-72AF-F52A-6C40938E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4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84C33-3CD2-1761-48AA-C0C08C18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5A91AA-D89A-6408-2366-07A1FB509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D5046-7DD2-7DB4-D8B9-F34BFF0F3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B29B2-1EE8-0D17-6A77-9ACBDB10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8CF57A-0C00-7BA9-0BDD-5603E079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17CA0-7C45-DD20-CAB4-96A054C0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1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3942A-F494-8C6F-B6B5-34A4A092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60D79A-3830-EDA3-9869-EE287763D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6F6D1-2C9E-4A54-F123-F5D5378D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4613C-7A1B-FC7A-BB11-4467F89A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DE631-3203-ADD0-3BD4-F15FA650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85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0C22E9-331D-A243-F7B4-D321FAFF6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638CD1-7D22-85A3-8FAE-EF18FE9DE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63630-695F-856E-5359-2382E18E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73B14-8425-0CFD-635E-6F10E226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6A4AB-9EA0-BDC5-3AED-288ABB37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1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363F-5063-F766-9905-7B8912F8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78E62-1006-0CA5-FC14-AE34D0FF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597AB-3D0C-78A3-EAA1-69A0C124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84ACF-0293-3BB4-15A4-5D0E561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F0BE8-317D-5312-4D2D-54C929BD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4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8F285-5F74-BC5A-1037-BC4527234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EE68F-F6C7-AFAD-3C8C-9B1000BDD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1D039-ADC1-4A70-F312-94E7E9FD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059D0-3CE8-E01D-3093-A5A2A2C5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69D30-7F30-093A-6358-6F93151C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9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FDE54-DD24-64A9-9916-6F7B19E0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97C79-A06D-D112-B38A-18F55707F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E77D8C-A66A-319E-DA73-1F00265F9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B6D7A-2927-7BBB-418E-C0FC10C8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99A62-0351-94A2-4FCF-CB558466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3B63F-3B35-3177-F538-9A3E7E61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9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9FAC3-2957-637E-2645-6B2F488B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6E11C-F9A9-6E75-B4DB-D4949CF8D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55631F-DD87-EB9C-C130-DBA171C5E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E20183-BD6C-0CE0-B549-8C55039BC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803863-3893-F0E6-4699-73F8D6F06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341029-6C7A-56E2-4CEA-1ADEBE14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A070DD-A817-4E23-B97B-30B4638A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D5DC19-7B8B-E49C-74A4-7F3FC0CD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9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410A1-0773-4669-2525-7D25C437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45F72D-AD56-3D68-605A-C335BF19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FF4B-670F-43B1-994B-EDDEB7F706EF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25FF2-4384-BE39-DBF7-AA67DEC3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FDB6F-1358-3845-7B8C-F87E258F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6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3F5AC-4C7E-8CD3-21A3-80B4D223E3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3EAE6CC-A817-474C-1DEB-84B49F9E9FA7}"/>
              </a:ext>
            </a:extLst>
          </p:cNvPr>
          <p:cNvSpPr/>
          <p:nvPr userDrawn="1"/>
        </p:nvSpPr>
        <p:spPr>
          <a:xfrm flipV="1">
            <a:off x="0" y="0"/>
            <a:ext cx="1858297" cy="175261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722C461-D2F0-AC5D-E942-2284D87672B7}"/>
              </a:ext>
            </a:extLst>
          </p:cNvPr>
          <p:cNvSpPr/>
          <p:nvPr userDrawn="1"/>
        </p:nvSpPr>
        <p:spPr>
          <a:xfrm>
            <a:off x="304800" y="324466"/>
            <a:ext cx="11582400" cy="6101272"/>
          </a:xfrm>
          <a:custGeom>
            <a:avLst/>
            <a:gdLst>
              <a:gd name="connsiteX0" fmla="*/ 203193 w 11887200"/>
              <a:gd name="connsiteY0" fmla="*/ 0 h 6533535"/>
              <a:gd name="connsiteX1" fmla="*/ 11021960 w 11887200"/>
              <a:gd name="connsiteY1" fmla="*/ 0 h 6533535"/>
              <a:gd name="connsiteX2" fmla="*/ 11684007 w 11887200"/>
              <a:gd name="connsiteY2" fmla="*/ 0 h 6533535"/>
              <a:gd name="connsiteX3" fmla="*/ 11887199 w 11887200"/>
              <a:gd name="connsiteY3" fmla="*/ 0 h 6533535"/>
              <a:gd name="connsiteX4" fmla="*/ 11887199 w 11887200"/>
              <a:gd name="connsiteY4" fmla="*/ 203188 h 6533535"/>
              <a:gd name="connsiteX5" fmla="*/ 11887200 w 11887200"/>
              <a:gd name="connsiteY5" fmla="*/ 203193 h 6533535"/>
              <a:gd name="connsiteX6" fmla="*/ 11887200 w 11887200"/>
              <a:gd name="connsiteY6" fmla="*/ 6330342 h 6533535"/>
              <a:gd name="connsiteX7" fmla="*/ 11684007 w 11887200"/>
              <a:gd name="connsiteY7" fmla="*/ 6533535 h 6533535"/>
              <a:gd name="connsiteX8" fmla="*/ 203193 w 11887200"/>
              <a:gd name="connsiteY8" fmla="*/ 6533535 h 6533535"/>
              <a:gd name="connsiteX9" fmla="*/ 0 w 11887200"/>
              <a:gd name="connsiteY9" fmla="*/ 6330342 h 6533535"/>
              <a:gd name="connsiteX10" fmla="*/ 0 w 11887200"/>
              <a:gd name="connsiteY10" fmla="*/ 203193 h 6533535"/>
              <a:gd name="connsiteX11" fmla="*/ 203193 w 11887200"/>
              <a:gd name="connsiteY11" fmla="*/ 0 h 6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0" h="6533535">
                <a:moveTo>
                  <a:pt x="203193" y="0"/>
                </a:moveTo>
                <a:lnTo>
                  <a:pt x="11021960" y="0"/>
                </a:lnTo>
                <a:lnTo>
                  <a:pt x="11684007" y="0"/>
                </a:lnTo>
                <a:lnTo>
                  <a:pt x="11887199" y="0"/>
                </a:lnTo>
                <a:lnTo>
                  <a:pt x="11887199" y="203188"/>
                </a:lnTo>
                <a:lnTo>
                  <a:pt x="11887200" y="203193"/>
                </a:lnTo>
                <a:lnTo>
                  <a:pt x="11887200" y="6330342"/>
                </a:lnTo>
                <a:cubicBezTo>
                  <a:pt x="11887200" y="6442562"/>
                  <a:pt x="11796227" y="6533535"/>
                  <a:pt x="11684007" y="6533535"/>
                </a:cubicBezTo>
                <a:lnTo>
                  <a:pt x="203193" y="6533535"/>
                </a:lnTo>
                <a:cubicBezTo>
                  <a:pt x="90973" y="6533535"/>
                  <a:pt x="0" y="6442562"/>
                  <a:pt x="0" y="6330342"/>
                </a:cubicBezTo>
                <a:lnTo>
                  <a:pt x="0" y="203193"/>
                </a:lnTo>
                <a:cubicBezTo>
                  <a:pt x="0" y="90973"/>
                  <a:pt x="90973" y="0"/>
                  <a:pt x="20319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78881-DC0B-FAEB-C10C-62FA77633843}"/>
              </a:ext>
            </a:extLst>
          </p:cNvPr>
          <p:cNvSpPr/>
          <p:nvPr userDrawn="1"/>
        </p:nvSpPr>
        <p:spPr>
          <a:xfrm>
            <a:off x="304800" y="904568"/>
            <a:ext cx="11582400" cy="5521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5D58E9-C5BA-440B-DD9D-89D6B91A0F7F}"/>
              </a:ext>
            </a:extLst>
          </p:cNvPr>
          <p:cNvSpPr txBox="1"/>
          <p:nvPr userDrawn="1"/>
        </p:nvSpPr>
        <p:spPr>
          <a:xfrm>
            <a:off x="4473677" y="291352"/>
            <a:ext cx="324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</a:rPr>
              <a:t>목차</a:t>
            </a:r>
          </a:p>
        </p:txBody>
      </p:sp>
      <p:pic>
        <p:nvPicPr>
          <p:cNvPr id="1026" name="Picture 2" descr="보석 일러스트 아이콘">
            <a:extLst>
              <a:ext uri="{FF2B5EF4-FFF2-40B4-BE49-F238E27FC236}">
                <a16:creationId xmlns:a16="http://schemas.microsoft.com/office/drawing/2014/main" id="{55BBCBB5-810D-37EC-2B86-21D2E1C60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2165554" y="1188992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C2A5EA59-0942-7FD9-06EE-7295A004FE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7839" y="1170242"/>
            <a:ext cx="2880850" cy="1496182"/>
          </a:xfrm>
        </p:spPr>
        <p:txBody>
          <a:bodyPr/>
          <a:lstStyle>
            <a:lvl1pPr marL="0" indent="0" algn="ctr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742950" indent="-285750">
              <a:buFontTx/>
              <a:buChar char="-"/>
              <a:defRPr sz="1600"/>
            </a:lvl2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개요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게임 소개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게임 진행 방식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게임 기본 컨셉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  <p:pic>
        <p:nvPicPr>
          <p:cNvPr id="35" name="Picture 2" descr="보석 일러스트 아이콘">
            <a:extLst>
              <a:ext uri="{FF2B5EF4-FFF2-40B4-BE49-F238E27FC236}">
                <a16:creationId xmlns:a16="http://schemas.microsoft.com/office/drawing/2014/main" id="{71F1A884-A9D7-D30E-793B-6B8230B02F2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2165554" y="2950648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텍스트 개체 틀 32">
            <a:extLst>
              <a:ext uri="{FF2B5EF4-FFF2-40B4-BE49-F238E27FC236}">
                <a16:creationId xmlns:a16="http://schemas.microsoft.com/office/drawing/2014/main" id="{ECBBA22F-607E-4A5F-8EFF-349D8B8DF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7839" y="2931898"/>
            <a:ext cx="2880850" cy="1496182"/>
          </a:xfrm>
        </p:spPr>
        <p:txBody>
          <a:bodyPr/>
          <a:lstStyle>
            <a:lvl1pPr marL="0" indent="0" algn="ctr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742950" indent="-285750">
              <a:buFontTx/>
              <a:buChar char="-"/>
              <a:defRPr sz="1600"/>
            </a:lvl2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</a:lstStyle>
          <a:p>
            <a:pPr lvl="0"/>
            <a:r>
              <a:rPr lang="en-US" altLang="ko-KR" dirty="0"/>
              <a:t>2. </a:t>
            </a:r>
            <a:r>
              <a:rPr lang="ko-KR" altLang="en-US" dirty="0"/>
              <a:t>시스템 기획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광물 시스템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새총 시스템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점수 시스템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랭킹 시스템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  <p:pic>
        <p:nvPicPr>
          <p:cNvPr id="37" name="Picture 2" descr="보석 일러스트 아이콘">
            <a:extLst>
              <a:ext uri="{FF2B5EF4-FFF2-40B4-BE49-F238E27FC236}">
                <a16:creationId xmlns:a16="http://schemas.microsoft.com/office/drawing/2014/main" id="{A33C95EC-66CF-D0D5-D289-A6100A9BE09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2163097" y="4715745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텍스트 개체 틀 32">
            <a:extLst>
              <a:ext uri="{FF2B5EF4-FFF2-40B4-BE49-F238E27FC236}">
                <a16:creationId xmlns:a16="http://schemas.microsoft.com/office/drawing/2014/main" id="{DD57FF94-959F-ACAD-3CE1-467C0C2F20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15382" y="4696995"/>
            <a:ext cx="2880850" cy="1496182"/>
          </a:xfrm>
        </p:spPr>
        <p:txBody>
          <a:bodyPr/>
          <a:lstStyle>
            <a:lvl1pPr marL="0" indent="0" algn="ctr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742950" indent="-285750">
              <a:buFontTx/>
              <a:buChar char="-"/>
              <a:defRPr sz="1600"/>
            </a:lvl2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</a:lstStyle>
          <a:p>
            <a:pPr lvl="0"/>
            <a:r>
              <a:rPr lang="en-US" altLang="ko-KR" dirty="0"/>
              <a:t>3. UI</a:t>
            </a:r>
            <a:r>
              <a:rPr lang="ko-KR" altLang="en-US" dirty="0"/>
              <a:t>구성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 err="1">
                <a:latin typeface="KCC-한빛" panose="02030503000000000000" pitchFamily="18" charset="-127"/>
                <a:ea typeface="KCC-한빛" panose="02030503000000000000" pitchFamily="18" charset="-127"/>
              </a:rPr>
              <a:t>인게임</a:t>
            </a:r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 </a:t>
            </a:r>
            <a:r>
              <a:rPr lang="en-US" altLang="ko-KR" dirty="0">
                <a:latin typeface="KCC-한빛" panose="02030503000000000000" pitchFamily="18" charset="-127"/>
                <a:ea typeface="KCC-한빛" panose="02030503000000000000" pitchFamily="18" charset="-127"/>
              </a:rPr>
              <a:t>UI</a:t>
            </a: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시스템</a:t>
            </a:r>
            <a:r>
              <a:rPr lang="en-US" altLang="ko-KR" dirty="0">
                <a:latin typeface="KCC-한빛" panose="02030503000000000000" pitchFamily="18" charset="-127"/>
                <a:ea typeface="KCC-한빛" panose="02030503000000000000" pitchFamily="18" charset="-127"/>
              </a:rPr>
              <a:t> UI</a:t>
            </a:r>
          </a:p>
          <a:p>
            <a:pPr lvl="1"/>
            <a:r>
              <a:rPr lang="en-US" altLang="ko-KR" dirty="0">
                <a:latin typeface="KCC-한빛" panose="02030503000000000000" pitchFamily="18" charset="-127"/>
                <a:ea typeface="KCC-한빛" panose="02030503000000000000" pitchFamily="18" charset="-127"/>
              </a:rPr>
              <a:t>UI </a:t>
            </a:r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진행 구조도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  <p:pic>
        <p:nvPicPr>
          <p:cNvPr id="39" name="Picture 2" descr="보석 일러스트 아이콘">
            <a:extLst>
              <a:ext uri="{FF2B5EF4-FFF2-40B4-BE49-F238E27FC236}">
                <a16:creationId xmlns:a16="http://schemas.microsoft.com/office/drawing/2014/main" id="{0408E023-B177-E920-1F7A-3166F53815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6400800" y="1982385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텍스트 개체 틀 32">
            <a:extLst>
              <a:ext uri="{FF2B5EF4-FFF2-40B4-BE49-F238E27FC236}">
                <a16:creationId xmlns:a16="http://schemas.microsoft.com/office/drawing/2014/main" id="{86289AA1-9CC2-BE42-37D8-FB1C719F60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3085" y="1963635"/>
            <a:ext cx="2880850" cy="1496182"/>
          </a:xfrm>
        </p:spPr>
        <p:txBody>
          <a:bodyPr/>
          <a:lstStyle>
            <a:lvl1pPr marL="0" indent="0" algn="ctr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742950" indent="-285750">
              <a:buFontTx/>
              <a:buChar char="-"/>
              <a:defRPr sz="1600"/>
            </a:lvl2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</a:lstStyle>
          <a:p>
            <a:pPr lvl="0"/>
            <a:r>
              <a:rPr lang="en-US" altLang="ko-KR" dirty="0"/>
              <a:t>4. </a:t>
            </a:r>
            <a:r>
              <a:rPr lang="ko-KR" altLang="en-US" dirty="0"/>
              <a:t>데이터테이블</a:t>
            </a:r>
            <a:endParaRPr lang="en-US" altLang="ko-KR" dirty="0"/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광물 데이터 테이블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새총 데이터 테이블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점수 산정방식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  <p:pic>
        <p:nvPicPr>
          <p:cNvPr id="41" name="Picture 2" descr="보석 일러스트 아이콘">
            <a:extLst>
              <a:ext uri="{FF2B5EF4-FFF2-40B4-BE49-F238E27FC236}">
                <a16:creationId xmlns:a16="http://schemas.microsoft.com/office/drawing/2014/main" id="{511A02DB-C754-56B8-C317-771B7E5496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6400800" y="4058669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텍스트 개체 틀 32">
            <a:extLst>
              <a:ext uri="{FF2B5EF4-FFF2-40B4-BE49-F238E27FC236}">
                <a16:creationId xmlns:a16="http://schemas.microsoft.com/office/drawing/2014/main" id="{50D40B32-BEF4-445F-743C-2FEBC2B67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3085" y="4039919"/>
            <a:ext cx="2880850" cy="1496182"/>
          </a:xfrm>
        </p:spPr>
        <p:txBody>
          <a:bodyPr/>
          <a:lstStyle>
            <a:lvl1pPr marL="0" indent="0" algn="ctr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742950" indent="-285750">
              <a:buFontTx/>
              <a:buChar char="-"/>
              <a:defRPr sz="1600"/>
            </a:lvl2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</a:lstStyle>
          <a:p>
            <a:pPr lvl="0"/>
            <a:r>
              <a:rPr lang="en-US" altLang="ko-KR" dirty="0"/>
              <a:t>5. </a:t>
            </a:r>
            <a:r>
              <a:rPr lang="ko-KR" altLang="en-US" dirty="0"/>
              <a:t>개발 히스토리</a:t>
            </a:r>
            <a:endParaRPr lang="en-US" altLang="ko-KR" dirty="0"/>
          </a:p>
          <a:p>
            <a:pPr lvl="1"/>
            <a:r>
              <a:rPr lang="ko-KR" altLang="en-US" dirty="0">
                <a:latin typeface="KCC-한빛" panose="02030503000000000000" pitchFamily="18" charset="-127"/>
                <a:ea typeface="KCC-한빛" panose="02030503000000000000" pitchFamily="18" charset="-127"/>
              </a:rPr>
              <a:t>히스토리 작성</a:t>
            </a:r>
            <a:endParaRPr lang="en-US" altLang="ko-KR" dirty="0">
              <a:latin typeface="KCC-한빛" panose="02030503000000000000" pitchFamily="18" charset="-127"/>
              <a:ea typeface="KCC-한빛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66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3F5AC-4C7E-8CD3-21A3-80B4D223E3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3EAE6CC-A817-474C-1DEB-84B49F9E9FA7}"/>
              </a:ext>
            </a:extLst>
          </p:cNvPr>
          <p:cNvSpPr/>
          <p:nvPr userDrawn="1"/>
        </p:nvSpPr>
        <p:spPr>
          <a:xfrm flipV="1">
            <a:off x="0" y="0"/>
            <a:ext cx="1858297" cy="175261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722C461-D2F0-AC5D-E942-2284D87672B7}"/>
              </a:ext>
            </a:extLst>
          </p:cNvPr>
          <p:cNvSpPr/>
          <p:nvPr userDrawn="1"/>
        </p:nvSpPr>
        <p:spPr>
          <a:xfrm>
            <a:off x="304800" y="324465"/>
            <a:ext cx="11887200" cy="6533535"/>
          </a:xfrm>
          <a:custGeom>
            <a:avLst/>
            <a:gdLst>
              <a:gd name="connsiteX0" fmla="*/ 203193 w 11887200"/>
              <a:gd name="connsiteY0" fmla="*/ 0 h 6533535"/>
              <a:gd name="connsiteX1" fmla="*/ 11021960 w 11887200"/>
              <a:gd name="connsiteY1" fmla="*/ 0 h 6533535"/>
              <a:gd name="connsiteX2" fmla="*/ 11684007 w 11887200"/>
              <a:gd name="connsiteY2" fmla="*/ 0 h 6533535"/>
              <a:gd name="connsiteX3" fmla="*/ 11887199 w 11887200"/>
              <a:gd name="connsiteY3" fmla="*/ 0 h 6533535"/>
              <a:gd name="connsiteX4" fmla="*/ 11887199 w 11887200"/>
              <a:gd name="connsiteY4" fmla="*/ 203188 h 6533535"/>
              <a:gd name="connsiteX5" fmla="*/ 11887200 w 11887200"/>
              <a:gd name="connsiteY5" fmla="*/ 203193 h 6533535"/>
              <a:gd name="connsiteX6" fmla="*/ 11887200 w 11887200"/>
              <a:gd name="connsiteY6" fmla="*/ 6330342 h 6533535"/>
              <a:gd name="connsiteX7" fmla="*/ 11684007 w 11887200"/>
              <a:gd name="connsiteY7" fmla="*/ 6533535 h 6533535"/>
              <a:gd name="connsiteX8" fmla="*/ 203193 w 11887200"/>
              <a:gd name="connsiteY8" fmla="*/ 6533535 h 6533535"/>
              <a:gd name="connsiteX9" fmla="*/ 0 w 11887200"/>
              <a:gd name="connsiteY9" fmla="*/ 6330342 h 6533535"/>
              <a:gd name="connsiteX10" fmla="*/ 0 w 11887200"/>
              <a:gd name="connsiteY10" fmla="*/ 203193 h 6533535"/>
              <a:gd name="connsiteX11" fmla="*/ 203193 w 11887200"/>
              <a:gd name="connsiteY11" fmla="*/ 0 h 6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0" h="6533535">
                <a:moveTo>
                  <a:pt x="203193" y="0"/>
                </a:moveTo>
                <a:lnTo>
                  <a:pt x="11021960" y="0"/>
                </a:lnTo>
                <a:lnTo>
                  <a:pt x="11684007" y="0"/>
                </a:lnTo>
                <a:lnTo>
                  <a:pt x="11887199" y="0"/>
                </a:lnTo>
                <a:lnTo>
                  <a:pt x="11887199" y="203188"/>
                </a:lnTo>
                <a:lnTo>
                  <a:pt x="11887200" y="203193"/>
                </a:lnTo>
                <a:lnTo>
                  <a:pt x="11887200" y="6330342"/>
                </a:lnTo>
                <a:cubicBezTo>
                  <a:pt x="11887200" y="6442562"/>
                  <a:pt x="11796227" y="6533535"/>
                  <a:pt x="11684007" y="6533535"/>
                </a:cubicBezTo>
                <a:lnTo>
                  <a:pt x="203193" y="6533535"/>
                </a:lnTo>
                <a:cubicBezTo>
                  <a:pt x="90973" y="6533535"/>
                  <a:pt x="0" y="6442562"/>
                  <a:pt x="0" y="6330342"/>
                </a:cubicBezTo>
                <a:lnTo>
                  <a:pt x="0" y="203193"/>
                </a:lnTo>
                <a:cubicBezTo>
                  <a:pt x="0" y="90973"/>
                  <a:pt x="90973" y="0"/>
                  <a:pt x="20319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78881-DC0B-FAEB-C10C-62FA77633843}"/>
              </a:ext>
            </a:extLst>
          </p:cNvPr>
          <p:cNvSpPr/>
          <p:nvPr userDrawn="1"/>
        </p:nvSpPr>
        <p:spPr>
          <a:xfrm>
            <a:off x="304800" y="904568"/>
            <a:ext cx="11887200" cy="595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보석 일러스트 아이콘">
            <a:extLst>
              <a:ext uri="{FF2B5EF4-FFF2-40B4-BE49-F238E27FC236}">
                <a16:creationId xmlns:a16="http://schemas.microsoft.com/office/drawing/2014/main" id="{55BBCBB5-810D-37EC-2B86-21D2E1C60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427704" y="403083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0965C0E6-4DAB-57DB-74F8-D8E0B926A2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635" y="1752600"/>
            <a:ext cx="3176587" cy="33607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lang="ko-KR" altLang="en-US" sz="1400" kern="1200" dirty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r>
              <a:rPr lang="ko-KR" altLang="en-US" dirty="0"/>
              <a:t>사진을 넣어주세요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0F84C8A-A7FC-BC02-8FE4-4FA432E0C6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103" y="1150938"/>
            <a:ext cx="3725863" cy="49847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9" name="텍스트 개체 틀 17">
            <a:extLst>
              <a:ext uri="{FF2B5EF4-FFF2-40B4-BE49-F238E27FC236}">
                <a16:creationId xmlns:a16="http://schemas.microsoft.com/office/drawing/2014/main" id="{3FDE7F69-5F0A-9201-04E5-B56B38154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324" y="353961"/>
            <a:ext cx="3725863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1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혹은 소개범위를 입력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3F48F87D-65AE-BA69-EB05-BD6C8B62A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5113" y="1752599"/>
            <a:ext cx="7812087" cy="4780935"/>
          </a:xfrm>
        </p:spPr>
        <p:txBody>
          <a:bodyPr/>
          <a:lstStyle>
            <a:lvl1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1pPr>
            <a:lvl2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2pPr>
            <a:lvl3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3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  <a:lvl5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D044ED4E-2A30-F437-B927-8743957CB907}"/>
              </a:ext>
            </a:extLst>
          </p:cNvPr>
          <p:cNvSpPr/>
          <p:nvPr userDrawn="1"/>
        </p:nvSpPr>
        <p:spPr>
          <a:xfrm flipV="1">
            <a:off x="11591953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2C743E13-0A87-937A-35C9-23CA75D11C45}"/>
              </a:ext>
            </a:extLst>
          </p:cNvPr>
          <p:cNvSpPr/>
          <p:nvPr userDrawn="1"/>
        </p:nvSpPr>
        <p:spPr>
          <a:xfrm flipV="1">
            <a:off x="1104632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각형 28">
            <a:extLst>
              <a:ext uri="{FF2B5EF4-FFF2-40B4-BE49-F238E27FC236}">
                <a16:creationId xmlns:a16="http://schemas.microsoft.com/office/drawing/2014/main" id="{9DE9E474-94ED-96DB-83B5-E504D12B7B99}"/>
              </a:ext>
            </a:extLst>
          </p:cNvPr>
          <p:cNvSpPr/>
          <p:nvPr userDrawn="1"/>
        </p:nvSpPr>
        <p:spPr>
          <a:xfrm flipV="1">
            <a:off x="10567681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7CD8EC1B-C158-BBF1-8A68-069F0BACAA25}"/>
              </a:ext>
            </a:extLst>
          </p:cNvPr>
          <p:cNvSpPr/>
          <p:nvPr userDrawn="1"/>
        </p:nvSpPr>
        <p:spPr>
          <a:xfrm flipV="1">
            <a:off x="1005554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27BA1344-2113-683F-8843-703BEC5CBA4D}"/>
              </a:ext>
            </a:extLst>
          </p:cNvPr>
          <p:cNvSpPr/>
          <p:nvPr userDrawn="1"/>
        </p:nvSpPr>
        <p:spPr>
          <a:xfrm flipV="1">
            <a:off x="9543411" y="299884"/>
            <a:ext cx="501445" cy="851054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17">
            <a:extLst>
              <a:ext uri="{FF2B5EF4-FFF2-40B4-BE49-F238E27FC236}">
                <a16:creationId xmlns:a16="http://schemas.microsoft.com/office/drawing/2014/main" id="{20FCEB3A-A81A-D3CD-9175-1A25A9F45B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76902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4" name="텍스트 개체 틀 17">
            <a:extLst>
              <a:ext uri="{FF2B5EF4-FFF2-40B4-BE49-F238E27FC236}">
                <a16:creationId xmlns:a16="http://schemas.microsoft.com/office/drawing/2014/main" id="{799B25F1-58E9-ACEF-C4B9-2935DAF9FD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9037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5" name="텍스트 개체 틀 17">
            <a:extLst>
              <a:ext uri="{FF2B5EF4-FFF2-40B4-BE49-F238E27FC236}">
                <a16:creationId xmlns:a16="http://schemas.microsoft.com/office/drawing/2014/main" id="{356D08BB-A709-232C-0DA4-D96A8B9FBB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9668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67BAE5-D979-5F82-83F9-977C21018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7981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8" name="텍스트 개체 틀 17">
            <a:extLst>
              <a:ext uri="{FF2B5EF4-FFF2-40B4-BE49-F238E27FC236}">
                <a16:creationId xmlns:a16="http://schemas.microsoft.com/office/drawing/2014/main" id="{C3AB706F-371A-97EB-7AD7-E93597958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25444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/>
              <a:t>목차입력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474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53F5AC-4C7E-8CD3-21A3-80B4D223E3E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3EAE6CC-A817-474C-1DEB-84B49F9E9FA7}"/>
              </a:ext>
            </a:extLst>
          </p:cNvPr>
          <p:cNvSpPr/>
          <p:nvPr userDrawn="1"/>
        </p:nvSpPr>
        <p:spPr>
          <a:xfrm flipV="1">
            <a:off x="0" y="0"/>
            <a:ext cx="1858297" cy="1752612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722C461-D2F0-AC5D-E942-2284D87672B7}"/>
              </a:ext>
            </a:extLst>
          </p:cNvPr>
          <p:cNvSpPr/>
          <p:nvPr userDrawn="1"/>
        </p:nvSpPr>
        <p:spPr>
          <a:xfrm>
            <a:off x="304800" y="324465"/>
            <a:ext cx="11887200" cy="6533535"/>
          </a:xfrm>
          <a:custGeom>
            <a:avLst/>
            <a:gdLst>
              <a:gd name="connsiteX0" fmla="*/ 203193 w 11887200"/>
              <a:gd name="connsiteY0" fmla="*/ 0 h 6533535"/>
              <a:gd name="connsiteX1" fmla="*/ 11021960 w 11887200"/>
              <a:gd name="connsiteY1" fmla="*/ 0 h 6533535"/>
              <a:gd name="connsiteX2" fmla="*/ 11684007 w 11887200"/>
              <a:gd name="connsiteY2" fmla="*/ 0 h 6533535"/>
              <a:gd name="connsiteX3" fmla="*/ 11887199 w 11887200"/>
              <a:gd name="connsiteY3" fmla="*/ 0 h 6533535"/>
              <a:gd name="connsiteX4" fmla="*/ 11887199 w 11887200"/>
              <a:gd name="connsiteY4" fmla="*/ 203188 h 6533535"/>
              <a:gd name="connsiteX5" fmla="*/ 11887200 w 11887200"/>
              <a:gd name="connsiteY5" fmla="*/ 203193 h 6533535"/>
              <a:gd name="connsiteX6" fmla="*/ 11887200 w 11887200"/>
              <a:gd name="connsiteY6" fmla="*/ 6330342 h 6533535"/>
              <a:gd name="connsiteX7" fmla="*/ 11684007 w 11887200"/>
              <a:gd name="connsiteY7" fmla="*/ 6533535 h 6533535"/>
              <a:gd name="connsiteX8" fmla="*/ 203193 w 11887200"/>
              <a:gd name="connsiteY8" fmla="*/ 6533535 h 6533535"/>
              <a:gd name="connsiteX9" fmla="*/ 0 w 11887200"/>
              <a:gd name="connsiteY9" fmla="*/ 6330342 h 6533535"/>
              <a:gd name="connsiteX10" fmla="*/ 0 w 11887200"/>
              <a:gd name="connsiteY10" fmla="*/ 203193 h 6533535"/>
              <a:gd name="connsiteX11" fmla="*/ 203193 w 11887200"/>
              <a:gd name="connsiteY11" fmla="*/ 0 h 6533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887200" h="6533535">
                <a:moveTo>
                  <a:pt x="203193" y="0"/>
                </a:moveTo>
                <a:lnTo>
                  <a:pt x="11021960" y="0"/>
                </a:lnTo>
                <a:lnTo>
                  <a:pt x="11684007" y="0"/>
                </a:lnTo>
                <a:lnTo>
                  <a:pt x="11887199" y="0"/>
                </a:lnTo>
                <a:lnTo>
                  <a:pt x="11887199" y="203188"/>
                </a:lnTo>
                <a:lnTo>
                  <a:pt x="11887200" y="203193"/>
                </a:lnTo>
                <a:lnTo>
                  <a:pt x="11887200" y="6330342"/>
                </a:lnTo>
                <a:cubicBezTo>
                  <a:pt x="11887200" y="6442562"/>
                  <a:pt x="11796227" y="6533535"/>
                  <a:pt x="11684007" y="6533535"/>
                </a:cubicBezTo>
                <a:lnTo>
                  <a:pt x="203193" y="6533535"/>
                </a:lnTo>
                <a:cubicBezTo>
                  <a:pt x="90973" y="6533535"/>
                  <a:pt x="0" y="6442562"/>
                  <a:pt x="0" y="6330342"/>
                </a:cubicBezTo>
                <a:lnTo>
                  <a:pt x="0" y="203193"/>
                </a:lnTo>
                <a:cubicBezTo>
                  <a:pt x="0" y="90973"/>
                  <a:pt x="90973" y="0"/>
                  <a:pt x="203193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A78881-DC0B-FAEB-C10C-62FA77633843}"/>
              </a:ext>
            </a:extLst>
          </p:cNvPr>
          <p:cNvSpPr/>
          <p:nvPr userDrawn="1"/>
        </p:nvSpPr>
        <p:spPr>
          <a:xfrm>
            <a:off x="304800" y="904568"/>
            <a:ext cx="11887200" cy="5953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보석 일러스트 아이콘">
            <a:extLst>
              <a:ext uri="{FF2B5EF4-FFF2-40B4-BE49-F238E27FC236}">
                <a16:creationId xmlns:a16="http://schemas.microsoft.com/office/drawing/2014/main" id="{55BBCBB5-810D-37EC-2B86-21D2E1C609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0" b="64935" l="13248" r="35043">
                        <a14:foregroundMark x1="20940" y1="64935" x2="20940" y2="649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36930" r="62131" b="32237"/>
          <a:stretch/>
        </p:blipFill>
        <p:spPr bwMode="auto">
          <a:xfrm>
            <a:off x="427704" y="403083"/>
            <a:ext cx="452284" cy="4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0965C0E6-4DAB-57DB-74F8-D8E0B926A2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635" y="1752600"/>
            <a:ext cx="3176587" cy="3360738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lang="ko-KR" altLang="en-US" sz="1400" kern="1200" dirty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r>
              <a:rPr lang="ko-KR" altLang="en-US" dirty="0"/>
              <a:t>사진을 넣어주세요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30F84C8A-A7FC-BC02-8FE4-4FA432E0C6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103" y="1150938"/>
            <a:ext cx="3725863" cy="498475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19" name="텍스트 개체 틀 17">
            <a:extLst>
              <a:ext uri="{FF2B5EF4-FFF2-40B4-BE49-F238E27FC236}">
                <a16:creationId xmlns:a16="http://schemas.microsoft.com/office/drawing/2014/main" id="{3FDE7F69-5F0A-9201-04E5-B56B38154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9324" y="353961"/>
            <a:ext cx="3725863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1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 혹은 소개범위를 입력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3F48F87D-65AE-BA69-EB05-BD6C8B62A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5113" y="1752599"/>
            <a:ext cx="7812087" cy="4780935"/>
          </a:xfrm>
        </p:spPr>
        <p:txBody>
          <a:bodyPr/>
          <a:lstStyle>
            <a:lvl1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1pPr>
            <a:lvl2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2pPr>
            <a:lvl3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3pPr>
            <a:lvl4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4pPr>
            <a:lvl5pPr>
              <a:defRPr>
                <a:latin typeface="KCC-한빛" panose="02030503000000000000" pitchFamily="18" charset="-127"/>
                <a:ea typeface="KCC-한빛" panose="02030503000000000000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D044ED4E-2A30-F437-B927-8743957CB907}"/>
              </a:ext>
            </a:extLst>
          </p:cNvPr>
          <p:cNvSpPr/>
          <p:nvPr userDrawn="1"/>
        </p:nvSpPr>
        <p:spPr>
          <a:xfrm flipV="1">
            <a:off x="11591953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2C743E13-0A87-937A-35C9-23CA75D11C45}"/>
              </a:ext>
            </a:extLst>
          </p:cNvPr>
          <p:cNvSpPr/>
          <p:nvPr userDrawn="1"/>
        </p:nvSpPr>
        <p:spPr>
          <a:xfrm flipV="1">
            <a:off x="11046326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각형 28">
            <a:extLst>
              <a:ext uri="{FF2B5EF4-FFF2-40B4-BE49-F238E27FC236}">
                <a16:creationId xmlns:a16="http://schemas.microsoft.com/office/drawing/2014/main" id="{9DE9E474-94ED-96DB-83B5-E504D12B7B99}"/>
              </a:ext>
            </a:extLst>
          </p:cNvPr>
          <p:cNvSpPr/>
          <p:nvPr userDrawn="1"/>
        </p:nvSpPr>
        <p:spPr>
          <a:xfrm flipV="1">
            <a:off x="10567681" y="299884"/>
            <a:ext cx="501445" cy="851054"/>
          </a:xfrm>
          <a:prstGeom prst="pent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7CD8EC1B-C158-BBF1-8A68-069F0BACAA25}"/>
              </a:ext>
            </a:extLst>
          </p:cNvPr>
          <p:cNvSpPr/>
          <p:nvPr userDrawn="1"/>
        </p:nvSpPr>
        <p:spPr>
          <a:xfrm flipV="1">
            <a:off x="10055546" y="299884"/>
            <a:ext cx="501445" cy="851054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27BA1344-2113-683F-8843-703BEC5CBA4D}"/>
              </a:ext>
            </a:extLst>
          </p:cNvPr>
          <p:cNvSpPr/>
          <p:nvPr userDrawn="1"/>
        </p:nvSpPr>
        <p:spPr>
          <a:xfrm flipV="1">
            <a:off x="9543411" y="299884"/>
            <a:ext cx="501445" cy="851054"/>
          </a:xfrm>
          <a:prstGeom prst="pentagon">
            <a:avLst/>
          </a:prstGeom>
          <a:solidFill>
            <a:srgbClr val="47D4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17">
            <a:extLst>
              <a:ext uri="{FF2B5EF4-FFF2-40B4-BE49-F238E27FC236}">
                <a16:creationId xmlns:a16="http://schemas.microsoft.com/office/drawing/2014/main" id="{20FCEB3A-A81A-D3CD-9175-1A25A9F45B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76902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4" name="텍스트 개체 틀 17">
            <a:extLst>
              <a:ext uri="{FF2B5EF4-FFF2-40B4-BE49-F238E27FC236}">
                <a16:creationId xmlns:a16="http://schemas.microsoft.com/office/drawing/2014/main" id="{799B25F1-58E9-ACEF-C4B9-2935DAF9FD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89037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5" name="텍스트 개체 틀 17">
            <a:extLst>
              <a:ext uri="{FF2B5EF4-FFF2-40B4-BE49-F238E27FC236}">
                <a16:creationId xmlns:a16="http://schemas.microsoft.com/office/drawing/2014/main" id="{356D08BB-A709-232C-0DA4-D96A8B9FBB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9668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6" name="텍스트 개체 틀 17">
            <a:extLst>
              <a:ext uri="{FF2B5EF4-FFF2-40B4-BE49-F238E27FC236}">
                <a16:creationId xmlns:a16="http://schemas.microsoft.com/office/drawing/2014/main" id="{6F67BAE5-D979-5F82-83F9-977C21018C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79816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목차입력</a:t>
            </a:r>
            <a:endParaRPr lang="en-US" altLang="ko-KR" dirty="0"/>
          </a:p>
        </p:txBody>
      </p:sp>
      <p:sp>
        <p:nvSpPr>
          <p:cNvPr id="38" name="텍스트 개체 틀 17">
            <a:extLst>
              <a:ext uri="{FF2B5EF4-FFF2-40B4-BE49-F238E27FC236}">
                <a16:creationId xmlns:a16="http://schemas.microsoft.com/office/drawing/2014/main" id="{C3AB706F-371A-97EB-7AD7-E93597958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625444" y="455766"/>
            <a:ext cx="434462" cy="539289"/>
          </a:xfrm>
        </p:spPr>
        <p:txBody>
          <a:bodyPr anchor="ctr">
            <a:noAutofit/>
          </a:bodyPr>
          <a:lstStyle>
            <a:lvl1pPr marL="0" indent="0" algn="ctr">
              <a:buNone/>
              <a:defRPr lang="ko-KR" altLang="en-US" sz="800" b="1" kern="1200" dirty="0" smtClean="0">
                <a:solidFill>
                  <a:schemeClr val="tx1"/>
                </a:solidFill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</a:lstStyle>
          <a:p>
            <a:pPr lvl="0"/>
            <a:r>
              <a:rPr lang="ko-KR" altLang="en-US"/>
              <a:t>목차입력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190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98A3AF-A29D-7FE5-0349-97B355C0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B4172D-BDCE-5E08-4D15-D0D65BF3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61718-CA8D-DABD-C559-02B6C1C15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B5FF4B-670F-43B1-994B-EDDEB7F706EF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B172F-C243-960F-EDB1-01CA346C1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D5B26-0F47-84E6-B075-A5C1B32D5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61D9BC-8B2A-4131-9371-B7C034A2CF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76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61" r:id="rId9"/>
    <p:sldLayoutId id="2147483662" r:id="rId10"/>
    <p:sldLayoutId id="2147483663" r:id="rId11"/>
    <p:sldLayoutId id="2147483664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광물 대소동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7791D7-FC47-6580-F4D7-23EB804D3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기획 </a:t>
            </a:r>
            <a:r>
              <a:rPr lang="en-US" altLang="ko-KR" dirty="0"/>
              <a:t>: </a:t>
            </a:r>
            <a:r>
              <a:rPr lang="ko-KR" altLang="en-US" dirty="0"/>
              <a:t>안제철 </a:t>
            </a:r>
            <a:r>
              <a:rPr lang="en-US" altLang="ko-KR" dirty="0"/>
              <a:t>, </a:t>
            </a:r>
            <a:r>
              <a:rPr lang="ko-KR" altLang="en-US" dirty="0" err="1"/>
              <a:t>강희승</a:t>
            </a:r>
            <a:endParaRPr lang="en-US" altLang="ko-KR" dirty="0"/>
          </a:p>
          <a:p>
            <a:r>
              <a:rPr lang="ko-KR" altLang="en-US" dirty="0"/>
              <a:t>개발 </a:t>
            </a:r>
            <a:r>
              <a:rPr lang="en-US" altLang="ko-KR" dirty="0"/>
              <a:t>: </a:t>
            </a:r>
            <a:r>
              <a:rPr lang="ko-KR" altLang="en-US" dirty="0" err="1"/>
              <a:t>박소빈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이지호</a:t>
            </a:r>
          </a:p>
        </p:txBody>
      </p:sp>
    </p:spTree>
    <p:extLst>
      <p:ext uri="{BB962C8B-B14F-4D97-AF65-F5344CB8AC3E}">
        <p14:creationId xmlns:p14="http://schemas.microsoft.com/office/powerpoint/2010/main" val="33423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텍스트 개체 틀 11"/>
          <p:cNvSpPr txBox="1"/>
          <p:nvPr/>
        </p:nvSpPr>
        <p:spPr>
          <a:xfrm>
            <a:off x="944640" y="1548390"/>
            <a:ext cx="10636820" cy="5216162"/>
          </a:xfrm>
          <a:prstGeom prst="rect">
            <a:avLst/>
          </a:prstGeom>
          <a:ln w="3175">
            <a:solidFill>
              <a:schemeClr val="dk1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ctr">
              <a:buAutoNum type="arabicPeriod"/>
              <a:defRPr/>
            </a:pPr>
            <a:endParaRPr lang="en-US" altLang="ko-KR" sz="1800"/>
          </a:p>
          <a:p>
            <a:pPr marL="514350" lvl="0" indent="-514350" algn="ctr">
              <a:buAutoNum type="arabicPeriod"/>
              <a:defRPr/>
            </a:pPr>
            <a:endParaRPr lang="en-US" altLang="ko-KR" sz="180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/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pic>
        <p:nvPicPr>
          <p:cNvPr id="53" name="그림 5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357490" y="1757263"/>
            <a:ext cx="4320000" cy="4680000"/>
          </a:xfrm>
          <a:prstGeom prst="rect">
            <a:avLst/>
          </a:prstGeom>
        </p:spPr>
      </p:pic>
      <p:sp>
        <p:nvSpPr>
          <p:cNvPr id="4" name="텍스트 개체 틀 11">
            <a:extLst>
              <a:ext uri="{FF2B5EF4-FFF2-40B4-BE49-F238E27FC236}">
                <a16:creationId xmlns:a16="http://schemas.microsoft.com/office/drawing/2014/main" id="{54F555E8-4320-1684-ABFA-C1275EA1AA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3304" y="939842"/>
            <a:ext cx="6876367" cy="539289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000" dirty="0"/>
              <a:t>곡괭이 </a:t>
            </a:r>
            <a:r>
              <a:rPr lang="en-US" altLang="ko-KR" sz="4000" dirty="0"/>
              <a:t>, </a:t>
            </a:r>
            <a:r>
              <a:rPr lang="ko-KR" altLang="en-US" sz="4000" dirty="0"/>
              <a:t>폭탄 구조도</a:t>
            </a:r>
            <a:endParaRPr lang="en-US" altLang="ko-KR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9F4441-DA3C-568A-FF9C-91BEEDA10F6D}"/>
              </a:ext>
            </a:extLst>
          </p:cNvPr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837867" y="1724384"/>
            <a:ext cx="432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5A377-9740-F76B-AFFA-70AD9CB0E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E090AB2-67B5-01BE-717D-513028567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103" y="1294425"/>
            <a:ext cx="11307097" cy="498475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4000" dirty="0"/>
              <a:t>! </a:t>
            </a:r>
            <a:r>
              <a:rPr lang="ko-KR" altLang="en-US" sz="4000" dirty="0"/>
              <a:t>튜토리얼 총 정리</a:t>
            </a:r>
            <a:r>
              <a:rPr lang="en-US" altLang="ko-KR" sz="4000" dirty="0"/>
              <a:t> !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2398DD2-1CB4-7594-8D6A-25519D8B9C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5062AA84-6C5D-5234-F3BE-BAADA88EE6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07750C2A-316A-5C63-9B92-B51D575059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4577E28-9A4E-1BBA-2019-D6B9C1E43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F59C3501-4336-2D0E-EF0F-D8A73F22D9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44103FB2-AB3C-DA18-EF47-5CB425A669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9262D6-6E2F-6437-B0E3-8765A94BC8A0}"/>
              </a:ext>
            </a:extLst>
          </p:cNvPr>
          <p:cNvSpPr/>
          <p:nvPr/>
        </p:nvSpPr>
        <p:spPr>
          <a:xfrm>
            <a:off x="580103" y="2194076"/>
            <a:ext cx="11307097" cy="445194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" name="텍스트 개체 틀 11">
            <a:extLst>
              <a:ext uri="{FF2B5EF4-FFF2-40B4-BE49-F238E27FC236}">
                <a16:creationId xmlns:a16="http://schemas.microsoft.com/office/drawing/2014/main" id="{385950F7-F648-2AFE-1614-B25D98F92153}"/>
              </a:ext>
            </a:extLst>
          </p:cNvPr>
          <p:cNvSpPr txBox="1"/>
          <p:nvPr/>
        </p:nvSpPr>
        <p:spPr>
          <a:xfrm>
            <a:off x="580103" y="2194075"/>
            <a:ext cx="11307097" cy="44519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ctr">
              <a:buAutoNum type="arabicPeriod"/>
              <a:defRPr/>
            </a:pPr>
            <a:endParaRPr lang="en-US" altLang="ko-KR" sz="1800"/>
          </a:p>
          <a:p>
            <a:pPr marL="514350" lvl="0" indent="-514350" algn="ctr">
              <a:buAutoNum type="arabicPeriod"/>
              <a:defRPr/>
            </a:pPr>
            <a:endParaRPr lang="en-US" altLang="ko-KR" sz="1800"/>
          </a:p>
        </p:txBody>
      </p:sp>
      <p:sp>
        <p:nvSpPr>
          <p:cNvPr id="4" name="텍스트 개체 틀 11">
            <a:extLst>
              <a:ext uri="{FF2B5EF4-FFF2-40B4-BE49-F238E27FC236}">
                <a16:creationId xmlns:a16="http://schemas.microsoft.com/office/drawing/2014/main" id="{A9344E96-138E-B0A4-8A0E-72722DA9D5F5}"/>
              </a:ext>
            </a:extLst>
          </p:cNvPr>
          <p:cNvSpPr txBox="1">
            <a:spLocks/>
          </p:cNvSpPr>
          <p:nvPr/>
        </p:nvSpPr>
        <p:spPr>
          <a:xfrm>
            <a:off x="577226" y="2223200"/>
            <a:ext cx="11307097" cy="4422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ko-KR" sz="2400" dirty="0"/>
          </a:p>
          <a:p>
            <a:pPr marL="457200" indent="-457200">
              <a:buAutoNum type="arabicPeriod"/>
              <a:defRPr/>
            </a:pPr>
            <a:r>
              <a:rPr lang="ko-KR" altLang="en-US" sz="2400" dirty="0"/>
              <a:t>튜토리얼 </a:t>
            </a:r>
            <a:r>
              <a:rPr lang="en-US" altLang="ko-KR" sz="2400" dirty="0" err="1"/>
              <a:t>Btn</a:t>
            </a:r>
            <a:r>
              <a:rPr lang="ko-KR" altLang="en-US" sz="2400" dirty="0"/>
              <a:t>추가 </a:t>
            </a:r>
            <a:r>
              <a:rPr lang="en-US" altLang="ko-KR" sz="2400" dirty="0"/>
              <a:t>(</a:t>
            </a:r>
            <a:r>
              <a:rPr lang="ko-KR" altLang="en-US" sz="2400" dirty="0"/>
              <a:t>책 형태의 게임 설명서</a:t>
            </a:r>
            <a:r>
              <a:rPr lang="en-US" altLang="ko-KR" sz="2400" dirty="0"/>
              <a:t>)</a:t>
            </a:r>
          </a:p>
          <a:p>
            <a:pPr marL="457200" indent="-457200">
              <a:buAutoNum type="arabicPeriod"/>
              <a:defRPr/>
            </a:pPr>
            <a:endParaRPr lang="en-US" altLang="ko-KR" sz="1200" dirty="0"/>
          </a:p>
          <a:p>
            <a:pPr marL="457200" indent="-457200">
              <a:buAutoNum type="arabicPeriod"/>
              <a:defRPr/>
            </a:pPr>
            <a:endParaRPr lang="en-US" altLang="ko-KR" sz="1200" dirty="0"/>
          </a:p>
          <a:p>
            <a:pPr marL="457200" indent="-457200">
              <a:buAutoNum type="arabicPeriod"/>
              <a:defRPr/>
            </a:pPr>
            <a:r>
              <a:rPr lang="ko-KR" altLang="en-US" sz="2400" dirty="0"/>
              <a:t>해당 이미지는 </a:t>
            </a:r>
            <a:r>
              <a:rPr lang="en-US" altLang="ko-KR" sz="2400" dirty="0"/>
              <a:t>Main</a:t>
            </a:r>
            <a:r>
              <a:rPr lang="ko-KR" altLang="en-US" sz="2400" dirty="0"/>
              <a:t>에서의 화면</a:t>
            </a:r>
            <a:endParaRPr lang="en-US" altLang="ko-KR" sz="2400" dirty="0"/>
          </a:p>
          <a:p>
            <a:pPr marL="457200" indent="-457200">
              <a:buAutoNum type="arabicPeriod"/>
              <a:defRPr/>
            </a:pPr>
            <a:endParaRPr lang="en-US" altLang="ko-KR" sz="1200" dirty="0"/>
          </a:p>
          <a:p>
            <a:pPr marL="457200" indent="-457200">
              <a:buAutoNum type="arabicPeriod"/>
              <a:defRPr/>
            </a:pPr>
            <a:endParaRPr lang="en-US" altLang="ko-KR" sz="1200" dirty="0"/>
          </a:p>
          <a:p>
            <a:pPr marL="457200" indent="-457200">
              <a:buAutoNum type="arabicPeriod"/>
              <a:defRPr/>
            </a:pPr>
            <a:r>
              <a:rPr lang="ko-KR" altLang="en-US" sz="2400" dirty="0"/>
              <a:t>해당 책 이미지는 게임 설명</a:t>
            </a:r>
            <a:endParaRPr lang="en-US" altLang="ko-KR" sz="2400" dirty="0"/>
          </a:p>
          <a:p>
            <a:pPr marL="457200" indent="-457200">
              <a:buAutoNum type="arabicPeriod"/>
              <a:defRPr/>
            </a:pPr>
            <a:endParaRPr lang="en-US" altLang="ko-KR" sz="2400" dirty="0"/>
          </a:p>
          <a:p>
            <a:pPr marL="457200" indent="-457200">
              <a:buAutoNum type="arabicPeriod"/>
              <a:defRPr/>
            </a:pPr>
            <a:r>
              <a:rPr lang="ko-KR" altLang="en-US" sz="2400" dirty="0"/>
              <a:t>책 </a:t>
            </a:r>
            <a:r>
              <a:rPr lang="ko-KR" altLang="en-US" sz="2400" dirty="0" err="1"/>
              <a:t>이모티콘은</a:t>
            </a:r>
            <a:r>
              <a:rPr lang="ko-KR" altLang="en-US" sz="2400" dirty="0"/>
              <a:t> 버튼 </a:t>
            </a:r>
            <a:r>
              <a:rPr lang="en-US" altLang="ko-KR" sz="4000" dirty="0">
                <a:solidFill>
                  <a:srgbClr val="FF0000"/>
                </a:solidFill>
              </a:rPr>
              <a:t>UI</a:t>
            </a:r>
            <a:r>
              <a:rPr lang="ko-KR" altLang="en-US" sz="4000" dirty="0">
                <a:solidFill>
                  <a:srgbClr val="FF0000"/>
                </a:solidFill>
              </a:rPr>
              <a:t>로 설정</a:t>
            </a:r>
            <a:endParaRPr lang="en-US" altLang="ko-KR" sz="2400" dirty="0"/>
          </a:p>
          <a:p>
            <a:pPr>
              <a:defRPr/>
            </a:pPr>
            <a:endParaRPr lang="ko-KR" altLang="en-US" sz="1000" dirty="0"/>
          </a:p>
        </p:txBody>
      </p:sp>
      <p:pic>
        <p:nvPicPr>
          <p:cNvPr id="6" name="그림 5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89F0F42-4F69-92B2-FC70-D249ECE49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392" y="2822006"/>
            <a:ext cx="1790951" cy="319608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95D1D4-BAF4-D127-44AC-CCE354B9343D}"/>
              </a:ext>
            </a:extLst>
          </p:cNvPr>
          <p:cNvSpPr/>
          <p:nvPr/>
        </p:nvSpPr>
        <p:spPr>
          <a:xfrm>
            <a:off x="10972802" y="2831059"/>
            <a:ext cx="316871" cy="41008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44B7036-2347-AF67-0353-11400AECC43A}"/>
              </a:ext>
            </a:extLst>
          </p:cNvPr>
          <p:cNvCxnSpPr>
            <a:cxnSpLocks/>
          </p:cNvCxnSpPr>
          <p:nvPr/>
        </p:nvCxnSpPr>
        <p:spPr>
          <a:xfrm flipV="1">
            <a:off x="6219731" y="3027047"/>
            <a:ext cx="4771174" cy="299104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E41A57-5F9F-8C06-0654-D51DBC51058E}"/>
              </a:ext>
            </a:extLst>
          </p:cNvPr>
          <p:cNvSpPr txBox="1"/>
          <p:nvPr/>
        </p:nvSpPr>
        <p:spPr>
          <a:xfrm>
            <a:off x="9479666" y="2501483"/>
            <a:ext cx="2625505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rgbClr val="FF0000"/>
                </a:solidFill>
              </a:rPr>
              <a:t>! UI</a:t>
            </a:r>
            <a:r>
              <a:rPr lang="ko-KR" altLang="en-US" sz="1600" b="1" dirty="0">
                <a:solidFill>
                  <a:srgbClr val="FF0000"/>
                </a:solidFill>
              </a:rPr>
              <a:t>이름 </a:t>
            </a:r>
            <a:r>
              <a:rPr lang="en-US" altLang="ko-KR" sz="1600" b="1" dirty="0">
                <a:solidFill>
                  <a:srgbClr val="FF0000"/>
                </a:solidFill>
              </a:rPr>
              <a:t>: BOOK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256 !</a:t>
            </a:r>
            <a:endParaRPr lang="en-US" altLang="ko-KR" sz="105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B2D47-D9D3-71A9-B6BC-DE0A44ED9F0D}"/>
              </a:ext>
            </a:extLst>
          </p:cNvPr>
          <p:cNvSpPr txBox="1"/>
          <p:nvPr/>
        </p:nvSpPr>
        <p:spPr>
          <a:xfrm>
            <a:off x="6230774" y="5464092"/>
            <a:ext cx="2507810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해당 책 </a:t>
            </a:r>
            <a:r>
              <a:rPr lang="en-US" altLang="ko-KR" sz="1000" b="1" dirty="0"/>
              <a:t>UI </a:t>
            </a:r>
            <a:r>
              <a:rPr lang="ko-KR" altLang="en-US" sz="1000" b="1" dirty="0"/>
              <a:t>안에는</a:t>
            </a:r>
            <a:endParaRPr lang="en-US" altLang="ko-KR" sz="1000" b="1" dirty="0"/>
          </a:p>
          <a:p>
            <a:r>
              <a:rPr lang="ko-KR" altLang="en-US" sz="2000" b="1" dirty="0">
                <a:solidFill>
                  <a:srgbClr val="FF0000"/>
                </a:solidFill>
              </a:rPr>
              <a:t>게임 설명</a:t>
            </a:r>
            <a:r>
              <a:rPr lang="ko-KR" altLang="en-US" sz="1000" b="1" dirty="0"/>
              <a:t>이라는 텍스트 추가</a:t>
            </a:r>
          </a:p>
        </p:txBody>
      </p:sp>
    </p:spTree>
    <p:extLst>
      <p:ext uri="{BB962C8B-B14F-4D97-AF65-F5344CB8AC3E}">
        <p14:creationId xmlns:p14="http://schemas.microsoft.com/office/powerpoint/2010/main" val="99935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2CB73-BBDE-78E8-5CE1-B6802601F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2D484C4-61C0-CC9A-AAB6-09C142A8FA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103" y="1294425"/>
            <a:ext cx="11307097" cy="498475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4000" dirty="0"/>
              <a:t>! </a:t>
            </a:r>
            <a:r>
              <a:rPr lang="ko-KR" altLang="en-US" sz="4000" dirty="0"/>
              <a:t>튜토리얼 총 정리</a:t>
            </a:r>
            <a:r>
              <a:rPr lang="en-US" altLang="ko-KR" sz="4000" dirty="0"/>
              <a:t> !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2121B54-59D8-E6C3-3676-DA30600F1A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48A9ED60-7B20-578C-70E7-2012023C3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C1826500-7F05-0CD4-062F-6DB7F0993E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28963EA4-54ED-22C2-083C-8DD76E5D5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C468CFA6-D816-6A4D-0CD6-F31BC5618F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9DBB40B9-649F-4641-4B5C-702155CB4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3" name="텍스트 개체 틀 11">
            <a:extLst>
              <a:ext uri="{FF2B5EF4-FFF2-40B4-BE49-F238E27FC236}">
                <a16:creationId xmlns:a16="http://schemas.microsoft.com/office/drawing/2014/main" id="{2B573FAA-BC2D-2CE2-F41F-BF508CF225CC}"/>
              </a:ext>
            </a:extLst>
          </p:cNvPr>
          <p:cNvSpPr txBox="1"/>
          <p:nvPr/>
        </p:nvSpPr>
        <p:spPr>
          <a:xfrm>
            <a:off x="2995127" y="2194075"/>
            <a:ext cx="8892073" cy="44519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ctr">
              <a:buAutoNum type="arabicPeriod"/>
              <a:defRPr/>
            </a:pPr>
            <a:endParaRPr lang="en-US" altLang="ko-KR" sz="1800"/>
          </a:p>
          <a:p>
            <a:pPr marL="514350" lvl="0" indent="-514350" algn="ctr">
              <a:buAutoNum type="arabicPeriod"/>
              <a:defRPr/>
            </a:pPr>
            <a:endParaRPr lang="en-US" altLang="ko-KR" sz="1800"/>
          </a:p>
        </p:txBody>
      </p:sp>
      <p:sp>
        <p:nvSpPr>
          <p:cNvPr id="4" name="텍스트 개체 틀 11">
            <a:extLst>
              <a:ext uri="{FF2B5EF4-FFF2-40B4-BE49-F238E27FC236}">
                <a16:creationId xmlns:a16="http://schemas.microsoft.com/office/drawing/2014/main" id="{68C573AE-BAB7-AE49-8FD0-1DF8663F2B25}"/>
              </a:ext>
            </a:extLst>
          </p:cNvPr>
          <p:cNvSpPr txBox="1">
            <a:spLocks/>
          </p:cNvSpPr>
          <p:nvPr/>
        </p:nvSpPr>
        <p:spPr>
          <a:xfrm>
            <a:off x="577228" y="2194074"/>
            <a:ext cx="11307096" cy="44519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altLang="ko-KR" sz="100" dirty="0"/>
          </a:p>
          <a:p>
            <a:pPr algn="ctr">
              <a:defRPr/>
            </a:pPr>
            <a:r>
              <a:rPr lang="ko-KR" altLang="en-US" sz="3200" dirty="0"/>
              <a:t>게임 설명의 구조 순서도</a:t>
            </a:r>
            <a:endParaRPr lang="en-US" altLang="ko-KR" sz="3200" dirty="0"/>
          </a:p>
          <a:p>
            <a:pPr>
              <a:defRPr/>
            </a:pPr>
            <a:r>
              <a:rPr lang="en-US" altLang="ko-KR" sz="3200" dirty="0"/>
              <a:t>				</a:t>
            </a:r>
          </a:p>
          <a:p>
            <a:pPr>
              <a:defRPr/>
            </a:pPr>
            <a:r>
              <a:rPr lang="en-US" altLang="ko-KR" sz="3200" dirty="0"/>
              <a:t>				        </a:t>
            </a:r>
            <a:r>
              <a:rPr lang="ko-KR" altLang="en-US" sz="2400" dirty="0"/>
              <a:t>메인 </a:t>
            </a:r>
            <a:r>
              <a:rPr lang="en-US" altLang="ko-KR" sz="2400" dirty="0"/>
              <a:t>UI</a:t>
            </a:r>
            <a:r>
              <a:rPr lang="ko-KR" altLang="en-US" sz="2400" dirty="0"/>
              <a:t>설명</a:t>
            </a: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r>
              <a:rPr lang="en-US" altLang="ko-KR" sz="2400" dirty="0"/>
              <a:t>			              </a:t>
            </a:r>
            <a:r>
              <a:rPr lang="ko-KR" altLang="en-US" sz="2400" dirty="0"/>
              <a:t>게임 시스템 </a:t>
            </a:r>
            <a:r>
              <a:rPr lang="en-US" altLang="ko-KR" sz="2400" dirty="0"/>
              <a:t>UI </a:t>
            </a:r>
            <a:r>
              <a:rPr lang="ko-KR" altLang="en-US" sz="2400" dirty="0"/>
              <a:t>설명</a:t>
            </a: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r>
              <a:rPr lang="en-US" altLang="ko-KR" sz="2400" dirty="0"/>
              <a:t>		                  </a:t>
            </a:r>
            <a:r>
              <a:rPr lang="ko-KR" altLang="en-US" sz="2400" dirty="0"/>
              <a:t>아이템 시스템 </a:t>
            </a:r>
            <a:r>
              <a:rPr lang="en-US" altLang="ko-KR" sz="2400" dirty="0"/>
              <a:t>UI </a:t>
            </a:r>
            <a:r>
              <a:rPr lang="ko-KR" altLang="en-US" sz="2400" dirty="0"/>
              <a:t>순서 설명</a:t>
            </a:r>
            <a:r>
              <a:rPr lang="en-US" altLang="ko-KR" sz="3200" dirty="0"/>
              <a:t>	</a:t>
            </a:r>
            <a:endParaRPr lang="en-US" altLang="ko-KR" sz="2400" dirty="0"/>
          </a:p>
          <a:p>
            <a:pPr marL="3886200" lvl="7" indent="-457200">
              <a:buAutoNum type="arabicPeriod"/>
              <a:defRPr/>
            </a:pPr>
            <a:endParaRPr lang="en-US" altLang="ko-KR" sz="1400" dirty="0"/>
          </a:p>
          <a:p>
            <a:pPr>
              <a:defRPr/>
            </a:pP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14A6AD-B282-15EB-82B4-E4C0E60BF946}"/>
              </a:ext>
            </a:extLst>
          </p:cNvPr>
          <p:cNvSpPr/>
          <p:nvPr/>
        </p:nvSpPr>
        <p:spPr>
          <a:xfrm>
            <a:off x="3778898" y="3181739"/>
            <a:ext cx="4982547" cy="315374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아래쪽 화살표 ">
            <a:extLst>
              <a:ext uri="{FF2B5EF4-FFF2-40B4-BE49-F238E27FC236}">
                <a16:creationId xmlns:a16="http://schemas.microsoft.com/office/drawing/2014/main" id="{3C7A0808-2615-6755-8ABD-D14AA85D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835" y="3966255"/>
            <a:ext cx="333018" cy="35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아래쪽 화살표 ">
            <a:extLst>
              <a:ext uri="{FF2B5EF4-FFF2-40B4-BE49-F238E27FC236}">
                <a16:creationId xmlns:a16="http://schemas.microsoft.com/office/drawing/2014/main" id="{EBE706FD-2A0B-2CFD-3B97-FAD216606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941" y="4979659"/>
            <a:ext cx="333018" cy="35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별 ">
            <a:extLst>
              <a:ext uri="{FF2B5EF4-FFF2-40B4-BE49-F238E27FC236}">
                <a16:creationId xmlns:a16="http://schemas.microsoft.com/office/drawing/2014/main" id="{AA6616E6-A0E5-6F4C-870F-674327D22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74" y="2852541"/>
            <a:ext cx="780895" cy="78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31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3B66E-CEEB-2929-33D2-C0F7A45E7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875A858-227F-1E21-CC25-5DEA854C7B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103" y="1294425"/>
            <a:ext cx="11307097" cy="498475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4000" dirty="0"/>
              <a:t>! </a:t>
            </a:r>
            <a:r>
              <a:rPr lang="ko-KR" altLang="en-US" sz="4000" dirty="0"/>
              <a:t>튜토리얼 총 정리</a:t>
            </a:r>
            <a:r>
              <a:rPr lang="en-US" altLang="ko-KR" sz="4000" dirty="0"/>
              <a:t> !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5A3FFD5-7B45-72C6-EDA2-4B142F0106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FDA16DE1-EFE5-72B0-08D3-F5650B3D39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8E958CC9-FF6D-8022-27D6-DCB9847BDA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4116BFAC-88C9-B81E-927A-746AD3F074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DC4F0CBA-F172-4D31-2942-9C8667F881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712124F6-4CAC-7D2A-1E45-0BEB90962A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3" name="텍스트 개체 틀 11">
            <a:extLst>
              <a:ext uri="{FF2B5EF4-FFF2-40B4-BE49-F238E27FC236}">
                <a16:creationId xmlns:a16="http://schemas.microsoft.com/office/drawing/2014/main" id="{858DAAE3-4D66-BD0A-9FC7-0D8B5F6F8AC4}"/>
              </a:ext>
            </a:extLst>
          </p:cNvPr>
          <p:cNvSpPr txBox="1"/>
          <p:nvPr/>
        </p:nvSpPr>
        <p:spPr>
          <a:xfrm>
            <a:off x="2995127" y="2194075"/>
            <a:ext cx="8892073" cy="44519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ctr">
              <a:buAutoNum type="arabicPeriod"/>
              <a:defRPr/>
            </a:pPr>
            <a:endParaRPr lang="en-US" altLang="ko-KR" sz="1800"/>
          </a:p>
          <a:p>
            <a:pPr marL="514350" lvl="0" indent="-514350" algn="ctr">
              <a:buAutoNum type="arabicPeriod"/>
              <a:defRPr/>
            </a:pPr>
            <a:endParaRPr lang="en-US" altLang="ko-KR" sz="1800"/>
          </a:p>
        </p:txBody>
      </p:sp>
      <p:sp>
        <p:nvSpPr>
          <p:cNvPr id="4" name="텍스트 개체 틀 11">
            <a:extLst>
              <a:ext uri="{FF2B5EF4-FFF2-40B4-BE49-F238E27FC236}">
                <a16:creationId xmlns:a16="http://schemas.microsoft.com/office/drawing/2014/main" id="{5F3D1D72-124E-35CF-B625-31DC3C096457}"/>
              </a:ext>
            </a:extLst>
          </p:cNvPr>
          <p:cNvSpPr txBox="1">
            <a:spLocks/>
          </p:cNvSpPr>
          <p:nvPr/>
        </p:nvSpPr>
        <p:spPr>
          <a:xfrm>
            <a:off x="577228" y="2194074"/>
            <a:ext cx="11307096" cy="44519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altLang="ko-KR" sz="100" dirty="0"/>
          </a:p>
          <a:p>
            <a:pPr algn="ctr">
              <a:defRPr/>
            </a:pPr>
            <a:r>
              <a:rPr lang="ko-KR" altLang="en-US" sz="3200" dirty="0"/>
              <a:t>게임 설명의 </a:t>
            </a:r>
            <a:r>
              <a:rPr lang="en-US" altLang="ko-KR" sz="3200" dirty="0"/>
              <a:t>Panel </a:t>
            </a:r>
            <a:r>
              <a:rPr lang="ko-KR" altLang="en-US" sz="3200" dirty="0"/>
              <a:t>설명</a:t>
            </a:r>
            <a:endParaRPr lang="en-US" altLang="ko-KR" sz="3200" dirty="0"/>
          </a:p>
          <a:p>
            <a:pPr algn="ctr">
              <a:defRPr/>
            </a:pPr>
            <a:endParaRPr lang="en-US" altLang="ko-KR" sz="3200" dirty="0"/>
          </a:p>
          <a:p>
            <a:pPr algn="ctr">
              <a:defRPr/>
            </a:pPr>
            <a:r>
              <a:rPr lang="ko-KR" altLang="en-US" sz="3200" dirty="0">
                <a:solidFill>
                  <a:srgbClr val="FF0000"/>
                </a:solidFill>
              </a:rPr>
              <a:t>해당 </a:t>
            </a:r>
            <a:r>
              <a:rPr lang="en-US" altLang="ko-KR" sz="3200" dirty="0">
                <a:solidFill>
                  <a:srgbClr val="FF0000"/>
                </a:solidFill>
              </a:rPr>
              <a:t>Panel</a:t>
            </a:r>
            <a:r>
              <a:rPr lang="ko-KR" altLang="en-US" sz="3200" dirty="0">
                <a:solidFill>
                  <a:srgbClr val="FF0000"/>
                </a:solidFill>
              </a:rPr>
              <a:t>은 슬라이더 형태 </a:t>
            </a:r>
            <a:r>
              <a:rPr lang="en-US" altLang="ko-KR" sz="3200" dirty="0">
                <a:solidFill>
                  <a:srgbClr val="FF0000"/>
                </a:solidFill>
              </a:rPr>
              <a:t>, </a:t>
            </a:r>
            <a:r>
              <a:rPr lang="ko-KR" altLang="en-US" sz="3200" dirty="0">
                <a:solidFill>
                  <a:srgbClr val="FF0000"/>
                </a:solidFill>
              </a:rPr>
              <a:t>다중 페이지 간 이동 가능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sz="2000" dirty="0"/>
              <a:t>(</a:t>
            </a:r>
            <a:r>
              <a:rPr lang="ko-KR" altLang="en-US" sz="2000" dirty="0"/>
              <a:t>만약 </a:t>
            </a:r>
            <a:r>
              <a:rPr lang="en-US" altLang="ko-KR" sz="2000" dirty="0"/>
              <a:t>1</a:t>
            </a:r>
            <a:r>
              <a:rPr lang="ko-KR" altLang="en-US" sz="2000" dirty="0"/>
              <a:t>페이지에서 </a:t>
            </a:r>
            <a:r>
              <a:rPr lang="en-US" altLang="ko-KR" sz="2000" dirty="0"/>
              <a:t>2</a:t>
            </a:r>
            <a:r>
              <a:rPr lang="ko-KR" altLang="en-US" sz="2000" dirty="0"/>
              <a:t>페이지로 이동하였을 때 전페이지로 슬라이더 가능</a:t>
            </a:r>
            <a:r>
              <a:rPr lang="en-US" altLang="ko-KR" sz="2000" dirty="0"/>
              <a:t>) </a:t>
            </a:r>
          </a:p>
          <a:p>
            <a:pPr algn="ctr">
              <a:defRPr/>
            </a:pPr>
            <a:endParaRPr lang="en-US" altLang="ko-KR" sz="2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sz="1600" dirty="0">
                <a:solidFill>
                  <a:srgbClr val="FF0000"/>
                </a:solidFill>
              </a:rPr>
              <a:t>2~1</a:t>
            </a:r>
            <a:r>
              <a:rPr lang="ko-KR" altLang="en-US" sz="1600" dirty="0">
                <a:solidFill>
                  <a:srgbClr val="FF0000"/>
                </a:solidFill>
              </a:rPr>
              <a:t>페이지 이동</a:t>
            </a:r>
            <a:r>
              <a:rPr lang="en-US" altLang="ko-KR" sz="1600" dirty="0">
                <a:solidFill>
                  <a:srgbClr val="FF0000"/>
                </a:solidFill>
              </a:rPr>
              <a:t>	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sz="2000" dirty="0"/>
              <a:t>     ! </a:t>
            </a:r>
            <a:r>
              <a:rPr lang="ko-KR" altLang="en-US" sz="2000" dirty="0"/>
              <a:t>생각하고 있는 페이지의 수는 </a:t>
            </a:r>
            <a:r>
              <a:rPr lang="en-US" altLang="ko-KR" sz="2000" dirty="0"/>
              <a:t>( </a:t>
            </a:r>
            <a:r>
              <a:rPr lang="ko-KR" altLang="en-US" sz="2000" dirty="0"/>
              <a:t>최소</a:t>
            </a:r>
            <a:r>
              <a:rPr lang="en-US" altLang="ko-KR" sz="2000" dirty="0"/>
              <a:t>1</a:t>
            </a:r>
            <a:r>
              <a:rPr lang="ko-KR" altLang="en-US" sz="2000" dirty="0"/>
              <a:t>개</a:t>
            </a:r>
            <a:r>
              <a:rPr lang="en-US" altLang="ko-KR" sz="2000" dirty="0"/>
              <a:t>~ </a:t>
            </a:r>
            <a:r>
              <a:rPr lang="ko-KR" altLang="en-US" sz="2000" dirty="0"/>
              <a:t>최대</a:t>
            </a:r>
            <a:r>
              <a:rPr lang="en-US" altLang="ko-KR" sz="2000" dirty="0"/>
              <a:t>15</a:t>
            </a:r>
            <a:r>
              <a:rPr lang="ko-KR" altLang="en-US" sz="2000" dirty="0"/>
              <a:t>개</a:t>
            </a:r>
            <a:r>
              <a:rPr lang="en-US" altLang="ko-KR" sz="2000" dirty="0"/>
              <a:t>) !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캡쳐본</a:t>
            </a:r>
            <a:r>
              <a:rPr lang="en-US" altLang="ko-KR" sz="2400" dirty="0"/>
              <a:t>) </a:t>
            </a:r>
            <a:r>
              <a:rPr lang="ko-KR" altLang="en-US" sz="2400" dirty="0"/>
              <a:t>형태</a:t>
            </a:r>
            <a:r>
              <a:rPr lang="en-US" altLang="ko-KR" sz="3600" dirty="0"/>
              <a:t>	</a:t>
            </a:r>
            <a:endParaRPr lang="en-US" altLang="ko-KR" sz="5400" dirty="0"/>
          </a:p>
          <a:p>
            <a:pPr algn="ctr">
              <a:defRPr/>
            </a:pPr>
            <a:r>
              <a:rPr lang="en-US" altLang="ko-KR" sz="3200" dirty="0"/>
              <a:t>			</a:t>
            </a:r>
          </a:p>
          <a:p>
            <a:pPr>
              <a:defRPr/>
            </a:pPr>
            <a:r>
              <a:rPr lang="en-US" altLang="ko-KR" sz="3200" dirty="0"/>
              <a:t>				</a:t>
            </a: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r>
              <a:rPr lang="en-US" altLang="ko-KR" sz="2400" dirty="0"/>
              <a:t>			              </a:t>
            </a:r>
            <a:r>
              <a:rPr lang="en-US" altLang="ko-KR" sz="3200" dirty="0"/>
              <a:t>	</a:t>
            </a:r>
            <a:endParaRPr lang="en-US" altLang="ko-KR" sz="2400" dirty="0"/>
          </a:p>
          <a:p>
            <a:pPr marL="3886200" lvl="7" indent="-457200">
              <a:buAutoNum type="arabicPeriod"/>
              <a:defRPr/>
            </a:pPr>
            <a:endParaRPr lang="en-US" altLang="ko-KR" sz="1400" dirty="0"/>
          </a:p>
          <a:p>
            <a:pPr>
              <a:defRPr/>
            </a:pPr>
            <a:endParaRPr lang="ko-KR" altLang="en-US" sz="1000" dirty="0"/>
          </a:p>
        </p:txBody>
      </p:sp>
      <p:pic>
        <p:nvPicPr>
          <p:cNvPr id="5" name="Picture 2" descr="아래쪽 화살표 ">
            <a:extLst>
              <a:ext uri="{FF2B5EF4-FFF2-40B4-BE49-F238E27FC236}">
                <a16:creationId xmlns:a16="http://schemas.microsoft.com/office/drawing/2014/main" id="{02DF6A89-84BE-C602-ADA8-B931DE200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491" y="4420048"/>
            <a:ext cx="333018" cy="35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87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B8B38-9BC9-A920-0231-C63C33962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0DC20C4E-6C07-1A3E-E07F-6262D0380B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103" y="1294425"/>
            <a:ext cx="11307097" cy="498475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4000" dirty="0"/>
              <a:t>! </a:t>
            </a:r>
            <a:r>
              <a:rPr lang="ko-KR" altLang="en-US" sz="4000" dirty="0"/>
              <a:t>튜토리얼 총 정리</a:t>
            </a:r>
            <a:r>
              <a:rPr lang="en-US" altLang="ko-KR" sz="4000" dirty="0"/>
              <a:t> !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482079F-6742-69B5-1837-01C9DC5213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FBD2945C-44E7-28DE-2007-671C728442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A9A2C8EB-2C0D-7CF4-FB77-0B6FF23F09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408ADE94-372B-F87E-5564-D6A890C0D8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033F69DF-EE47-9AA0-3EB5-4612250872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51516056-AC5C-9ED1-83B6-EDB895485F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3" name="텍스트 개체 틀 11">
            <a:extLst>
              <a:ext uri="{FF2B5EF4-FFF2-40B4-BE49-F238E27FC236}">
                <a16:creationId xmlns:a16="http://schemas.microsoft.com/office/drawing/2014/main" id="{37E244A4-C172-F86F-0B08-BD0BF745B88B}"/>
              </a:ext>
            </a:extLst>
          </p:cNvPr>
          <p:cNvSpPr txBox="1"/>
          <p:nvPr/>
        </p:nvSpPr>
        <p:spPr>
          <a:xfrm>
            <a:off x="2995127" y="2194075"/>
            <a:ext cx="8892073" cy="44519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ctr">
              <a:buAutoNum type="arabicPeriod"/>
              <a:defRPr/>
            </a:pPr>
            <a:endParaRPr lang="en-US" altLang="ko-KR" sz="1800"/>
          </a:p>
          <a:p>
            <a:pPr marL="514350" lvl="0" indent="-514350" algn="ctr">
              <a:buAutoNum type="arabicPeriod"/>
              <a:defRPr/>
            </a:pPr>
            <a:endParaRPr lang="en-US" altLang="ko-KR" sz="1800"/>
          </a:p>
        </p:txBody>
      </p:sp>
      <p:sp>
        <p:nvSpPr>
          <p:cNvPr id="4" name="텍스트 개체 틀 11">
            <a:extLst>
              <a:ext uri="{FF2B5EF4-FFF2-40B4-BE49-F238E27FC236}">
                <a16:creationId xmlns:a16="http://schemas.microsoft.com/office/drawing/2014/main" id="{6E2D86A4-0D6C-3A40-686B-9D0B1A77AA24}"/>
              </a:ext>
            </a:extLst>
          </p:cNvPr>
          <p:cNvSpPr txBox="1">
            <a:spLocks/>
          </p:cNvSpPr>
          <p:nvPr/>
        </p:nvSpPr>
        <p:spPr>
          <a:xfrm>
            <a:off x="577228" y="2194074"/>
            <a:ext cx="11307096" cy="44519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altLang="ko-KR" sz="100" dirty="0"/>
          </a:p>
          <a:p>
            <a:pPr algn="ctr">
              <a:defRPr/>
            </a:pPr>
            <a:r>
              <a:rPr lang="ko-KR" altLang="en-US" sz="4400" dirty="0"/>
              <a:t>패널 사이즈 설정</a:t>
            </a:r>
            <a:endParaRPr lang="en-US" altLang="ko-KR" sz="4400" dirty="0"/>
          </a:p>
          <a:p>
            <a:pPr algn="ctr">
              <a:defRPr/>
            </a:pPr>
            <a:endParaRPr lang="en-US" altLang="ko-KR" sz="4400" dirty="0"/>
          </a:p>
          <a:p>
            <a:pPr algn="ctr">
              <a:defRPr/>
            </a:pPr>
            <a:r>
              <a:rPr lang="ko-KR" altLang="en-US" sz="4400" dirty="0"/>
              <a:t>크기 </a:t>
            </a:r>
            <a:r>
              <a:rPr lang="en-US" altLang="ko-KR" sz="4400" dirty="0"/>
              <a:t>: X = 6 , Y = 12</a:t>
            </a:r>
          </a:p>
          <a:p>
            <a:pPr algn="ctr">
              <a:defRPr/>
            </a:pPr>
            <a:endParaRPr lang="en-US" altLang="ko-KR" sz="4400" dirty="0"/>
          </a:p>
          <a:p>
            <a:pPr algn="ctr">
              <a:defRPr/>
            </a:pPr>
            <a:r>
              <a:rPr lang="ko-KR" altLang="en-US" sz="3200" dirty="0"/>
              <a:t>설정 이유 </a:t>
            </a:r>
            <a:r>
              <a:rPr lang="en-US" altLang="ko-KR" sz="3200" dirty="0"/>
              <a:t>: </a:t>
            </a:r>
            <a:r>
              <a:rPr lang="ko-KR" altLang="en-US" sz="3200" dirty="0"/>
              <a:t>패널 자체가 화면을 덮어야 하기 때문에 화면을 덮는 사이즈인 </a:t>
            </a:r>
            <a:r>
              <a:rPr lang="en-US" altLang="ko-KR" sz="3200" dirty="0"/>
              <a:t>X = 6 , Y = 12</a:t>
            </a:r>
            <a:r>
              <a:rPr lang="ko-KR" altLang="en-US" sz="3200" dirty="0"/>
              <a:t>으로 설정</a:t>
            </a:r>
            <a:endParaRPr lang="en-US" altLang="ko-KR" sz="4400" dirty="0"/>
          </a:p>
          <a:p>
            <a:pPr algn="ctr">
              <a:defRPr/>
            </a:pPr>
            <a:r>
              <a:rPr lang="en-US" altLang="ko-KR" sz="3200" dirty="0"/>
              <a:t>			</a:t>
            </a:r>
          </a:p>
          <a:p>
            <a:pPr>
              <a:defRPr/>
            </a:pPr>
            <a:r>
              <a:rPr lang="en-US" altLang="ko-KR" sz="3200" dirty="0"/>
              <a:t>				</a:t>
            </a:r>
            <a:endParaRPr lang="en-US" altLang="ko-KR" sz="24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r>
              <a:rPr lang="en-US" altLang="ko-KR" sz="2400" dirty="0"/>
              <a:t>			              </a:t>
            </a:r>
            <a:r>
              <a:rPr lang="en-US" altLang="ko-KR" sz="3200" dirty="0"/>
              <a:t>	</a:t>
            </a:r>
            <a:endParaRPr lang="en-US" altLang="ko-KR" sz="2400" dirty="0"/>
          </a:p>
          <a:p>
            <a:pPr marL="3886200" lvl="7" indent="-457200">
              <a:buAutoNum type="arabicPeriod"/>
              <a:defRPr/>
            </a:pPr>
            <a:endParaRPr lang="en-US" altLang="ko-KR" sz="1400" dirty="0"/>
          </a:p>
          <a:p>
            <a:pPr>
              <a:defRPr/>
            </a:pPr>
            <a:endParaRPr lang="ko-KR" altLang="en-US" sz="1000" dirty="0"/>
          </a:p>
        </p:txBody>
      </p:sp>
      <p:pic>
        <p:nvPicPr>
          <p:cNvPr id="5" name="Picture 2" descr="아래쪽 화살표 ">
            <a:extLst>
              <a:ext uri="{FF2B5EF4-FFF2-40B4-BE49-F238E27FC236}">
                <a16:creationId xmlns:a16="http://schemas.microsoft.com/office/drawing/2014/main" id="{82BA5BAC-98B8-AD88-A371-468C1213F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491" y="3252571"/>
            <a:ext cx="333018" cy="35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76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3231D-C078-71F4-F89C-53D7CF513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11AC127-4722-ECF6-CEEC-39B210AEA6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103" y="1294425"/>
            <a:ext cx="11307097" cy="498475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4000" dirty="0"/>
              <a:t>! </a:t>
            </a:r>
            <a:r>
              <a:rPr lang="ko-KR" altLang="en-US" sz="4000" dirty="0"/>
              <a:t>튜토리얼 총 정리</a:t>
            </a:r>
            <a:r>
              <a:rPr lang="en-US" altLang="ko-KR" sz="4000" dirty="0"/>
              <a:t> !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D52D633-2A59-D815-6BE1-734FC37297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293FB43A-CD4E-8B78-4AFA-C0E05E9374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D2BAC52C-30C6-AD03-516A-D1BFEC3DE7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E0FC0F28-EC15-B326-3172-D41F99F3F6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6451F0ED-05A4-8D97-05D3-9BBD559DA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448D973D-BF13-BB5F-EF10-76F143DC1B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3" name="텍스트 개체 틀 11">
            <a:extLst>
              <a:ext uri="{FF2B5EF4-FFF2-40B4-BE49-F238E27FC236}">
                <a16:creationId xmlns:a16="http://schemas.microsoft.com/office/drawing/2014/main" id="{2CE69362-A7A9-47C2-4764-4EE23F58836F}"/>
              </a:ext>
            </a:extLst>
          </p:cNvPr>
          <p:cNvSpPr txBox="1"/>
          <p:nvPr/>
        </p:nvSpPr>
        <p:spPr>
          <a:xfrm>
            <a:off x="2995127" y="2194075"/>
            <a:ext cx="8892073" cy="44519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ctr">
              <a:buAutoNum type="arabicPeriod"/>
              <a:defRPr/>
            </a:pPr>
            <a:endParaRPr lang="en-US" altLang="ko-KR" sz="1800"/>
          </a:p>
          <a:p>
            <a:pPr marL="514350" lvl="0" indent="-514350" algn="ctr">
              <a:buAutoNum type="arabicPeriod"/>
              <a:defRPr/>
            </a:pPr>
            <a:endParaRPr lang="en-US" altLang="ko-KR" sz="1800"/>
          </a:p>
        </p:txBody>
      </p:sp>
      <p:sp>
        <p:nvSpPr>
          <p:cNvPr id="4" name="텍스트 개체 틀 11">
            <a:extLst>
              <a:ext uri="{FF2B5EF4-FFF2-40B4-BE49-F238E27FC236}">
                <a16:creationId xmlns:a16="http://schemas.microsoft.com/office/drawing/2014/main" id="{01801FFD-C4CD-9458-F1D5-69BF24A24B19}"/>
              </a:ext>
            </a:extLst>
          </p:cNvPr>
          <p:cNvSpPr txBox="1">
            <a:spLocks/>
          </p:cNvSpPr>
          <p:nvPr/>
        </p:nvSpPr>
        <p:spPr>
          <a:xfrm>
            <a:off x="577228" y="2194074"/>
            <a:ext cx="11307096" cy="44519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altLang="ko-KR" sz="100" dirty="0"/>
          </a:p>
          <a:p>
            <a:pPr algn="ctr">
              <a:defRPr/>
            </a:pPr>
            <a:r>
              <a:rPr lang="en-US" altLang="ko-KR" sz="4000" dirty="0"/>
              <a:t>UI </a:t>
            </a:r>
            <a:r>
              <a:rPr lang="ko-KR" altLang="en-US" sz="4000" dirty="0"/>
              <a:t>출력 됐을 때의 담기는 기능</a:t>
            </a:r>
            <a:endParaRPr lang="en-US" altLang="ko-KR" sz="4000" dirty="0"/>
          </a:p>
          <a:p>
            <a:pPr algn="ctr">
              <a:defRPr/>
            </a:pPr>
            <a:endParaRPr lang="en-US" altLang="ko-KR" sz="2400" dirty="0"/>
          </a:p>
          <a:p>
            <a:pPr marL="514350" indent="-514350">
              <a:buAutoNum type="arabicPeriod"/>
              <a:defRPr/>
            </a:pPr>
            <a:r>
              <a:rPr lang="en-US" altLang="ko-KR" sz="3200" dirty="0"/>
              <a:t>(</a:t>
            </a:r>
            <a:r>
              <a:rPr lang="ko-KR" altLang="en-US" sz="3200" dirty="0"/>
              <a:t> 게임 설명 내용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r>
              <a:rPr lang="ko-KR" altLang="en-US" sz="2000" dirty="0"/>
              <a:t>텍스트와 이미지를 함께 게임 설명을 효과적으로 전달</a:t>
            </a:r>
            <a:endParaRPr lang="en-US" altLang="ko-KR" sz="3200" dirty="0"/>
          </a:p>
          <a:p>
            <a:pPr>
              <a:defRPr/>
            </a:pPr>
            <a:r>
              <a:rPr lang="en-US" altLang="ko-KR" sz="3200" dirty="0"/>
              <a:t>2. ( </a:t>
            </a:r>
            <a:r>
              <a:rPr lang="ko-KR" altLang="en-US" sz="3200" dirty="0"/>
              <a:t>닫기 버튼 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r>
              <a:rPr lang="en-US" altLang="ko-KR" sz="3200" dirty="0"/>
              <a:t>   </a:t>
            </a:r>
            <a:r>
              <a:rPr lang="ko-KR" altLang="en-US" sz="2000" dirty="0"/>
              <a:t>사용자가 패널을 종료 가능 하도록 </a:t>
            </a:r>
            <a:r>
              <a:rPr lang="en-US" altLang="ko-KR" sz="2000" dirty="0"/>
              <a:t>X </a:t>
            </a:r>
            <a:r>
              <a:rPr lang="ko-KR" altLang="en-US" sz="2000" dirty="0"/>
              <a:t>버튼 추가</a:t>
            </a:r>
            <a:r>
              <a:rPr lang="en-US" altLang="ko-KR" sz="3200" dirty="0"/>
              <a:t>			</a:t>
            </a:r>
          </a:p>
          <a:p>
            <a:pPr>
              <a:defRPr/>
            </a:pPr>
            <a:r>
              <a:rPr lang="en-US" altLang="ko-KR" sz="3200" dirty="0"/>
              <a:t>3. (</a:t>
            </a:r>
            <a:r>
              <a:rPr lang="ko-KR" altLang="en-US" sz="3200" dirty="0"/>
              <a:t>페이지 이동 기능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r>
              <a:rPr lang="en-US" altLang="ko-KR" sz="3200" dirty="0"/>
              <a:t>   </a:t>
            </a:r>
            <a:r>
              <a:rPr lang="ko-KR" altLang="en-US" sz="2000" dirty="0"/>
              <a:t>좌우 슬라이드를 통해 페이지 이동</a:t>
            </a:r>
            <a:endParaRPr lang="en-US" altLang="ko-KR" sz="2000" dirty="0"/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r>
              <a:rPr lang="en-US" altLang="ko-KR" sz="2400" dirty="0"/>
              <a:t>			              </a:t>
            </a:r>
            <a:r>
              <a:rPr lang="en-US" altLang="ko-KR" sz="3200" dirty="0"/>
              <a:t>	</a:t>
            </a:r>
            <a:endParaRPr lang="en-US" altLang="ko-KR" sz="2400" dirty="0"/>
          </a:p>
          <a:p>
            <a:pPr marL="3886200" lvl="7" indent="-457200">
              <a:buAutoNum type="arabicPeriod"/>
              <a:defRPr/>
            </a:pPr>
            <a:endParaRPr lang="en-US" altLang="ko-KR" sz="1400" dirty="0"/>
          </a:p>
          <a:p>
            <a:pPr>
              <a:defRPr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9952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3D499-EA60-BE3D-155D-976EB74E8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11887BF-FC34-C19F-41DA-24DE1DB649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103" y="1294425"/>
            <a:ext cx="11307097" cy="498475"/>
          </a:xfrm>
        </p:spPr>
        <p:txBody>
          <a:bodyPr/>
          <a:lstStyle/>
          <a:p>
            <a:pPr lvl="0" algn="ctr">
              <a:defRPr/>
            </a:pPr>
            <a:r>
              <a:rPr lang="en-US" altLang="ko-KR" sz="4000" dirty="0"/>
              <a:t>! </a:t>
            </a:r>
            <a:r>
              <a:rPr lang="ko-KR" altLang="en-US" sz="4000" dirty="0"/>
              <a:t>추가 내용 정리</a:t>
            </a:r>
            <a:r>
              <a:rPr lang="en-US" altLang="ko-KR" sz="4000" dirty="0"/>
              <a:t> !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24EBC42-E512-43D0-B312-402F42512A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01578878-9AA7-6373-F8C0-6C3749432A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352DE876-D6E2-7945-D45C-766F20A35B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3CEC598-1AE6-2DD8-48CA-DFC4AF2CA9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6C3E51FC-8ED3-54B1-F72B-6E3FD352ED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1752EE8A-FD7D-3ACC-C799-7F348F9410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sp>
        <p:nvSpPr>
          <p:cNvPr id="3" name="텍스트 개체 틀 11">
            <a:extLst>
              <a:ext uri="{FF2B5EF4-FFF2-40B4-BE49-F238E27FC236}">
                <a16:creationId xmlns:a16="http://schemas.microsoft.com/office/drawing/2014/main" id="{2EB2F815-08BF-B058-53F2-11ECB67444E1}"/>
              </a:ext>
            </a:extLst>
          </p:cNvPr>
          <p:cNvSpPr txBox="1"/>
          <p:nvPr/>
        </p:nvSpPr>
        <p:spPr>
          <a:xfrm>
            <a:off x="2995127" y="2194075"/>
            <a:ext cx="8892073" cy="44519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ctr">
              <a:buAutoNum type="arabicPeriod"/>
              <a:defRPr/>
            </a:pPr>
            <a:endParaRPr lang="en-US" altLang="ko-KR" sz="1800" dirty="0"/>
          </a:p>
          <a:p>
            <a:pPr marL="514350" lvl="0" indent="-514350" algn="ctr">
              <a:buAutoNum type="arabicPeriod"/>
              <a:defRPr/>
            </a:pPr>
            <a:endParaRPr lang="en-US" altLang="ko-KR" sz="1800" dirty="0"/>
          </a:p>
        </p:txBody>
      </p:sp>
      <p:sp>
        <p:nvSpPr>
          <p:cNvPr id="4" name="텍스트 개체 틀 11">
            <a:extLst>
              <a:ext uri="{FF2B5EF4-FFF2-40B4-BE49-F238E27FC236}">
                <a16:creationId xmlns:a16="http://schemas.microsoft.com/office/drawing/2014/main" id="{D900F046-1B0A-28ED-D077-38487A41BE1C}"/>
              </a:ext>
            </a:extLst>
          </p:cNvPr>
          <p:cNvSpPr txBox="1">
            <a:spLocks/>
          </p:cNvSpPr>
          <p:nvPr/>
        </p:nvSpPr>
        <p:spPr>
          <a:xfrm>
            <a:off x="577228" y="2194074"/>
            <a:ext cx="11307096" cy="44519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CC-한빛" panose="02030503000000000000" pitchFamily="18" charset="-127"/>
                <a:ea typeface="KCC-한빛" panose="02030503000000000000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3200" dirty="0"/>
              <a:t>+</a:t>
            </a:r>
            <a:r>
              <a:rPr lang="en-US" altLang="ko-KR" sz="2000" dirty="0"/>
              <a:t> </a:t>
            </a:r>
            <a:r>
              <a:rPr lang="ko-KR" altLang="en-US" sz="2000" dirty="0"/>
              <a:t>내용 </a:t>
            </a:r>
            <a:r>
              <a:rPr lang="en-US" altLang="ko-KR" sz="2000" dirty="0"/>
              <a:t>(</a:t>
            </a:r>
            <a:r>
              <a:rPr lang="ko-KR" altLang="en-US" sz="2000" dirty="0"/>
              <a:t>광고 같은 경우에는 게임이 끝났을 때</a:t>
            </a:r>
            <a:r>
              <a:rPr lang="en-US" altLang="ko-KR" sz="2000" dirty="0"/>
              <a:t>)</a:t>
            </a:r>
          </a:p>
          <a:p>
            <a:pPr algn="ctr">
              <a:defRPr/>
            </a:pPr>
            <a:endParaRPr lang="en-US" altLang="ko-KR" sz="2000" dirty="0"/>
          </a:p>
          <a:p>
            <a:pPr algn="ctr">
              <a:defRPr/>
            </a:pPr>
            <a:r>
              <a:rPr lang="en-US" altLang="ko-KR" sz="2400" dirty="0">
                <a:solidFill>
                  <a:srgbClr val="FF0000"/>
                </a:solidFill>
              </a:rPr>
              <a:t>( BM</a:t>
            </a:r>
            <a:r>
              <a:rPr lang="ko-KR" altLang="en-US" sz="2400" dirty="0">
                <a:solidFill>
                  <a:srgbClr val="FF0000"/>
                </a:solidFill>
              </a:rPr>
              <a:t> 이 정해지지 않은 이유 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  <a:p>
            <a:pPr>
              <a:defRPr/>
            </a:pPr>
            <a:endParaRPr lang="en-US" altLang="ko-KR" sz="24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en-US" altLang="ko-KR" sz="4000" dirty="0">
                <a:solidFill>
                  <a:srgbClr val="FF0000"/>
                </a:solidFill>
              </a:rPr>
              <a:t>! </a:t>
            </a:r>
            <a:r>
              <a:rPr lang="ko-KR" altLang="en-US" sz="4000" dirty="0">
                <a:solidFill>
                  <a:srgbClr val="FF0000"/>
                </a:solidFill>
              </a:rPr>
              <a:t>모든 텍스트들은 한국어로 수정 요망 </a:t>
            </a:r>
            <a:r>
              <a:rPr lang="en-US" altLang="ko-KR" sz="4000" dirty="0">
                <a:solidFill>
                  <a:srgbClr val="FF0000"/>
                </a:solidFill>
              </a:rPr>
              <a:t>!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algn="ctr">
              <a:defRPr/>
            </a:pPr>
            <a:endParaRPr lang="en-US" altLang="ko-KR" sz="24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rgbClr val="FF0000"/>
                </a:solidFill>
              </a:rPr>
              <a:t>각종 </a:t>
            </a:r>
            <a:r>
              <a:rPr lang="en-US" altLang="ko-KR" sz="2400" dirty="0">
                <a:solidFill>
                  <a:srgbClr val="FF0000"/>
                </a:solidFill>
              </a:rPr>
              <a:t>UI </a:t>
            </a:r>
            <a:r>
              <a:rPr lang="ko-KR" altLang="en-US" sz="2400" dirty="0">
                <a:solidFill>
                  <a:srgbClr val="FF0000"/>
                </a:solidFill>
              </a:rPr>
              <a:t>정리 및 </a:t>
            </a:r>
            <a:r>
              <a:rPr lang="en-US" altLang="ko-KR" sz="2400" dirty="0">
                <a:solidFill>
                  <a:srgbClr val="FF0000"/>
                </a:solidFill>
              </a:rPr>
              <a:t>UI </a:t>
            </a:r>
            <a:r>
              <a:rPr lang="ko-KR" altLang="en-US" sz="2400" dirty="0">
                <a:solidFill>
                  <a:srgbClr val="FF0000"/>
                </a:solidFill>
              </a:rPr>
              <a:t>이름 변경 요청</a:t>
            </a:r>
            <a:endParaRPr lang="en-US" altLang="ko-KR" sz="1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ko-KR" sz="2400" dirty="0"/>
          </a:p>
          <a:p>
            <a:pPr>
              <a:defRPr/>
            </a:pPr>
            <a:r>
              <a:rPr lang="en-US" altLang="ko-KR" sz="2400" dirty="0"/>
              <a:t>			              </a:t>
            </a:r>
            <a:r>
              <a:rPr lang="en-US" altLang="ko-KR" sz="3200" dirty="0"/>
              <a:t>	</a:t>
            </a:r>
            <a:endParaRPr lang="en-US" altLang="ko-KR" sz="2400" dirty="0"/>
          </a:p>
          <a:p>
            <a:pPr marL="3886200" lvl="7" indent="-457200">
              <a:buAutoNum type="arabicPeriod"/>
              <a:defRPr/>
            </a:pPr>
            <a:endParaRPr lang="en-US" altLang="ko-KR" sz="1400" dirty="0"/>
          </a:p>
          <a:p>
            <a:pPr>
              <a:defRPr/>
            </a:pPr>
            <a:endParaRPr lang="ko-KR" altLang="en-US" sz="1000" dirty="0"/>
          </a:p>
        </p:txBody>
      </p:sp>
      <p:pic>
        <p:nvPicPr>
          <p:cNvPr id="6" name="Picture 2" descr="아래쪽 화살표 ">
            <a:extLst>
              <a:ext uri="{FF2B5EF4-FFF2-40B4-BE49-F238E27FC236}">
                <a16:creationId xmlns:a16="http://schemas.microsoft.com/office/drawing/2014/main" id="{14C12A03-8035-BD63-EC0F-F752B362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67" y="2740866"/>
            <a:ext cx="333018" cy="35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텍스트 개체 틀 11"/>
          <p:cNvSpPr txBox="1"/>
          <p:nvPr/>
        </p:nvSpPr>
        <p:spPr>
          <a:xfrm>
            <a:off x="944640" y="1525723"/>
            <a:ext cx="10636820" cy="5120298"/>
          </a:xfrm>
          <a:prstGeom prst="rect">
            <a:avLst/>
          </a:prstGeom>
          <a:ln w="3175">
            <a:solidFill>
              <a:schemeClr val="dk1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ctr">
              <a:buAutoNum type="arabicPeriod"/>
              <a:defRPr/>
            </a:pPr>
            <a:endParaRPr lang="en-US" altLang="ko-KR" sz="1800"/>
          </a:p>
          <a:p>
            <a:pPr marL="514350" lvl="0" indent="-514350" algn="ctr">
              <a:buAutoNum type="arabicPeriod"/>
              <a:defRPr/>
            </a:pPr>
            <a:endParaRPr lang="en-US" altLang="ko-KR" sz="180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2483304" y="939842"/>
            <a:ext cx="6876367" cy="539289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000" dirty="0"/>
              <a:t>튜토리얼 구조도</a:t>
            </a:r>
            <a:endParaRPr lang="en-US" altLang="ko-KR" sz="400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/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/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pic>
        <p:nvPicPr>
          <p:cNvPr id="3" name="그림 2" descr="도표, 텍스트, 기술 도면, 평면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3B11725-2D0C-E0CC-1F15-A954E234F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83" y="1738638"/>
            <a:ext cx="3948018" cy="4694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EEDAB-E3B2-3629-7CB7-EA04ACA22308}"/>
              </a:ext>
            </a:extLst>
          </p:cNvPr>
          <p:cNvSpPr txBox="1"/>
          <p:nvPr/>
        </p:nvSpPr>
        <p:spPr>
          <a:xfrm>
            <a:off x="6017342" y="3534169"/>
            <a:ext cx="4579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srgbClr val="FF0000"/>
                </a:solidFill>
              </a:rPr>
              <a:t>! </a:t>
            </a:r>
            <a:r>
              <a:rPr lang="ko-KR" altLang="en-US" sz="2800" b="1" dirty="0">
                <a:solidFill>
                  <a:srgbClr val="FF0000"/>
                </a:solidFill>
              </a:rPr>
              <a:t>해당 튜토리얼 구조도는 전체적인 구조도 입니다 </a:t>
            </a:r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5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A248-38D3-9B5D-E3AC-B8D9F3C5C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텍스트 개체 틀 11">
            <a:extLst>
              <a:ext uri="{FF2B5EF4-FFF2-40B4-BE49-F238E27FC236}">
                <a16:creationId xmlns:a16="http://schemas.microsoft.com/office/drawing/2014/main" id="{93E5C01D-94E1-740C-B1FE-48A80CC7F09F}"/>
              </a:ext>
            </a:extLst>
          </p:cNvPr>
          <p:cNvSpPr txBox="1"/>
          <p:nvPr/>
        </p:nvSpPr>
        <p:spPr>
          <a:xfrm>
            <a:off x="944640" y="1525723"/>
            <a:ext cx="10636820" cy="5120298"/>
          </a:xfrm>
          <a:prstGeom prst="rect">
            <a:avLst/>
          </a:prstGeom>
          <a:ln w="3175">
            <a:solidFill>
              <a:schemeClr val="dk1"/>
            </a:solidFill>
          </a:ln>
        </p:spPr>
        <p:txBody>
          <a:bodyPr vert="horz" lIns="91440" tIns="45720" rIns="91440" bIns="4572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ko-KR" altLang="en-US" sz="2800" b="1" kern="1200" dirty="0" smtClean="0">
                <a:ln w="9525">
                  <a:solidFill>
                    <a:srgbClr val="92D050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CC-한빛"/>
                <a:ea typeface="KCC-한빛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algn="ctr">
              <a:buAutoNum type="arabicPeriod"/>
              <a:defRPr/>
            </a:pPr>
            <a:endParaRPr lang="en-US" altLang="ko-KR" sz="1800"/>
          </a:p>
          <a:p>
            <a:pPr marL="514350" lvl="0" indent="-514350" algn="ctr">
              <a:buAutoNum type="arabicPeriod"/>
              <a:defRPr/>
            </a:pPr>
            <a:endParaRPr lang="en-US" altLang="ko-KR" sz="180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72C1797-27DF-52A1-C719-0D65577AD2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83304" y="939842"/>
            <a:ext cx="7093598" cy="539289"/>
          </a:xfrm>
        </p:spPr>
        <p:txBody>
          <a:bodyPr/>
          <a:lstStyle/>
          <a:p>
            <a:pPr lvl="0" algn="ctr">
              <a:defRPr/>
            </a:pPr>
            <a:r>
              <a:rPr lang="ko-KR" altLang="en-US" sz="4000" dirty="0"/>
              <a:t>상점 구조도 </a:t>
            </a:r>
            <a:r>
              <a:rPr lang="ko-KR" altLang="en-US" sz="4000"/>
              <a:t>및 아이템 구조도</a:t>
            </a:r>
            <a:endParaRPr lang="en-US" altLang="ko-KR" sz="400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C287D4B-B4A1-84C0-C0DF-5394E88AE5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r>
              <a:rPr lang="ko-KR" altLang="en-US"/>
              <a:t>구성</a:t>
            </a:r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0E0826CA-DAE8-F12B-DF52-2155341E3C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76902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5D755DDB-A7E6-DD3B-238E-B9BDF9800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40369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시스템기획</a:t>
            </a: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DB650C45-92F9-9A1D-C1BD-623C11C818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96686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UI</a:t>
            </a:r>
            <a:br>
              <a:rPr lang="en-US" altLang="ko-KR"/>
            </a:br>
            <a:r>
              <a:rPr lang="ko-KR" altLang="en-US"/>
              <a:t>구성</a:t>
            </a:r>
          </a:p>
        </p:txBody>
      </p:sp>
      <p:sp>
        <p:nvSpPr>
          <p:cNvPr id="23" name="텍스트 개체 틀 13">
            <a:extLst>
              <a:ext uri="{FF2B5EF4-FFF2-40B4-BE49-F238E27FC236}">
                <a16:creationId xmlns:a16="http://schemas.microsoft.com/office/drawing/2014/main" id="{D312D1EA-3723-150A-245E-A1BD2EF099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031148" y="455766"/>
            <a:ext cx="531798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데이터테이블</a:t>
            </a:r>
          </a:p>
        </p:txBody>
      </p: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4F6B88AF-87B8-2AB2-E9F9-791402F27E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25444" y="455766"/>
            <a:ext cx="434462" cy="53928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히스토리</a:t>
            </a:r>
          </a:p>
        </p:txBody>
      </p:sp>
      <p:pic>
        <p:nvPicPr>
          <p:cNvPr id="3" name="그림 2" descr="도표, 텍스트, 기술 도면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5BDE45E-D54B-E2DA-894C-2A28C1C21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20" y="1766211"/>
            <a:ext cx="3229426" cy="4639322"/>
          </a:xfrm>
          <a:prstGeom prst="rect">
            <a:avLst/>
          </a:prstGeom>
        </p:spPr>
      </p:pic>
      <p:pic>
        <p:nvPicPr>
          <p:cNvPr id="5" name="그림 4" descr="텍스트, 도표, 라인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A2FC8A9-059D-1BBB-33DC-10CA42ECC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41" y="1766211"/>
            <a:ext cx="2295845" cy="4772691"/>
          </a:xfrm>
          <a:prstGeom prst="rect">
            <a:avLst/>
          </a:prstGeom>
        </p:spPr>
      </p:pic>
      <p:pic>
        <p:nvPicPr>
          <p:cNvPr id="7" name="그림 6" descr="텍스트, 도표, 라인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82A6A1A-A53F-18FA-111A-19D1F209F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705" y="1766211"/>
            <a:ext cx="2524477" cy="4772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49759B-208D-3DE3-08EE-24F129E459C8}"/>
              </a:ext>
            </a:extLst>
          </p:cNvPr>
          <p:cNvSpPr txBox="1"/>
          <p:nvPr/>
        </p:nvSpPr>
        <p:spPr>
          <a:xfrm>
            <a:off x="968334" y="1635406"/>
            <a:ext cx="27417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srgbClr val="FF0000"/>
                </a:solidFill>
              </a:rPr>
              <a:t>! </a:t>
            </a:r>
            <a:r>
              <a:rPr lang="ko-KR" altLang="en-US" sz="1100" b="1" dirty="0">
                <a:solidFill>
                  <a:srgbClr val="FF0000"/>
                </a:solidFill>
              </a:rPr>
              <a:t>상점 전체적인 구조도 </a:t>
            </a:r>
            <a:r>
              <a:rPr lang="en-US" altLang="ko-KR" sz="1100" b="1" dirty="0">
                <a:solidFill>
                  <a:srgbClr val="FF0000"/>
                </a:solidFill>
              </a:rPr>
              <a:t>!</a:t>
            </a:r>
            <a:endParaRPr lang="en-US" altLang="ko-KR" sz="8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39809-AD07-7110-F752-3557AFC09B37}"/>
              </a:ext>
            </a:extLst>
          </p:cNvPr>
          <p:cNvSpPr txBox="1"/>
          <p:nvPr/>
        </p:nvSpPr>
        <p:spPr>
          <a:xfrm>
            <a:off x="5286828" y="1615170"/>
            <a:ext cx="27417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srgbClr val="FF0000"/>
                </a:solidFill>
              </a:rPr>
              <a:t>! </a:t>
            </a:r>
            <a:r>
              <a:rPr lang="ko-KR" altLang="en-US" sz="1100" b="1" dirty="0">
                <a:solidFill>
                  <a:srgbClr val="FF0000"/>
                </a:solidFill>
              </a:rPr>
              <a:t>게임 중 곡괭이 아이템 선택 시 구조도 </a:t>
            </a:r>
            <a:r>
              <a:rPr lang="en-US" altLang="ko-KR" sz="1100" b="1" dirty="0">
                <a:solidFill>
                  <a:srgbClr val="FF0000"/>
                </a:solidFill>
              </a:rPr>
              <a:t>!</a:t>
            </a:r>
            <a:endParaRPr lang="en-US" altLang="ko-KR" sz="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428D5E-DC63-ACFF-B0BC-9D40EEC869BA}"/>
              </a:ext>
            </a:extLst>
          </p:cNvPr>
          <p:cNvSpPr txBox="1"/>
          <p:nvPr/>
        </p:nvSpPr>
        <p:spPr>
          <a:xfrm>
            <a:off x="8307059" y="1615170"/>
            <a:ext cx="27417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100" b="1" dirty="0">
                <a:solidFill>
                  <a:srgbClr val="FF0000"/>
                </a:solidFill>
              </a:rPr>
              <a:t>! </a:t>
            </a:r>
            <a:r>
              <a:rPr lang="ko-KR" altLang="en-US" sz="1100" b="1" dirty="0">
                <a:solidFill>
                  <a:srgbClr val="FF0000"/>
                </a:solidFill>
              </a:rPr>
              <a:t>게임 중 폭탄 아이템 선택 시 구조도 </a:t>
            </a:r>
            <a:r>
              <a:rPr lang="en-US" altLang="ko-KR" sz="1100" b="1" dirty="0">
                <a:solidFill>
                  <a:srgbClr val="FF0000"/>
                </a:solidFill>
              </a:rPr>
              <a:t>!</a:t>
            </a:r>
            <a:endParaRPr lang="en-US" altLang="ko-KR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0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450</Words>
  <Application>Microsoft Office PowerPoint</Application>
  <PresentationFormat>와이드스크린</PresentationFormat>
  <Paragraphs>139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KCC-한빛</vt:lpstr>
      <vt:lpstr>맑은 고딕</vt:lpstr>
      <vt:lpstr>Arial</vt:lpstr>
      <vt:lpstr>Calibri</vt:lpstr>
      <vt:lpstr>Office 테마</vt:lpstr>
      <vt:lpstr>광물 대소동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lemon1576@naver.com</dc:creator>
  <cp:lastModifiedBy>강희승</cp:lastModifiedBy>
  <cp:revision>127</cp:revision>
  <dcterms:created xsi:type="dcterms:W3CDTF">2024-12-06T17:37:03Z</dcterms:created>
  <dcterms:modified xsi:type="dcterms:W3CDTF">2025-03-29T11:56:38Z</dcterms:modified>
  <cp:version/>
</cp:coreProperties>
</file>