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0C18B-2CC0-B387-8EFE-17C54FEEE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C7009B-4E4C-E9BF-6D4D-FB8C9D63D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BA5BF-7095-C008-EE91-F30CDD70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ED645-A927-91EF-B39B-B7FDF94A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97C3B-54C8-A226-3EE0-B627175A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19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6D013-5F1F-6FFF-6212-85C70B84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B8A4B-65BB-BBB1-3172-834C8606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A36C6-77C4-C68F-2094-90219CE8B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69B6E-96CA-B1AB-EADA-75AD78DD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96467-9464-CE52-3031-BEBF8A6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2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6CAE97-81AD-A32C-86F3-0B9C72011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89D638-8BA8-82C1-27E4-E790954AC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4AE5E-60BB-20F6-8893-5FB7176E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06F7D-268A-54D7-A5FA-8AB7B93D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E0C8A-449F-3FDB-79DA-5E872674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88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00E8E-D4BD-A3DA-913B-BB39A314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1C6B2-D8D6-F333-7229-6D91DAF5F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A4745-2E37-8A42-3202-7F1995F9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6E1965-3E58-0829-9990-4B378389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9C817-F390-8F67-CF91-CF1FBFFB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2FF7B-7E18-EFAD-7DC1-70F160CE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316DF-C6BC-D637-67BE-C38B096C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8E946-ADE7-F5A4-1A03-43661D90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E0D71-108C-2AA7-ED73-7829AAF9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6098F-91D0-2E03-34AD-A3C52379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53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AFEBF-3BEF-069A-1BE7-EA9BE5F2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B2E8-B302-F1A2-081A-DB867DEBA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4D49AB-35C4-17D8-206F-EA48723C6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A43917-2A77-B1A1-1509-24737DC5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A26B2D-4BF9-48F8-960E-793C09E8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D52077-201B-498C-F29A-B0A8C90C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15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6B7B2-912A-C925-C355-7DB0E665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0CAB7-D499-CE47-21FB-84069D24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E37BEE-677C-BC7D-5B61-72C35DB7D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B23AE4-F834-3D92-75B6-DD65C1F82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AC0077-C39A-BC49-F63D-227A840A6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53FFD0-4C2E-8F24-3467-75CF0C8B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F8E121-BA4D-05FA-2CA6-10ABF61D0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04E323-B5E5-1CF6-1CAB-6334BF0B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288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A7CDD-2D1E-1900-61CD-34691951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B3123F-8EDA-CBEA-3613-D413D50B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78ABB0-0FE6-D849-E5D9-0D762C0C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65D9E-339D-D2ED-5112-942BAA19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8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B611AC-8293-A32A-CD86-106B7E32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AE757-D0B9-4C3E-E1B4-9CA0E30F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D29D46-2810-8F8F-3B93-E3730A3C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2F5B6-859C-F226-D481-657EB4C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6115F-CCF7-17D6-01EA-09F3FA5D2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2F64D8-08F5-E117-5756-D9A7B586D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6ADCE-B8E2-87E4-723F-51B9C318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2899A-5308-EF20-24F6-F0BAB540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56080-CAF7-DD1A-6641-E4A263E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300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ADA3A-8413-4C96-BF69-5DD7857B7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53DEAE-4583-B8B3-43C2-C5BA3599B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6C1DAC-BEF1-3F20-FFCA-A77B5138C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2E399A-68F8-CC5A-596A-6E917A3D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32ED9-9A9C-D7E8-942D-06CC667D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3AE4B9-21F6-7CC6-E4CA-9B95168C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99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6BE838-64C3-CB07-5739-BB07475B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4AC6D8-0EFF-5491-F8FC-1173C76D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E908E-BFD6-5F42-F802-E696F7678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FD737-D415-4A80-A36A-7CE94CD9E4A0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2D864-C8C4-CEF8-ECE2-F0152562C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3D6088-961E-4E07-10A6-6FEE35DE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7B520-8F64-4019-803C-E143FAB099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79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950DA-D440-AA4D-9BE9-CCA09A8C9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서버프로그래밍 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5D05B-7C7A-DEF3-7A9B-0DBE99A94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202127064 </a:t>
            </a:r>
            <a:r>
              <a:rPr lang="ko-KR" altLang="en-US" dirty="0"/>
              <a:t>이지호</a:t>
            </a:r>
          </a:p>
        </p:txBody>
      </p:sp>
    </p:spTree>
    <p:extLst>
      <p:ext uri="{BB962C8B-B14F-4D97-AF65-F5344CB8AC3E}">
        <p14:creationId xmlns:p14="http://schemas.microsoft.com/office/powerpoint/2010/main" val="188692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716C73-E4EF-EA5B-7FE5-67A5A121A5AF}"/>
              </a:ext>
            </a:extLst>
          </p:cNvPr>
          <p:cNvSpPr txBox="1"/>
          <p:nvPr/>
        </p:nvSpPr>
        <p:spPr>
          <a:xfrm>
            <a:off x="501831" y="1094015"/>
            <a:ext cx="406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/>
              <a:t>브로드캐스팅</a:t>
            </a:r>
            <a:r>
              <a:rPr lang="en-US" altLang="ko-KR" sz="2400" i="1" dirty="0"/>
              <a:t>(Broadcasting)</a:t>
            </a:r>
            <a:endParaRPr lang="ko-KR" alt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27FB4-C4B4-BBD1-B4B5-2F514B3F491C}"/>
              </a:ext>
            </a:extLst>
          </p:cNvPr>
          <p:cNvSpPr txBox="1"/>
          <p:nvPr/>
        </p:nvSpPr>
        <p:spPr>
          <a:xfrm>
            <a:off x="364670" y="3631474"/>
            <a:ext cx="406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i="1" dirty="0"/>
              <a:t>멀티캐스팅</a:t>
            </a:r>
            <a:r>
              <a:rPr lang="en-US" altLang="ko-KR" sz="2400" i="1" dirty="0"/>
              <a:t>(Broadcasting)</a:t>
            </a:r>
            <a:endParaRPr lang="ko-KR" altLang="en-US" sz="2400" i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5BB83CA-F1BA-B741-C0F7-09A470A90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18804"/>
              </p:ext>
            </p:extLst>
          </p:nvPr>
        </p:nvGraphicFramePr>
        <p:xfrm>
          <a:off x="501831" y="1673136"/>
          <a:ext cx="1101362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759">
                  <a:extLst>
                    <a:ext uri="{9D8B030D-6E8A-4147-A177-3AD203B41FA5}">
                      <a16:colId xmlns:a16="http://schemas.microsoft.com/office/drawing/2014/main" val="3905905312"/>
                    </a:ext>
                  </a:extLst>
                </a:gridCol>
                <a:gridCol w="3723823">
                  <a:extLst>
                    <a:ext uri="{9D8B030D-6E8A-4147-A177-3AD203B41FA5}">
                      <a16:colId xmlns:a16="http://schemas.microsoft.com/office/drawing/2014/main" val="4091643662"/>
                    </a:ext>
                  </a:extLst>
                </a:gridCol>
                <a:gridCol w="4825040">
                  <a:extLst>
                    <a:ext uri="{9D8B030D-6E8A-4147-A177-3AD203B41FA5}">
                      <a16:colId xmlns:a16="http://schemas.microsoft.com/office/drawing/2014/main" val="2629209071"/>
                    </a:ext>
                  </a:extLst>
                </a:gridCol>
              </a:tblGrid>
              <a:tr h="2800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사용되는 </a:t>
                      </a:r>
                      <a:r>
                        <a:rPr lang="en-US" altLang="ko-KR" sz="1400" b="1" dirty="0"/>
                        <a:t>IP</a:t>
                      </a:r>
                      <a:r>
                        <a:rPr lang="ko-KR" altLang="en-US" sz="1400" b="1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54880"/>
                  </a:ext>
                </a:extLst>
              </a:tr>
              <a:tr h="476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한정 브로드캐스트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현재 서브넷 내의 모든 </a:t>
                      </a:r>
                      <a:endParaRPr lang="en-US" altLang="ko-KR" sz="1400" b="1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호스트에게 전송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라우터를 넘지 않고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255.255.255.255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32740"/>
                  </a:ext>
                </a:extLst>
              </a:tr>
              <a:tr h="5011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지정 브로드캐스트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해당 네트워크 내 모든 호스트에게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/>
                        <a:t>112.37.65.255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/>
                        <a:t>(IP</a:t>
                      </a:r>
                      <a:r>
                        <a:rPr lang="ko-KR" altLang="en-US" sz="1400" b="1" dirty="0"/>
                        <a:t> 주소 </a:t>
                      </a:r>
                      <a:r>
                        <a:rPr lang="en-US" altLang="ko-KR" sz="1400" b="1" dirty="0"/>
                        <a:t>: 112.37.65.83, </a:t>
                      </a:r>
                      <a:r>
                        <a:rPr lang="ko-KR" altLang="en-US" sz="1400" b="1" dirty="0"/>
                        <a:t>서브넷 마스크 </a:t>
                      </a:r>
                      <a:r>
                        <a:rPr lang="en-US" altLang="ko-KR" sz="1400" b="1" dirty="0"/>
                        <a:t>: 255.255.255.0)</a:t>
                      </a:r>
                      <a:r>
                        <a:rPr lang="ko-KR" altLang="en-US" sz="1400" b="1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4379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11ED12-B5B7-6347-2EDD-C7FE18C29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66184"/>
              </p:ext>
            </p:extLst>
          </p:nvPr>
        </p:nvGraphicFramePr>
        <p:xfrm>
          <a:off x="534760" y="4165543"/>
          <a:ext cx="11013622" cy="175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759">
                  <a:extLst>
                    <a:ext uri="{9D8B030D-6E8A-4147-A177-3AD203B41FA5}">
                      <a16:colId xmlns:a16="http://schemas.microsoft.com/office/drawing/2014/main" val="3905905312"/>
                    </a:ext>
                  </a:extLst>
                </a:gridCol>
                <a:gridCol w="4315952">
                  <a:extLst>
                    <a:ext uri="{9D8B030D-6E8A-4147-A177-3AD203B41FA5}">
                      <a16:colId xmlns:a16="http://schemas.microsoft.com/office/drawing/2014/main" val="4091643662"/>
                    </a:ext>
                  </a:extLst>
                </a:gridCol>
                <a:gridCol w="4232911">
                  <a:extLst>
                    <a:ext uri="{9D8B030D-6E8A-4147-A177-3AD203B41FA5}">
                      <a16:colId xmlns:a16="http://schemas.microsoft.com/office/drawing/2014/main" val="2629209071"/>
                    </a:ext>
                  </a:extLst>
                </a:gridCol>
              </a:tblGrid>
              <a:tr h="34452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사용되는 </a:t>
                      </a:r>
                      <a:r>
                        <a:rPr lang="en-US" altLang="ko-KR" sz="1400" b="1" dirty="0"/>
                        <a:t>IP</a:t>
                      </a:r>
                      <a:r>
                        <a:rPr lang="ko-KR" altLang="en-US" sz="1400" b="1" dirty="0"/>
                        <a:t>주소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054880"/>
                  </a:ext>
                </a:extLst>
              </a:tr>
              <a:tr h="44221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예약된 멀티캐스트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라우팅 프로토콜 등에서 사용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라우터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호스트 등등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/>
                        <a:t>224.0.0.0 ~ 224.0.0.255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53274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일반 멀티캐스트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어플리케이션 멀티캐스트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스트리밍 등등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/>
                        <a:t>224.0.1.0 ~ 238.255.255.255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43790"/>
                  </a:ext>
                </a:extLst>
              </a:tr>
              <a:tr h="4938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사설 멀티캐스트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b="1" dirty="0"/>
                        <a:t>조직 내부 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/>
                        <a:t>239.0.0.0 ~ 239.255.255.255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491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1D90F4-C1B8-83A0-7927-B21979A1D7CA}"/>
              </a:ext>
            </a:extLst>
          </p:cNvPr>
          <p:cNvSpPr txBox="1"/>
          <p:nvPr/>
        </p:nvSpPr>
        <p:spPr>
          <a:xfrm>
            <a:off x="173082" y="171555"/>
            <a:ext cx="921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1,2. </a:t>
            </a:r>
            <a:r>
              <a:rPr lang="ko-KR" altLang="en-US" sz="2800" b="1" dirty="0"/>
              <a:t>브로드캐스팅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멀티캐스팅에 대한 간단한 설명 </a:t>
            </a:r>
          </a:p>
        </p:txBody>
      </p:sp>
    </p:spTree>
    <p:extLst>
      <p:ext uri="{BB962C8B-B14F-4D97-AF65-F5344CB8AC3E}">
        <p14:creationId xmlns:p14="http://schemas.microsoft.com/office/powerpoint/2010/main" val="15822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53B0B0-529E-7137-DD32-1E14FE02D1CE}"/>
              </a:ext>
            </a:extLst>
          </p:cNvPr>
          <p:cNvSpPr txBox="1"/>
          <p:nvPr/>
        </p:nvSpPr>
        <p:spPr>
          <a:xfrm>
            <a:off x="173082" y="171555"/>
            <a:ext cx="921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1,2. </a:t>
            </a:r>
            <a:r>
              <a:rPr lang="ko-KR" altLang="en-US" sz="2800" b="1" dirty="0"/>
              <a:t>브로드캐스팅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멀티캐스팅 실습</a:t>
            </a:r>
          </a:p>
        </p:txBody>
      </p:sp>
    </p:spTree>
    <p:extLst>
      <p:ext uri="{BB962C8B-B14F-4D97-AF65-F5344CB8AC3E}">
        <p14:creationId xmlns:p14="http://schemas.microsoft.com/office/powerpoint/2010/main" val="39715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DD61-EFE0-C38B-DA13-7B1F47837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A6F5D-E5C5-2290-B7E3-D1E6D14852A9}"/>
              </a:ext>
            </a:extLst>
          </p:cNvPr>
          <p:cNvSpPr txBox="1"/>
          <p:nvPr/>
        </p:nvSpPr>
        <p:spPr>
          <a:xfrm>
            <a:off x="188322" y="354435"/>
            <a:ext cx="953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UDP/TCP</a:t>
            </a:r>
            <a:r>
              <a:rPr lang="ko-KR" altLang="en-US" sz="2800" b="1" dirty="0"/>
              <a:t> 포트번호 동일하게 하고 </a:t>
            </a:r>
            <a:r>
              <a:rPr lang="en-US" altLang="ko-KR" sz="2800" b="1" dirty="0"/>
              <a:t>Packet Sender </a:t>
            </a:r>
            <a:r>
              <a:rPr lang="ko-KR" altLang="en-US" sz="2800" b="1" dirty="0"/>
              <a:t>통신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A928C1-6526-8956-941E-3170F7FA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" y="1531385"/>
            <a:ext cx="6028350" cy="3333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0DD17-9D35-B1A2-1140-B4480D3C341E}"/>
              </a:ext>
            </a:extLst>
          </p:cNvPr>
          <p:cNvSpPr txBox="1"/>
          <p:nvPr/>
        </p:nvSpPr>
        <p:spPr>
          <a:xfrm>
            <a:off x="476408" y="493762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UDP, TCP</a:t>
            </a:r>
            <a:r>
              <a:rPr lang="ko-KR" altLang="en-US" dirty="0"/>
              <a:t> 모두 </a:t>
            </a:r>
            <a:r>
              <a:rPr lang="en-US" altLang="ko-KR" dirty="0"/>
              <a:t>9000</a:t>
            </a:r>
            <a:r>
              <a:rPr lang="ko-KR" altLang="en-US" dirty="0"/>
              <a:t>번으로 포트 번호를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0785C2-FC1F-7EA4-26B6-1028BFBE1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70" y="1531385"/>
            <a:ext cx="6028350" cy="3333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97CAB-B594-EF0F-09DD-73AA681C1B28}"/>
              </a:ext>
            </a:extLst>
          </p:cNvPr>
          <p:cNvSpPr txBox="1"/>
          <p:nvPr/>
        </p:nvSpPr>
        <p:spPr>
          <a:xfrm>
            <a:off x="6610192" y="4898446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포트번호가 같아도 각자 다른 전송 </a:t>
            </a:r>
            <a:endParaRPr lang="en-US" altLang="ko-KR" dirty="0"/>
          </a:p>
          <a:p>
            <a:pPr algn="ctr"/>
            <a:r>
              <a:rPr lang="ko-KR" altLang="en-US" dirty="0"/>
              <a:t>프로토콜이기에 문제없이 통신 가능</a:t>
            </a:r>
          </a:p>
        </p:txBody>
      </p:sp>
    </p:spTree>
    <p:extLst>
      <p:ext uri="{BB962C8B-B14F-4D97-AF65-F5344CB8AC3E}">
        <p14:creationId xmlns:p14="http://schemas.microsoft.com/office/powerpoint/2010/main" val="404591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78A29D-F7CD-AE7E-D56B-8D13E802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06" y="911841"/>
            <a:ext cx="7391587" cy="5704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598BA-5D5E-DAB5-3AD0-7953FEE61B42}"/>
              </a:ext>
            </a:extLst>
          </p:cNvPr>
          <p:cNvSpPr txBox="1"/>
          <p:nvPr/>
        </p:nvSpPr>
        <p:spPr>
          <a:xfrm>
            <a:off x="226422" y="241582"/>
            <a:ext cx="953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4. C</a:t>
            </a:r>
            <a:r>
              <a:rPr lang="ko-KR" altLang="en-US" sz="2800" b="1" dirty="0"/>
              <a:t>언어에 없는 </a:t>
            </a:r>
            <a:r>
              <a:rPr lang="en-US" altLang="ko-KR" sz="2800" b="1" dirty="0"/>
              <a:t>C# </a:t>
            </a:r>
            <a:r>
              <a:rPr lang="ko-KR" altLang="en-US" sz="2800" b="1" dirty="0"/>
              <a:t>연산자들 예제</a:t>
            </a:r>
          </a:p>
        </p:txBody>
      </p:sp>
    </p:spTree>
    <p:extLst>
      <p:ext uri="{BB962C8B-B14F-4D97-AF65-F5344CB8AC3E}">
        <p14:creationId xmlns:p14="http://schemas.microsoft.com/office/powerpoint/2010/main" val="32701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0246-05BB-D892-221B-AC9C5B1C7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BF24EB-6BF8-BC47-EDA7-ED562C8BD4C0}"/>
              </a:ext>
            </a:extLst>
          </p:cNvPr>
          <p:cNvSpPr txBox="1"/>
          <p:nvPr/>
        </p:nvSpPr>
        <p:spPr>
          <a:xfrm>
            <a:off x="226422" y="241582"/>
            <a:ext cx="262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5-1. TCP</a:t>
            </a:r>
            <a:r>
              <a:rPr lang="ko-KR" altLang="en-US" sz="2800" b="1" dirty="0"/>
              <a:t> 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3A3EA-44FF-3E01-C61B-6327A32AD175}"/>
              </a:ext>
            </a:extLst>
          </p:cNvPr>
          <p:cNvSpPr txBox="1"/>
          <p:nvPr/>
        </p:nvSpPr>
        <p:spPr>
          <a:xfrm>
            <a:off x="202275" y="3373292"/>
            <a:ext cx="4853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TCP </a:t>
            </a:r>
            <a:r>
              <a:rPr lang="ko-KR" altLang="en-US" dirty="0"/>
              <a:t>서버 프로그램을 실행하면 클라이언트 </a:t>
            </a:r>
            <a:endParaRPr lang="en-US" altLang="ko-KR" dirty="0"/>
          </a:p>
          <a:p>
            <a:pPr algn="ctr"/>
            <a:r>
              <a:rPr lang="ko-KR" altLang="en-US" dirty="0"/>
              <a:t>프로그램이 접속할 때까지 대기 상태에 진입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78D1DD-B5C7-8995-5703-7D4942B089D2}"/>
              </a:ext>
            </a:extLst>
          </p:cNvPr>
          <p:cNvSpPr txBox="1"/>
          <p:nvPr/>
        </p:nvSpPr>
        <p:spPr>
          <a:xfrm>
            <a:off x="5540777" y="4465455"/>
            <a:ext cx="624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TCP</a:t>
            </a:r>
            <a:r>
              <a:rPr lang="ko-KR" altLang="en-US" dirty="0"/>
              <a:t> 클라이언트 프로그램을 통해 서버에 접속하면 </a:t>
            </a:r>
            <a:endParaRPr lang="en-US" altLang="ko-KR" dirty="0"/>
          </a:p>
          <a:p>
            <a:pPr algn="ctr"/>
            <a:r>
              <a:rPr lang="ko-KR" altLang="en-US" dirty="0"/>
              <a:t>서버로부터 환영 메시지를 받은 뒤 서버와 통신할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3A7C9B4-9C05-BC55-82F3-9B68EB59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4" t="18433" r="6753" b="21540"/>
          <a:stretch/>
        </p:blipFill>
        <p:spPr>
          <a:xfrm>
            <a:off x="721216" y="975972"/>
            <a:ext cx="3924490" cy="23230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3FADF-EE89-CBE8-92B0-4913730FD100}"/>
              </a:ext>
            </a:extLst>
          </p:cNvPr>
          <p:cNvSpPr txBox="1"/>
          <p:nvPr/>
        </p:nvSpPr>
        <p:spPr>
          <a:xfrm>
            <a:off x="5399158" y="5797010"/>
            <a:ext cx="475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quit </a:t>
            </a:r>
            <a:r>
              <a:rPr lang="ko-KR" altLang="en-US" dirty="0"/>
              <a:t>또는 </a:t>
            </a:r>
            <a:r>
              <a:rPr lang="en-US" altLang="ko-KR" dirty="0"/>
              <a:t>exit</a:t>
            </a:r>
            <a:r>
              <a:rPr lang="ko-KR" altLang="en-US" dirty="0"/>
              <a:t>를 통해 클라이언트에서 </a:t>
            </a:r>
            <a:endParaRPr lang="en-US" altLang="ko-KR" dirty="0"/>
          </a:p>
          <a:p>
            <a:pPr algn="ctr"/>
            <a:r>
              <a:rPr lang="ko-KR" altLang="en-US" dirty="0"/>
              <a:t>서버로의 접속을 끊을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04878E1-50A0-E4DD-9625-E67402B9A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462" y="1290835"/>
            <a:ext cx="5640051" cy="306514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5057157-27D9-17C0-8AA3-F72F8DEA9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74" y="4310547"/>
            <a:ext cx="4520186" cy="246057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F102852-67CD-C94F-4433-A110C50B6F50}"/>
              </a:ext>
            </a:extLst>
          </p:cNvPr>
          <p:cNvCxnSpPr>
            <a:cxnSpLocks/>
          </p:cNvCxnSpPr>
          <p:nvPr/>
        </p:nvCxnSpPr>
        <p:spPr>
          <a:xfrm flipH="1">
            <a:off x="5055853" y="6104586"/>
            <a:ext cx="57865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1D1122F-633F-96B6-FD5E-FC06D57107C0}"/>
              </a:ext>
            </a:extLst>
          </p:cNvPr>
          <p:cNvSpPr/>
          <p:nvPr/>
        </p:nvSpPr>
        <p:spPr>
          <a:xfrm rot="1592235">
            <a:off x="4876456" y="2224516"/>
            <a:ext cx="647619" cy="2274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8DA0103E-ED6A-56E3-6243-002C34327F93}"/>
              </a:ext>
            </a:extLst>
          </p:cNvPr>
          <p:cNvSpPr/>
          <p:nvPr/>
        </p:nvSpPr>
        <p:spPr>
          <a:xfrm rot="8462499">
            <a:off x="5075347" y="3905881"/>
            <a:ext cx="647619" cy="2274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3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D0BE4-FBDA-0A0B-C20E-D2FB92774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4CA9B-BB0C-37D5-6DB1-D369E4255454}"/>
              </a:ext>
            </a:extLst>
          </p:cNvPr>
          <p:cNvSpPr txBox="1"/>
          <p:nvPr/>
        </p:nvSpPr>
        <p:spPr>
          <a:xfrm>
            <a:off x="226422" y="241582"/>
            <a:ext cx="262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5-1. UDP</a:t>
            </a:r>
            <a:r>
              <a:rPr lang="ko-KR" altLang="en-US" sz="2800" b="1" dirty="0"/>
              <a:t> 버전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1C21B-99CE-5CB9-54A7-69C1205D8064}"/>
              </a:ext>
            </a:extLst>
          </p:cNvPr>
          <p:cNvSpPr txBox="1"/>
          <p:nvPr/>
        </p:nvSpPr>
        <p:spPr>
          <a:xfrm>
            <a:off x="-63231" y="3466238"/>
            <a:ext cx="5464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UDP </a:t>
            </a:r>
            <a:r>
              <a:rPr lang="ko-KR" altLang="en-US" dirty="0"/>
              <a:t>서버 프로그램을 실행하면 클라이언트 </a:t>
            </a:r>
            <a:endParaRPr lang="en-US" altLang="ko-KR" dirty="0"/>
          </a:p>
          <a:p>
            <a:pPr algn="ctr"/>
            <a:r>
              <a:rPr lang="ko-KR" altLang="en-US" dirty="0"/>
              <a:t>프로그램이 접속할 때까지 대기 상태에 진입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33BF5-D44C-15AA-704A-B9AAB07AB645}"/>
              </a:ext>
            </a:extLst>
          </p:cNvPr>
          <p:cNvSpPr txBox="1"/>
          <p:nvPr/>
        </p:nvSpPr>
        <p:spPr>
          <a:xfrm>
            <a:off x="5540777" y="4465455"/>
            <a:ext cx="6242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UDP </a:t>
            </a:r>
            <a:r>
              <a:rPr lang="ko-KR" altLang="en-US" dirty="0"/>
              <a:t>클라이언트 프로그램을 통해 서버에 접속하면 </a:t>
            </a:r>
            <a:endParaRPr lang="en-US" altLang="ko-KR" dirty="0"/>
          </a:p>
          <a:p>
            <a:pPr algn="ctr"/>
            <a:r>
              <a:rPr lang="ko-KR" altLang="en-US" dirty="0"/>
              <a:t>서버로부터 환영 메시지를 받은 뒤 서버와 통신할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F0F30B-90A1-8E54-8F0D-455DE722CDC2}"/>
              </a:ext>
            </a:extLst>
          </p:cNvPr>
          <p:cNvSpPr txBox="1"/>
          <p:nvPr/>
        </p:nvSpPr>
        <p:spPr>
          <a:xfrm>
            <a:off x="5869058" y="5781419"/>
            <a:ext cx="475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quit </a:t>
            </a:r>
            <a:r>
              <a:rPr lang="ko-KR" altLang="en-US" dirty="0"/>
              <a:t>또는 </a:t>
            </a:r>
            <a:r>
              <a:rPr lang="en-US" altLang="ko-KR" dirty="0"/>
              <a:t>exit</a:t>
            </a:r>
            <a:r>
              <a:rPr lang="ko-KR" altLang="en-US" dirty="0"/>
              <a:t>를 통해 클라이언트에서 </a:t>
            </a:r>
            <a:endParaRPr lang="en-US" altLang="ko-KR" dirty="0"/>
          </a:p>
          <a:p>
            <a:pPr algn="ctr"/>
            <a:r>
              <a:rPr lang="ko-KR" altLang="en-US" dirty="0"/>
              <a:t>서버로의 접속을 끊을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F7FFA50-B570-C9D8-4360-7368B6CC02A5}"/>
              </a:ext>
            </a:extLst>
          </p:cNvPr>
          <p:cNvCxnSpPr>
            <a:cxnSpLocks/>
          </p:cNvCxnSpPr>
          <p:nvPr/>
        </p:nvCxnSpPr>
        <p:spPr>
          <a:xfrm flipH="1">
            <a:off x="5458259" y="6104585"/>
            <a:ext cx="57865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548ACC3-D6F1-81DD-8D36-C62EE15A5DC6}"/>
              </a:ext>
            </a:extLst>
          </p:cNvPr>
          <p:cNvSpPr/>
          <p:nvPr/>
        </p:nvSpPr>
        <p:spPr>
          <a:xfrm rot="1592235">
            <a:off x="4876456" y="2224516"/>
            <a:ext cx="647619" cy="2274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CB3E2BA-00CB-3E6E-1298-581F38683726}"/>
              </a:ext>
            </a:extLst>
          </p:cNvPr>
          <p:cNvSpPr/>
          <p:nvPr/>
        </p:nvSpPr>
        <p:spPr>
          <a:xfrm rot="8462499">
            <a:off x="5075347" y="3905881"/>
            <a:ext cx="647619" cy="227485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21DA8A-3600-2E4D-70E6-C6773975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13" y="938031"/>
            <a:ext cx="3208005" cy="24537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33EA52-AA6D-2B95-D0D8-21B5C1C62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706" y="1421335"/>
            <a:ext cx="5410200" cy="29471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340D976-855C-9F31-7BA9-68679B73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4" y="4692650"/>
            <a:ext cx="5270138" cy="185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4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245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서버프로그래밍  10주차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Kayden Lee</dc:creator>
  <cp:lastModifiedBy>Kayden Lee</cp:lastModifiedBy>
  <cp:revision>37</cp:revision>
  <dcterms:created xsi:type="dcterms:W3CDTF">2025-05-24T05:12:10Z</dcterms:created>
  <dcterms:modified xsi:type="dcterms:W3CDTF">2025-05-24T07:57:07Z</dcterms:modified>
</cp:coreProperties>
</file>