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4660"/>
  </p:normalViewPr>
  <p:slideViewPr>
    <p:cSldViewPr snapToGrid="0">
      <p:cViewPr>
        <p:scale>
          <a:sx n="125" d="100"/>
          <a:sy n="125" d="100"/>
        </p:scale>
        <p:origin x="128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D6C78-E068-FB04-D38D-867D065F1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F3873-F720-FEE0-6F40-92A75AFCB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747A6-5EE9-21B1-F882-731D50FA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9E05-EA68-4619-ADAC-FF87F54CDDF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D87F9-D91F-EAE3-FD88-2AA249B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9F799-C7A5-4205-EB51-38BAA83A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A7A0-3A15-4F37-85B2-5EC912452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8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AA38A-D3BB-0818-FB45-5A54ED72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7ED622-120B-01DE-8C03-07F5AF0EB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652DA-2E97-2F21-8489-FA5EA2E1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9E05-EA68-4619-ADAC-FF87F54CDDF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D3C12-E03A-1F0B-F1CA-47AEDC7D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D3CD6-2970-5E4F-C20C-63F38DA0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A7A0-3A15-4F37-85B2-5EC912452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1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8B01FD-659F-2208-EB5C-9EC84059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0B374D-C567-5E6B-13AC-FB05AAA26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6047B-A650-4853-45D0-61D26B88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9E05-EA68-4619-ADAC-FF87F54CDDF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C1C25-BB44-373B-1CF4-7D7D2F74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9566B-B5B4-8DBC-8052-8F0E90D6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A7A0-3A15-4F37-85B2-5EC912452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E15B-F71E-6C2C-9CE3-98B1AFFA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5AEB0-6C96-E9CD-EE00-78DE621E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9FC74-4FD3-752F-CA09-1A8A6446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9E05-EA68-4619-ADAC-FF87F54CDDF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C0A77-9D7B-24B9-4EBD-10EEFFE6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CD60B-3557-DC63-366D-6488D301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A7A0-3A15-4F37-85B2-5EC912452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1A514-42A4-5FA2-2AA4-31C40230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6FA07-8B02-170A-F5F5-2A593C78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62D5D-950C-EC0F-4E4A-ED42EF3F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9E05-EA68-4619-ADAC-FF87F54CDDF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4D85F-7866-7CDF-F7E5-124E7949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E90CE-1717-8D70-36ED-801456BC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A7A0-3A15-4F37-85B2-5EC912452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5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A1A4C-58D9-2B86-98D5-EED446F4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F9AE1-EE21-241C-1606-9A62664DC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2C05E-C1D2-0FC7-8CFE-7994E57B4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48455C-5F9E-E3D8-65A9-E8422F7F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9E05-EA68-4619-ADAC-FF87F54CDDF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B663A-A0A8-ABF3-4C9C-969F814F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D5154-B54C-BE47-82A7-12EC3493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A7A0-3A15-4F37-85B2-5EC912452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3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8853B-C49E-939C-2900-3CBDE8D8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06F0-D2D0-494A-8E7F-640D49EF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E9FDFF-1D5C-55F7-1C11-A3822BA5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0A1AA5-C613-A49E-8349-1DDBE80D8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D5C355-9419-D12E-42FC-F34F4BF8F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09D22-33CF-9D6A-AD54-919ED74E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9E05-EA68-4619-ADAC-FF87F54CDDF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9AF308-EB43-E2D9-0AF0-FB39EBED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CF8326-88A7-ADF4-0710-20A1C832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A7A0-3A15-4F37-85B2-5EC912452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2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3A246-7927-F668-2976-FC939EFA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89B838-6BA8-F650-B52F-5B8B6370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9E05-EA68-4619-ADAC-FF87F54CDDF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D1C12B-E9E0-926B-B7B3-B7D7D915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0E7B2-CEAF-404B-539E-41CF8D25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A7A0-3A15-4F37-85B2-5EC912452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1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9A8048-1FE6-9C2B-DE20-AEEB2B7C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9E05-EA68-4619-ADAC-FF87F54CDDF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E527A7-60C1-0634-17A7-F57B84FE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B244B7-E8F6-07A4-F38E-1B7BA49E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A7A0-3A15-4F37-85B2-5EC912452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8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E5B81-D036-3B52-84B9-9655CF5E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69092-A28F-30F8-D1F0-387A870E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FB3F41-0A17-AD32-82CF-6785B39E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6E75F-562F-A3AA-7779-24DEE93E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9E05-EA68-4619-ADAC-FF87F54CDDF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36CC4-B501-6ABA-A823-4711EE0F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3BEC3-4CD7-A362-F37D-2E30F118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A7A0-3A15-4F37-85B2-5EC912452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1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54C6-095E-AE43-47AC-73B68DFD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E80E63-D3BA-695C-F271-6CE72276C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372E8-A929-88E0-E85D-42AA068B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05828F-058E-B925-8387-F5CAEC0E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9E05-EA68-4619-ADAC-FF87F54CDDF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B5E10-E9EC-5151-D6E4-8CFDBB03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BD22C-8C92-233D-AA92-AD5F10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A7A0-3A15-4F37-85B2-5EC912452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0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1A2802-1ED9-E4D9-86E3-75E03D9C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B3CB7-99A6-92BD-BF60-80A13D89A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68013-AB56-B8CC-7391-A8C719031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909E05-EA68-4619-ADAC-FF87F54CDDFB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6C183-5E50-F821-C669-6F69998DD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8AF86-734D-77A9-66BD-60150955B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8A7A0-3A15-4F37-85B2-5EC912452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1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4ADD24C9-4848-6CA8-F585-FED35A8A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837" y="4056186"/>
            <a:ext cx="2409572" cy="1807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890F33-D6DC-E159-5BA4-9E491244AE7A}"/>
              </a:ext>
            </a:extLst>
          </p:cNvPr>
          <p:cNvSpPr txBox="1"/>
          <p:nvPr/>
        </p:nvSpPr>
        <p:spPr>
          <a:xfrm>
            <a:off x="2060744" y="5582050"/>
            <a:ext cx="81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PC1</a:t>
            </a:r>
            <a:endParaRPr lang="ko-KR" altLang="en-US" sz="2000" b="1" dirty="0"/>
          </a:p>
        </p:txBody>
      </p:sp>
      <p:sp>
        <p:nvSpPr>
          <p:cNvPr id="5" name="구름 4">
            <a:extLst>
              <a:ext uri="{FF2B5EF4-FFF2-40B4-BE49-F238E27FC236}">
                <a16:creationId xmlns:a16="http://schemas.microsoft.com/office/drawing/2014/main" id="{3D7010E7-2972-D43F-6017-8CF3EDA1A3C9}"/>
              </a:ext>
            </a:extLst>
          </p:cNvPr>
          <p:cNvSpPr/>
          <p:nvPr/>
        </p:nvSpPr>
        <p:spPr>
          <a:xfrm>
            <a:off x="691663" y="1055077"/>
            <a:ext cx="2731476" cy="1746738"/>
          </a:xfrm>
          <a:prstGeom prst="cloud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인터넷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5D073-1BA0-3CBF-58B5-0EBE39CDF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094" y="852881"/>
            <a:ext cx="3097167" cy="232370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8E878D-3B8D-41A6-A067-BABABBA7F68D}"/>
              </a:ext>
            </a:extLst>
          </p:cNvPr>
          <p:cNvCxnSpPr>
            <a:cxnSpLocks/>
          </p:cNvCxnSpPr>
          <p:nvPr/>
        </p:nvCxnSpPr>
        <p:spPr>
          <a:xfrm>
            <a:off x="3608432" y="1928446"/>
            <a:ext cx="113618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35984-415E-D48B-7E81-2805C73CB0AC}"/>
              </a:ext>
            </a:extLst>
          </p:cNvPr>
          <p:cNvSpPr txBox="1"/>
          <p:nvPr/>
        </p:nvSpPr>
        <p:spPr>
          <a:xfrm>
            <a:off x="4856460" y="961291"/>
            <a:ext cx="198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KT</a:t>
            </a:r>
            <a:r>
              <a:rPr lang="ko-KR" altLang="en-US" b="1" dirty="0"/>
              <a:t> </a:t>
            </a:r>
            <a:r>
              <a:rPr lang="en-US" altLang="ko-KR" b="1" dirty="0"/>
              <a:t>UTP </a:t>
            </a:r>
            <a:r>
              <a:rPr lang="ko-KR" altLang="en-US" b="1" dirty="0"/>
              <a:t>허브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5339D83-C6CD-4739-B036-A38B2AE8A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637" y="4714357"/>
            <a:ext cx="1233885" cy="1233885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9CBB7F0-4A85-7320-7FE5-972D186DE1D3}"/>
              </a:ext>
            </a:extLst>
          </p:cNvPr>
          <p:cNvCxnSpPr>
            <a:cxnSpLocks/>
          </p:cNvCxnSpPr>
          <p:nvPr/>
        </p:nvCxnSpPr>
        <p:spPr>
          <a:xfrm>
            <a:off x="5557563" y="2661526"/>
            <a:ext cx="0" cy="239866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74D88AE0-56D2-3E4C-9802-F1B920AB6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150" y="4398139"/>
            <a:ext cx="1233885" cy="123388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ABFDD43-8574-64EF-6931-970EE372EFB0}"/>
              </a:ext>
            </a:extLst>
          </p:cNvPr>
          <p:cNvSpPr txBox="1"/>
          <p:nvPr/>
        </p:nvSpPr>
        <p:spPr>
          <a:xfrm>
            <a:off x="254674" y="161805"/>
            <a:ext cx="431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울집 네트워크 구성도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89BC71-CEBF-6FFB-D9D4-12260106DA2D}"/>
              </a:ext>
            </a:extLst>
          </p:cNvPr>
          <p:cNvCxnSpPr>
            <a:cxnSpLocks/>
          </p:cNvCxnSpPr>
          <p:nvPr/>
        </p:nvCxnSpPr>
        <p:spPr>
          <a:xfrm flipV="1">
            <a:off x="2533973" y="3876950"/>
            <a:ext cx="3023590" cy="2404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CBD77E6-F094-E0CC-3A0C-2FE44794AF6E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7552218" y="4266943"/>
            <a:ext cx="690403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AE76D-A4D8-E5FB-4EA7-E4001828DA7D}"/>
              </a:ext>
            </a:extLst>
          </p:cNvPr>
          <p:cNvCxnSpPr>
            <a:cxnSpLocks/>
          </p:cNvCxnSpPr>
          <p:nvPr/>
        </p:nvCxnSpPr>
        <p:spPr>
          <a:xfrm>
            <a:off x="7533210" y="3258161"/>
            <a:ext cx="0" cy="2200582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4556FB53-BECC-11C1-5586-316BD92E8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621" y="3877717"/>
            <a:ext cx="778451" cy="77845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7D45BCE-7A2E-1173-F24A-5ECBC5D65435}"/>
              </a:ext>
            </a:extLst>
          </p:cNvPr>
          <p:cNvSpPr txBox="1"/>
          <p:nvPr/>
        </p:nvSpPr>
        <p:spPr>
          <a:xfrm>
            <a:off x="8890280" y="3088884"/>
            <a:ext cx="116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PHONE 1</a:t>
            </a:r>
            <a:endParaRPr lang="ko-KR" altLang="en-US" sz="16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3606F35-F3EF-1C48-BE46-E912D957EADE}"/>
              </a:ext>
            </a:extLst>
          </p:cNvPr>
          <p:cNvSpPr txBox="1"/>
          <p:nvPr/>
        </p:nvSpPr>
        <p:spPr>
          <a:xfrm>
            <a:off x="8896673" y="4137833"/>
            <a:ext cx="116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PHONE 2</a:t>
            </a:r>
            <a:endParaRPr lang="ko-KR" altLang="en-US" sz="16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408FA-7E2C-EBA7-BBA2-5AA38507C29C}"/>
              </a:ext>
            </a:extLst>
          </p:cNvPr>
          <p:cNvSpPr txBox="1"/>
          <p:nvPr/>
        </p:nvSpPr>
        <p:spPr>
          <a:xfrm>
            <a:off x="4314121" y="5670527"/>
            <a:ext cx="198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KT</a:t>
            </a:r>
            <a:r>
              <a:rPr lang="ko-KR" altLang="en-US" b="1" dirty="0"/>
              <a:t> </a:t>
            </a:r>
            <a:r>
              <a:rPr lang="en-US" altLang="ko-KR" b="1" dirty="0"/>
              <a:t>WIFI AP</a:t>
            </a:r>
            <a:endParaRPr lang="ko-KR" altLang="en-US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A60E278-35F8-B1B2-0205-341108DAD475}"/>
              </a:ext>
            </a:extLst>
          </p:cNvPr>
          <p:cNvSpPr txBox="1"/>
          <p:nvPr/>
        </p:nvSpPr>
        <p:spPr>
          <a:xfrm>
            <a:off x="1450574" y="5996787"/>
            <a:ext cx="1877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IP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121.140.163.26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마이컴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7A2CB9-8BA8-D472-73EA-16818C29744B}"/>
              </a:ext>
            </a:extLst>
          </p:cNvPr>
          <p:cNvSpPr txBox="1"/>
          <p:nvPr/>
        </p:nvSpPr>
        <p:spPr>
          <a:xfrm>
            <a:off x="9415247" y="5213401"/>
            <a:ext cx="1877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IP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172.30.1.89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아부지컴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CCED770-1F30-FD4C-AB52-0FC2873371FF}"/>
              </a:ext>
            </a:extLst>
          </p:cNvPr>
          <p:cNvSpPr txBox="1"/>
          <p:nvPr/>
        </p:nvSpPr>
        <p:spPr>
          <a:xfrm>
            <a:off x="3899809" y="5970036"/>
            <a:ext cx="273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게이트웨이 </a:t>
            </a:r>
            <a:r>
              <a:rPr lang="en-US" altLang="ko-KR" sz="1400" b="1" dirty="0"/>
              <a:t>: </a:t>
            </a:r>
          </a:p>
          <a:p>
            <a:pPr algn="ctr"/>
            <a:r>
              <a:rPr lang="en-US" altLang="ko-KR" sz="1400" b="1" dirty="0"/>
              <a:t>172.30.1.254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69B03DB5-D445-490D-ED33-E3D1FDFDE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621" y="2868936"/>
            <a:ext cx="778451" cy="77845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69E1EB63-965C-A58E-07FD-CA82DD126438}"/>
              </a:ext>
            </a:extLst>
          </p:cNvPr>
          <p:cNvSpPr txBox="1"/>
          <p:nvPr/>
        </p:nvSpPr>
        <p:spPr>
          <a:xfrm>
            <a:off x="9995575" y="4860138"/>
            <a:ext cx="81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PC2</a:t>
            </a:r>
            <a:endParaRPr lang="ko-KR" altLang="en-US" sz="20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E2D5BC-E3B2-57D5-305E-887AF26ACB3B}"/>
              </a:ext>
            </a:extLst>
          </p:cNvPr>
          <p:cNvSpPr txBox="1"/>
          <p:nvPr/>
        </p:nvSpPr>
        <p:spPr>
          <a:xfrm>
            <a:off x="8889004" y="3330883"/>
            <a:ext cx="2073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IP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172.30.1.25(2.4G)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26FE5C0-0A57-DC2A-07AB-D38EA88D3B91}"/>
              </a:ext>
            </a:extLst>
          </p:cNvPr>
          <p:cNvSpPr txBox="1"/>
          <p:nvPr/>
        </p:nvSpPr>
        <p:spPr>
          <a:xfrm>
            <a:off x="8736604" y="4386850"/>
            <a:ext cx="239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IP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172.30.1.51(5.0G)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A7D631F-F3F4-54B1-6BF3-EBDEBE21CA43}"/>
              </a:ext>
            </a:extLst>
          </p:cNvPr>
          <p:cNvSpPr txBox="1"/>
          <p:nvPr/>
        </p:nvSpPr>
        <p:spPr>
          <a:xfrm>
            <a:off x="7940123" y="1047453"/>
            <a:ext cx="3352160" cy="101566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[</a:t>
            </a:r>
            <a:r>
              <a:rPr lang="ko-KR" altLang="en-US" sz="2000" b="1" dirty="0"/>
              <a:t>결론</a:t>
            </a:r>
            <a:r>
              <a:rPr lang="en-US" altLang="ko-KR" sz="2000" b="1" dirty="0"/>
              <a:t>]</a:t>
            </a:r>
          </a:p>
          <a:p>
            <a:pPr algn="ctr"/>
            <a:r>
              <a:rPr lang="ko-KR" altLang="en-US" sz="2000" b="1" dirty="0"/>
              <a:t>우리집 네트워크 구성은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정말 비효율적이다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AF135A6-19B1-BDA6-DFDD-55219CC70B6F}"/>
              </a:ext>
            </a:extLst>
          </p:cNvPr>
          <p:cNvCxnSpPr>
            <a:cxnSpLocks/>
          </p:cNvCxnSpPr>
          <p:nvPr/>
        </p:nvCxnSpPr>
        <p:spPr>
          <a:xfrm flipV="1">
            <a:off x="2533973" y="3876950"/>
            <a:ext cx="0" cy="724409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D49C6A-0DB1-9DA3-9B25-BC4B1B1B541C}"/>
              </a:ext>
            </a:extLst>
          </p:cNvPr>
          <p:cNvCxnSpPr>
            <a:cxnSpLocks/>
          </p:cNvCxnSpPr>
          <p:nvPr/>
        </p:nvCxnSpPr>
        <p:spPr>
          <a:xfrm flipH="1">
            <a:off x="6207847" y="5458743"/>
            <a:ext cx="2187174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3FC1250-656F-77E1-63FC-A207C5FB1E41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7533210" y="3258161"/>
            <a:ext cx="709411" cy="1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3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49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G마켓 산스 TTF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Kayden Lee</dc:creator>
  <cp:lastModifiedBy>Kayden Lee</cp:lastModifiedBy>
  <cp:revision>4</cp:revision>
  <dcterms:created xsi:type="dcterms:W3CDTF">2025-04-12T04:48:00Z</dcterms:created>
  <dcterms:modified xsi:type="dcterms:W3CDTF">2025-04-14T11:35:54Z</dcterms:modified>
</cp:coreProperties>
</file>