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0567-C68D-84C6-75CE-2EF84189A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69EBD-F7FB-BA5E-3512-A96870261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22253-69F1-9C73-4BB0-13DBC7AA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49588-2CD1-EBCB-7427-A1F0BD55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3CEAA-BB8D-FFFE-EDC3-181AD8D0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60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F258-3A3C-5E1D-D26C-9E4E6B50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F0676-B232-23CE-5054-549CF20FA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DF2D6-BD1C-93A5-FF2E-BC638A54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462CB-A656-0965-2987-EC98034D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4AE6B-DABF-F144-4379-8801D646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66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8BAC58-23E9-81BB-A95D-26615A032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ABC875-31CC-BC63-FF82-2016F659F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77B8E-AAD8-04D0-54B8-B94188AB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407BB-283A-8638-5610-2DD9AF1E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9DD04-0F6D-50A3-EDB4-7CBDB114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E429D-81E1-88DD-0F5F-95AA22ED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CAB68-54BF-2B1A-4F9D-61E082FF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4D488-7DB3-1929-A317-51518FE4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640A0-7E3F-7119-9CF8-E6C25886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1F0FF-A4F7-44B4-0FC3-E756E1EA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0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16051-C6C2-955E-C180-4785539C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E0A3A-8AC5-FC4E-B975-5D26E331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5FF6A-D5E4-1644-3C16-74E383C5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AE29-A12B-0866-8F3E-7BA532A5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39444-D88D-0991-C94B-8FC56090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0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EAB4C-44FF-2CB1-C512-8D487CB6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4CDCB-E360-6066-A0C4-8E4CD985D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1436B-6ACC-2056-006C-416E60D56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FD840D-3BDE-225C-F495-29E91979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7C964-A92E-FD70-8992-02C28816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FE1A7-99B1-8F95-BBD8-3D0B8680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4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EE701-D185-65D0-E450-F4747551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4863F-9E2A-3CDB-CABA-91B3C0A6A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12A2A-CDEA-E0CA-BFD8-F38DA532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F5409E-8A2E-89BA-2231-8A62C9D07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0AE463-9173-57B2-754D-36C0A3411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46C79A-10D4-1EB6-3944-138D1C55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5CF04E-9490-A517-668E-B190A011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E9FF1-BEBF-874C-5B03-9D7A8A43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3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B7184-1D24-CBB5-34E8-E78A00C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79CE4-D564-00D5-1691-D1A28F70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7806E9-2023-AC00-AB0A-695795B8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612CEA-DD41-B103-419C-59BDFBC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5B25CF-B44D-88E0-1A56-ABA78B72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0D3F57-4C93-4DDE-FFF3-7B6407E7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A51899-F718-43BA-000B-80A3FB94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4097E-4F37-0863-9C34-5E64A195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1D42-4606-2FDC-7555-5197A7DC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19EA7-5C1E-9D35-4BBF-087E2B1FF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62A9C-404F-61DE-C026-1645520F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EE029C-90C7-9300-3CE4-07BCF98C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F877B-BADA-208F-B9A3-18539C4A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30137-B43B-0D93-1035-0D85B23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070FF-A17C-BFE3-A829-33C97DA9C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90638-1D35-6351-5B57-239ADF9C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49A7C-D803-11E5-0A9C-43AC3E32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F38E9-7E12-85EE-AF43-BA1B9FDA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5FF40-862D-3554-083D-459AC902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0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213A8-D92D-FD64-18AA-3EC91751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2F512-3065-BB39-63D0-D5B2799A3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551CE-77BF-0F65-4D85-054D98B4D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CDE1F-C23C-4DDC-9E06-DEDFA2BDF31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814C7-F18E-6CEF-C308-527B5EB03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1DEF3-DC35-40DF-9C38-5DAD00289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8E61-E979-44D4-A81F-93778A0B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7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37ED9-ACF5-CFBE-AF52-35AD793E8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서버프로그래밍 </a:t>
            </a:r>
            <a:br>
              <a:rPr lang="en-US" altLang="ko-KR" dirty="0"/>
            </a:br>
            <a:r>
              <a:rPr lang="en-US" altLang="ko-KR" dirty="0"/>
              <a:t>11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D9D87-4D3C-5FD2-C6E3-50B78D643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202127064 </a:t>
            </a:r>
            <a:r>
              <a:rPr lang="ko-KR" altLang="en-US" dirty="0"/>
              <a:t>이지호</a:t>
            </a:r>
          </a:p>
        </p:txBody>
      </p:sp>
    </p:spTree>
    <p:extLst>
      <p:ext uri="{BB962C8B-B14F-4D97-AF65-F5344CB8AC3E}">
        <p14:creationId xmlns:p14="http://schemas.microsoft.com/office/powerpoint/2010/main" val="421008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C4AF64-748A-3FA2-1C90-CD25FF03A84A}"/>
              </a:ext>
            </a:extLst>
          </p:cNvPr>
          <p:cNvSpPr txBox="1"/>
          <p:nvPr/>
        </p:nvSpPr>
        <p:spPr>
          <a:xfrm>
            <a:off x="46038" y="152400"/>
            <a:ext cx="53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1-1. UDP </a:t>
            </a:r>
            <a:r>
              <a:rPr lang="ko-KR" altLang="en-US" sz="2400" b="1" dirty="0"/>
              <a:t>파일입출력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절대 경로 지정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1A954F-F890-2190-0D82-D7E7813E3767}"/>
              </a:ext>
            </a:extLst>
          </p:cNvPr>
          <p:cNvSpPr txBox="1"/>
          <p:nvPr/>
        </p:nvSpPr>
        <p:spPr>
          <a:xfrm>
            <a:off x="488950" y="5130800"/>
            <a:ext cx="520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 </a:t>
            </a:r>
            <a:r>
              <a:rPr lang="ko-KR" altLang="en-US" sz="1400" dirty="0"/>
              <a:t>서버</a:t>
            </a:r>
            <a:r>
              <a:rPr lang="en-US" altLang="ko-KR" sz="1400" dirty="0"/>
              <a:t>, </a:t>
            </a:r>
            <a:r>
              <a:rPr lang="ko-KR" altLang="en-US" sz="1400" dirty="0"/>
              <a:t>클라이언트 프로그램에 각각 절대 경로를 지정 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DDF3E-292F-73A9-1BFD-19EDD3A9092A}"/>
              </a:ext>
            </a:extLst>
          </p:cNvPr>
          <p:cNvGrpSpPr/>
          <p:nvPr/>
        </p:nvGrpSpPr>
        <p:grpSpPr>
          <a:xfrm>
            <a:off x="44450" y="1577976"/>
            <a:ext cx="6045200" cy="3425824"/>
            <a:chOff x="44450" y="1577976"/>
            <a:chExt cx="6045200" cy="342582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D6A3FEC-43F8-80DF-5D7E-01DAA15C1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50" y="1577976"/>
              <a:ext cx="6045200" cy="342582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871C36E-423B-1990-BAC9-431B78CFE6F8}"/>
                </a:ext>
              </a:extLst>
            </p:cNvPr>
            <p:cNvSpPr/>
            <p:nvPr/>
          </p:nvSpPr>
          <p:spPr>
            <a:xfrm>
              <a:off x="1063170" y="3282175"/>
              <a:ext cx="1893694" cy="1463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411970B-4AF4-2B10-9E22-31CC9D9AF411}"/>
                </a:ext>
              </a:extLst>
            </p:cNvPr>
            <p:cNvSpPr/>
            <p:nvPr/>
          </p:nvSpPr>
          <p:spPr>
            <a:xfrm>
              <a:off x="4081830" y="3177623"/>
              <a:ext cx="1893694" cy="14637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5D26CF4-4941-6192-C528-7DDC71493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81" y="1604577"/>
            <a:ext cx="6059219" cy="33674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87DD38-7F34-E28A-2C5D-39D95718530C}"/>
              </a:ext>
            </a:extLst>
          </p:cNvPr>
          <p:cNvSpPr txBox="1"/>
          <p:nvPr/>
        </p:nvSpPr>
        <p:spPr>
          <a:xfrm>
            <a:off x="6673850" y="5124450"/>
            <a:ext cx="520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2. </a:t>
            </a:r>
            <a:r>
              <a:rPr lang="ko-KR" altLang="en-US" sz="1400" dirty="0"/>
              <a:t>통신을 하다가 </a:t>
            </a:r>
            <a:r>
              <a:rPr lang="en-US" altLang="ko-KR" sz="1400" dirty="0" err="1"/>
              <a:t>gofile</a:t>
            </a:r>
            <a:r>
              <a:rPr lang="ko-KR" altLang="en-US" sz="1400" dirty="0"/>
              <a:t>을 입력하면 경로에 있는 </a:t>
            </a:r>
            <a:endParaRPr lang="en-US" altLang="ko-KR" sz="1400" dirty="0"/>
          </a:p>
          <a:p>
            <a:pPr algn="ctr"/>
            <a:r>
              <a:rPr lang="en-US" altLang="ko-KR" sz="1400" dirty="0"/>
              <a:t>txt </a:t>
            </a:r>
            <a:r>
              <a:rPr lang="ko-KR" altLang="en-US" sz="1400" dirty="0"/>
              <a:t>파일에 통신내역을 저장 </a:t>
            </a:r>
          </a:p>
        </p:txBody>
      </p:sp>
    </p:spTree>
    <p:extLst>
      <p:ext uri="{BB962C8B-B14F-4D97-AF65-F5344CB8AC3E}">
        <p14:creationId xmlns:p14="http://schemas.microsoft.com/office/powerpoint/2010/main" val="230711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9E10D-1676-9E37-BCC7-7762CED4F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824EC6-1D17-5BC5-EC74-961054DBF5A7}"/>
              </a:ext>
            </a:extLst>
          </p:cNvPr>
          <p:cNvSpPr txBox="1"/>
          <p:nvPr/>
        </p:nvSpPr>
        <p:spPr>
          <a:xfrm>
            <a:off x="46038" y="152400"/>
            <a:ext cx="53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1-2. TCP </a:t>
            </a:r>
            <a:r>
              <a:rPr lang="ko-KR" altLang="en-US" sz="2400" b="1" dirty="0"/>
              <a:t>파일입출력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경로 미지정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758980-74E6-47E9-66F1-08A1AF0B950C}"/>
              </a:ext>
            </a:extLst>
          </p:cNvPr>
          <p:cNvGrpSpPr/>
          <p:nvPr/>
        </p:nvGrpSpPr>
        <p:grpSpPr>
          <a:xfrm>
            <a:off x="95250" y="1758951"/>
            <a:ext cx="6064250" cy="3098800"/>
            <a:chOff x="317500" y="1220015"/>
            <a:chExt cx="5905606" cy="30090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83D5E79-256F-2722-3C58-A69681F7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500" y="1220015"/>
              <a:ext cx="5905606" cy="300908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2EFC6E6-565D-9362-EFB4-525738AB4071}"/>
                </a:ext>
              </a:extLst>
            </p:cNvPr>
            <p:cNvSpPr/>
            <p:nvPr/>
          </p:nvSpPr>
          <p:spPr>
            <a:xfrm>
              <a:off x="1293019" y="3526631"/>
              <a:ext cx="352425" cy="1023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E0B9B0A-2129-F0BB-3CC5-94B9010ED82F}"/>
                </a:ext>
              </a:extLst>
            </p:cNvPr>
            <p:cNvSpPr/>
            <p:nvPr/>
          </p:nvSpPr>
          <p:spPr>
            <a:xfrm>
              <a:off x="4259263" y="2637631"/>
              <a:ext cx="352425" cy="1023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425D7A0-34D9-B21A-F836-12A186F8C764}"/>
              </a:ext>
            </a:extLst>
          </p:cNvPr>
          <p:cNvSpPr txBox="1"/>
          <p:nvPr/>
        </p:nvSpPr>
        <p:spPr>
          <a:xfrm>
            <a:off x="495300" y="4921250"/>
            <a:ext cx="520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 </a:t>
            </a:r>
            <a:r>
              <a:rPr lang="ko-KR" altLang="en-US" sz="1400" dirty="0"/>
              <a:t>서버</a:t>
            </a:r>
            <a:r>
              <a:rPr lang="en-US" altLang="ko-KR" sz="1400" dirty="0"/>
              <a:t>, </a:t>
            </a:r>
            <a:r>
              <a:rPr lang="ko-KR" altLang="en-US" sz="1400" dirty="0"/>
              <a:t>클라이언트 프로그램에 파일명만 지정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EFB90-A48B-2A70-7B5F-27E6BFFBC376}"/>
              </a:ext>
            </a:extLst>
          </p:cNvPr>
          <p:cNvSpPr txBox="1"/>
          <p:nvPr/>
        </p:nvSpPr>
        <p:spPr>
          <a:xfrm>
            <a:off x="6642100" y="4978400"/>
            <a:ext cx="520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2. </a:t>
            </a:r>
            <a:r>
              <a:rPr lang="ko-KR" altLang="en-US" sz="1400" dirty="0"/>
              <a:t>통신을 하다가 </a:t>
            </a:r>
            <a:r>
              <a:rPr lang="en-US" altLang="ko-KR" sz="1400" dirty="0" err="1"/>
              <a:t>gofile</a:t>
            </a:r>
            <a:r>
              <a:rPr lang="ko-KR" altLang="en-US" sz="1400" dirty="0"/>
              <a:t>을 입력하면 경로에 있는 </a:t>
            </a:r>
            <a:endParaRPr lang="en-US" altLang="ko-KR" sz="1400" dirty="0"/>
          </a:p>
          <a:p>
            <a:pPr algn="ctr"/>
            <a:r>
              <a:rPr lang="en-US" altLang="ko-KR" sz="1400" dirty="0"/>
              <a:t>txt </a:t>
            </a:r>
            <a:r>
              <a:rPr lang="ko-KR" altLang="en-US" sz="1400" dirty="0"/>
              <a:t>파일에 통신내역을 저장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53BCD7-68F5-BBEB-ADB8-E08DEE87D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1790700"/>
            <a:ext cx="5935316" cy="30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114BA-6BAD-D278-1FCC-012837EB5BE7}"/>
              </a:ext>
            </a:extLst>
          </p:cNvPr>
          <p:cNvSpPr txBox="1"/>
          <p:nvPr/>
        </p:nvSpPr>
        <p:spPr>
          <a:xfrm>
            <a:off x="46038" y="152400"/>
            <a:ext cx="53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2-1. ref </a:t>
            </a:r>
            <a:r>
              <a:rPr lang="ko-KR" altLang="en-US" sz="2400" b="1" dirty="0"/>
              <a:t>키워드 실습 예제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8AAFC1-4DA3-3085-7179-87D79969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4" y="1539381"/>
            <a:ext cx="5247758" cy="4119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90B6C6-FB9C-EDB9-30D0-8FD16D2658FB}"/>
              </a:ext>
            </a:extLst>
          </p:cNvPr>
          <p:cNvSpPr txBox="1"/>
          <p:nvPr/>
        </p:nvSpPr>
        <p:spPr>
          <a:xfrm>
            <a:off x="271496" y="5739734"/>
            <a:ext cx="520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큰 수부터 작은 수까지 정렬하는</a:t>
            </a:r>
            <a:r>
              <a:rPr lang="en-US" altLang="ko-KR" sz="1400" dirty="0"/>
              <a:t> </a:t>
            </a:r>
            <a:r>
              <a:rPr lang="ko-KR" altLang="en-US" sz="1400" dirty="0"/>
              <a:t>예제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0EEE8-3023-2C16-1ECB-5A85C68412B0}"/>
              </a:ext>
            </a:extLst>
          </p:cNvPr>
          <p:cNvSpPr txBox="1"/>
          <p:nvPr/>
        </p:nvSpPr>
        <p:spPr>
          <a:xfrm>
            <a:off x="0" y="853342"/>
            <a:ext cx="889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ref : </a:t>
            </a:r>
            <a:r>
              <a:rPr lang="ko-KR" altLang="en-US" sz="1600" dirty="0"/>
              <a:t>이미 초기화된 값을 함수에 참조로 전달하거나 함수 내부에서 값을 읽거나 쓸 때 사용됨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3CC682-40C1-8CD1-D40F-DBFCE257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331" y="1581741"/>
            <a:ext cx="6394489" cy="40533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F628A4-048B-0D6C-0430-06BB1EEBA31A}"/>
              </a:ext>
            </a:extLst>
          </p:cNvPr>
          <p:cNvSpPr txBox="1"/>
          <p:nvPr/>
        </p:nvSpPr>
        <p:spPr>
          <a:xfrm>
            <a:off x="6063761" y="5719485"/>
            <a:ext cx="567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숫자 </a:t>
            </a:r>
            <a:r>
              <a:rPr lang="en-US" altLang="ko-KR" sz="1400" dirty="0"/>
              <a:t>4</a:t>
            </a:r>
            <a:r>
              <a:rPr lang="ko-KR" altLang="en-US" sz="1400" dirty="0"/>
              <a:t>개를 비교해서 가장 큰 값</a:t>
            </a:r>
            <a:r>
              <a:rPr lang="en-US" altLang="ko-KR" sz="1400" dirty="0"/>
              <a:t>, </a:t>
            </a:r>
            <a:r>
              <a:rPr lang="ko-KR" altLang="en-US" sz="1400" dirty="0"/>
              <a:t>가장 작은 값을 누적 연산하는 예제</a:t>
            </a:r>
          </a:p>
        </p:txBody>
      </p:sp>
    </p:spTree>
    <p:extLst>
      <p:ext uri="{BB962C8B-B14F-4D97-AF65-F5344CB8AC3E}">
        <p14:creationId xmlns:p14="http://schemas.microsoft.com/office/powerpoint/2010/main" val="130739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7F7E3-9D48-1364-1345-B5744AE5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8CBFA-FA10-BDB4-0654-AEC2BD01BB50}"/>
              </a:ext>
            </a:extLst>
          </p:cNvPr>
          <p:cNvSpPr txBox="1"/>
          <p:nvPr/>
        </p:nvSpPr>
        <p:spPr>
          <a:xfrm>
            <a:off x="46038" y="152400"/>
            <a:ext cx="535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2-2. out </a:t>
            </a:r>
            <a:r>
              <a:rPr lang="ko-KR" altLang="en-US" sz="2400" b="1" dirty="0"/>
              <a:t>키워드 실습 예제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39DFE-AA86-ED14-C030-96405902CADA}"/>
              </a:ext>
            </a:extLst>
          </p:cNvPr>
          <p:cNvSpPr txBox="1"/>
          <p:nvPr/>
        </p:nvSpPr>
        <p:spPr>
          <a:xfrm>
            <a:off x="130819" y="6193737"/>
            <a:ext cx="5342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숫자 </a:t>
            </a:r>
            <a:r>
              <a:rPr lang="en-US" altLang="ko-KR" sz="1400" dirty="0"/>
              <a:t>2</a:t>
            </a:r>
            <a:r>
              <a:rPr lang="ko-KR" altLang="en-US" sz="1400" dirty="0"/>
              <a:t>개는 미리 입력하고 연산자만 입력 받아서 연산하는 예제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340EF-6A0D-20FD-9875-E944F814D213}"/>
              </a:ext>
            </a:extLst>
          </p:cNvPr>
          <p:cNvSpPr txBox="1"/>
          <p:nvPr/>
        </p:nvSpPr>
        <p:spPr>
          <a:xfrm>
            <a:off x="0" y="853342"/>
            <a:ext cx="889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out : </a:t>
            </a:r>
            <a:r>
              <a:rPr lang="ko-KR" altLang="en-US" sz="1600" dirty="0"/>
              <a:t>출력 전용 매개변수를 정의할 때 사용되며 함수 외부에서 값을 받아오고 싶을 때 사용됨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B2BA-46B3-6345-0739-040881C0A723}"/>
              </a:ext>
            </a:extLst>
          </p:cNvPr>
          <p:cNvSpPr txBox="1"/>
          <p:nvPr/>
        </p:nvSpPr>
        <p:spPr>
          <a:xfrm>
            <a:off x="5763224" y="5412554"/>
            <a:ext cx="567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문자열을 입력 받고 문자열을 구성하는 요소의 수를 확인하는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247799-A3B6-9385-A7D3-7C7ABAF5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82" y="1417929"/>
            <a:ext cx="3067208" cy="4597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4244FA-576C-A28F-9070-D98A9B892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776" y="1974000"/>
            <a:ext cx="6442691" cy="33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149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서버프로그래밍  11주차 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Kayden Lee</dc:creator>
  <cp:lastModifiedBy>Kayden Lee</cp:lastModifiedBy>
  <cp:revision>10</cp:revision>
  <dcterms:created xsi:type="dcterms:W3CDTF">2025-06-01T07:48:51Z</dcterms:created>
  <dcterms:modified xsi:type="dcterms:W3CDTF">2025-06-01T12:03:13Z</dcterms:modified>
</cp:coreProperties>
</file>