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74" r:id="rId2"/>
    <p:sldMasterId id="2147483809" r:id="rId3"/>
  </p:sldMasterIdLst>
  <p:notesMasterIdLst>
    <p:notesMasterId r:id="rId19"/>
  </p:notesMasterIdLst>
  <p:handoutMasterIdLst>
    <p:handoutMasterId r:id="rId20"/>
  </p:handoutMasterIdLst>
  <p:sldIdLst>
    <p:sldId id="616" r:id="rId4"/>
    <p:sldId id="654" r:id="rId5"/>
    <p:sldId id="618" r:id="rId6"/>
    <p:sldId id="602" r:id="rId7"/>
    <p:sldId id="713" r:id="rId8"/>
    <p:sldId id="715" r:id="rId9"/>
    <p:sldId id="701" r:id="rId10"/>
    <p:sldId id="714" r:id="rId11"/>
    <p:sldId id="716" r:id="rId12"/>
    <p:sldId id="717" r:id="rId13"/>
    <p:sldId id="718" r:id="rId14"/>
    <p:sldId id="720" r:id="rId15"/>
    <p:sldId id="721" r:id="rId16"/>
    <p:sldId id="719" r:id="rId17"/>
    <p:sldId id="67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4226">
          <p15:clr>
            <a:srgbClr val="A4A3A4"/>
          </p15:clr>
        </p15:guide>
        <p15:guide id="3" orient="horz" pos="386">
          <p15:clr>
            <a:srgbClr val="A4A3A4"/>
          </p15:clr>
        </p15:guide>
        <p15:guide id="4" orient="horz" pos="989">
          <p15:clr>
            <a:srgbClr val="A4A3A4"/>
          </p15:clr>
        </p15:guide>
        <p15:guide id="5" orient="horz" pos="4082">
          <p15:clr>
            <a:srgbClr val="A4A3A4"/>
          </p15:clr>
        </p15:guide>
        <p15:guide id="6" orient="horz" pos="4246">
          <p15:clr>
            <a:srgbClr val="A4A3A4"/>
          </p15:clr>
        </p15:guide>
        <p15:guide id="7" orient="horz" pos="2326">
          <p15:clr>
            <a:srgbClr val="A4A3A4"/>
          </p15:clr>
        </p15:guide>
        <p15:guide id="8" orient="horz" pos="3805">
          <p15:clr>
            <a:srgbClr val="A4A3A4"/>
          </p15:clr>
        </p15:guide>
        <p15:guide id="9" orient="horz" pos="3648">
          <p15:clr>
            <a:srgbClr val="A4A3A4"/>
          </p15:clr>
        </p15:guide>
        <p15:guide id="10" orient="horz" pos="629">
          <p15:clr>
            <a:srgbClr val="A4A3A4"/>
          </p15:clr>
        </p15:guide>
        <p15:guide id="11" orient="horz" pos="4119">
          <p15:clr>
            <a:srgbClr val="A4A3A4"/>
          </p15:clr>
        </p15:guide>
        <p15:guide id="12" orient="horz" pos="4177">
          <p15:clr>
            <a:srgbClr val="A4A3A4"/>
          </p15:clr>
        </p15:guide>
        <p15:guide id="13" orient="horz" pos="1301">
          <p15:clr>
            <a:srgbClr val="A4A3A4"/>
          </p15:clr>
        </p15:guide>
        <p15:guide id="14" orient="horz" pos="2800">
          <p15:clr>
            <a:srgbClr val="A4A3A4"/>
          </p15:clr>
        </p15:guide>
        <p15:guide id="15" pos="2880">
          <p15:clr>
            <a:srgbClr val="A4A3A4"/>
          </p15:clr>
        </p15:guide>
        <p15:guide id="16" pos="5602">
          <p15:clr>
            <a:srgbClr val="A4A3A4"/>
          </p15:clr>
        </p15:guide>
        <p15:guide id="17" pos="228">
          <p15:clr>
            <a:srgbClr val="A4A3A4"/>
          </p15:clr>
        </p15:guide>
        <p15:guide id="18" pos="5544">
          <p15:clr>
            <a:srgbClr val="A4A3A4"/>
          </p15:clr>
        </p15:guide>
        <p15:guide id="19" pos="464">
          <p15:clr>
            <a:srgbClr val="A4A3A4"/>
          </p15:clr>
        </p15:guide>
        <p15:guide id="20" pos="155">
          <p15:clr>
            <a:srgbClr val="A4A3A4"/>
          </p15:clr>
        </p15:guide>
        <p15:guide id="21" pos="3001">
          <p15:clr>
            <a:srgbClr val="A4A3A4"/>
          </p15:clr>
        </p15:guide>
        <p15:guide id="22" pos="5297">
          <p15:clr>
            <a:srgbClr val="A4A3A4"/>
          </p15:clr>
        </p15:guide>
        <p15:guide id="23" pos="378">
          <p15:clr>
            <a:srgbClr val="A4A3A4"/>
          </p15:clr>
        </p15:guide>
        <p15:guide id="24" pos="27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7A6"/>
    <a:srgbClr val="C3C4C5"/>
    <a:srgbClr val="004563"/>
    <a:srgbClr val="E5EFF5"/>
    <a:srgbClr val="000000"/>
    <a:srgbClr val="004893"/>
    <a:srgbClr val="99C5C8"/>
    <a:srgbClr val="FF1821"/>
    <a:srgbClr val="103184"/>
    <a:srgbClr val="497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4" autoAdjust="0"/>
    <p:restoredTop sz="81452" autoAdjust="0"/>
  </p:normalViewPr>
  <p:slideViewPr>
    <p:cSldViewPr snapToGrid="0" showGuides="1">
      <p:cViewPr>
        <p:scale>
          <a:sx n="100" d="100"/>
          <a:sy n="100" d="100"/>
        </p:scale>
        <p:origin x="1696" y="-16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2880"/>
        <p:guide pos="5602"/>
        <p:guide pos="228"/>
        <p:guide pos="5544"/>
        <p:guide pos="464"/>
        <p:guide pos="155"/>
        <p:guide pos="3001"/>
        <p:guide pos="5297"/>
        <p:guide pos="378"/>
        <p:guide pos="27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21/11/2017</a:t>
            </a:fld>
            <a:endParaRPr lang="fr-FR" dirty="0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21/11/2017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the logo in the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footer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, go to the 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VIEW menu &gt; Master &gt; Slide Master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, and replace the existing logo by your entity's logo.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edit the confidentiality level, go to the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INSERT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&gt; Header and footer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, and fill in the desired level.</a:t>
            </a:r>
            <a:endParaRPr lang="en-US" sz="1000" kern="1200" dirty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395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26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latin typeface="+mj-lt"/>
                <a:cs typeface="Arial" pitchFamily="34" charset="0"/>
              </a:rPr>
              <a:t>The background color can be changed using the slide’s background color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commands (preferably using the color palette).</a:t>
            </a:r>
            <a:r>
              <a:rPr lang="en-US" sz="1000" b="0" noProof="0" dirty="0" smtClean="0">
                <a:latin typeface="+mj-lt"/>
              </a:rPr>
              <a:t> Note</a:t>
            </a:r>
            <a:r>
              <a:rPr lang="en-US" sz="1000" b="0" baseline="0" noProof="0" dirty="0" smtClean="0">
                <a:latin typeface="+mj-lt"/>
              </a:rPr>
              <a:t> that we recommend using either this color or that of the following slide (10th color of the predefined palette).</a:t>
            </a:r>
            <a:endParaRPr lang="en-US" sz="1000" b="0" noProof="0" dirty="0" smtClean="0">
              <a:latin typeface="+mj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baseline="0" noProof="0" dirty="0" smtClean="0">
                <a:latin typeface="+mj-lt"/>
                <a:cs typeface="Arial" pitchFamily="34" charset="0"/>
              </a:rPr>
              <a:t>(right click on the slide + “</a:t>
            </a:r>
            <a:r>
              <a:rPr lang="en-US" sz="1000" b="1" noProof="0" dirty="0" smtClean="0">
                <a:latin typeface="+mj-lt"/>
                <a:cs typeface="Arial" pitchFamily="34" charset="0"/>
              </a:rPr>
              <a:t>Format background”)</a:t>
            </a:r>
            <a:r>
              <a:rPr lang="en-US" sz="1000" b="1" baseline="0" noProof="0" dirty="0" smtClean="0">
                <a:latin typeface="+mj-lt"/>
                <a:cs typeface="Arial" pitchFamily="34" charset="0"/>
              </a:rPr>
              <a:t>. Here, the 4th color of the predefined palette was chosen.</a:t>
            </a:r>
            <a:endParaRPr lang="en-US" sz="1000" b="1" noProof="0" dirty="0" smtClean="0">
              <a:latin typeface="+mj-lt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baseline="0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37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344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733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631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00" noProof="0" dirty="0" smtClean="0">
                <a:latin typeface="+mj-lt"/>
                <a:cs typeface="Arial" pitchFamily="34" charset="0"/>
              </a:rPr>
              <a:t>Page numbers are flushed right using the tab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function </a:t>
            </a:r>
            <a:r>
              <a:rPr lang="en-US" sz="1000" b="1" baseline="0" noProof="0" dirty="0" smtClean="0">
                <a:latin typeface="+mj-lt"/>
                <a:cs typeface="Arial" pitchFamily="34" charset="0"/>
              </a:rPr>
              <a:t>(</a:t>
            </a:r>
            <a:r>
              <a:rPr lang="en-US" sz="1000" b="1" noProof="0" dirty="0" smtClean="0">
                <a:latin typeface="+mj-lt"/>
                <a:cs typeface="Arial" pitchFamily="34" charset="0"/>
              </a:rPr>
              <a:t>"-&gt;” key or "TAB"  key)</a:t>
            </a:r>
            <a:r>
              <a:rPr lang="en-US" sz="1000" noProof="0" dirty="0" smtClean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000" b="0" noProof="0" dirty="0" smtClean="0">
                <a:latin typeface="+mj-lt"/>
                <a:cs typeface="Arial" pitchFamily="34" charset="0"/>
              </a:rPr>
              <a:t>Chapters</a:t>
            </a:r>
            <a:r>
              <a:rPr lang="en-US" sz="1000" b="0" baseline="0" noProof="0" dirty="0" smtClean="0">
                <a:latin typeface="+mj-lt"/>
                <a:cs typeface="Arial" pitchFamily="34" charset="0"/>
              </a:rPr>
              <a:t> are numbered automatically.</a:t>
            </a:r>
            <a:endParaRPr lang="en-US" sz="1000" b="0" noProof="0" dirty="0" smtClean="0">
              <a:latin typeface="+mj-lt"/>
              <a:cs typeface="Arial" pitchFamily="34" charset="0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To edit the footer for the entire document, go to 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INSERT &gt; Header and footer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, and fill in the desired titles and dates.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The vertical line should be adjusted manually.</a:t>
            </a:r>
          </a:p>
          <a:p>
            <a:pPr algn="l"/>
            <a:endParaRPr lang="en-US" sz="1000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47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latin typeface="+mj-lt"/>
                <a:cs typeface="Arial" pitchFamily="34" charset="0"/>
              </a:rPr>
              <a:t>The background color can be changed using the slide’s background color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commands (preferably using the color palette).</a:t>
            </a:r>
            <a:r>
              <a:rPr lang="en-US" sz="1000" b="0" noProof="0" dirty="0" smtClean="0">
                <a:latin typeface="+mj-lt"/>
              </a:rPr>
              <a:t> Note</a:t>
            </a:r>
            <a:r>
              <a:rPr lang="en-US" sz="1000" b="0" baseline="0" noProof="0" dirty="0" smtClean="0">
                <a:latin typeface="+mj-lt"/>
              </a:rPr>
              <a:t> that we recommend using either this color or that of the following slide (10th color of the predefined palette).</a:t>
            </a:r>
            <a:endParaRPr lang="en-US" sz="1000" b="0" noProof="0" dirty="0" smtClean="0">
              <a:latin typeface="+mj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baseline="0" noProof="0" dirty="0" smtClean="0">
                <a:latin typeface="+mj-lt"/>
                <a:cs typeface="Arial" pitchFamily="34" charset="0"/>
              </a:rPr>
              <a:t>(right click on the slide + “</a:t>
            </a:r>
            <a:r>
              <a:rPr lang="en-US" sz="1000" b="1" noProof="0" dirty="0" smtClean="0">
                <a:latin typeface="+mj-lt"/>
                <a:cs typeface="Arial" pitchFamily="34" charset="0"/>
              </a:rPr>
              <a:t>Format background”)</a:t>
            </a:r>
            <a:r>
              <a:rPr lang="en-US" sz="1000" b="1" baseline="0" noProof="0" dirty="0" smtClean="0">
                <a:latin typeface="+mj-lt"/>
                <a:cs typeface="Arial" pitchFamily="34" charset="0"/>
              </a:rPr>
              <a:t>. Here, the 4th color of the predefined palette was chosen.</a:t>
            </a:r>
            <a:endParaRPr lang="en-US" sz="1000" b="1" noProof="0" dirty="0" smtClean="0">
              <a:latin typeface="+mj-lt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baseline="0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10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203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16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latin typeface="+mj-lt"/>
                <a:cs typeface="Arial" pitchFamily="34" charset="0"/>
              </a:rPr>
              <a:t>The background color can be changed using the slide’s background color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commands (preferably using the color palette).</a:t>
            </a:r>
            <a:r>
              <a:rPr lang="en-US" sz="1000" b="0" noProof="0" dirty="0" smtClean="0">
                <a:latin typeface="+mj-lt"/>
              </a:rPr>
              <a:t> Note</a:t>
            </a:r>
            <a:r>
              <a:rPr lang="en-US" sz="1000" b="0" baseline="0" noProof="0" dirty="0" smtClean="0">
                <a:latin typeface="+mj-lt"/>
              </a:rPr>
              <a:t> that we recommend using either this color or that of the following slide (10th color of the predefined palette).</a:t>
            </a:r>
            <a:endParaRPr lang="en-US" sz="1000" b="0" noProof="0" dirty="0" smtClean="0">
              <a:latin typeface="+mj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baseline="0" noProof="0" dirty="0" smtClean="0">
                <a:latin typeface="+mj-lt"/>
                <a:cs typeface="Arial" pitchFamily="34" charset="0"/>
              </a:rPr>
              <a:t>(right click on the slide + “</a:t>
            </a:r>
            <a:r>
              <a:rPr lang="en-US" sz="1000" b="1" noProof="0" dirty="0" smtClean="0">
                <a:latin typeface="+mj-lt"/>
                <a:cs typeface="Arial" pitchFamily="34" charset="0"/>
              </a:rPr>
              <a:t>Format background”)</a:t>
            </a:r>
            <a:r>
              <a:rPr lang="en-US" sz="1000" b="1" baseline="0" noProof="0" dirty="0" smtClean="0">
                <a:latin typeface="+mj-lt"/>
                <a:cs typeface="Arial" pitchFamily="34" charset="0"/>
              </a:rPr>
              <a:t>. Here, the 4th color of the predefined palette was chosen.</a:t>
            </a:r>
            <a:endParaRPr lang="en-US" sz="1000" b="1" noProof="0" dirty="0" smtClean="0">
              <a:latin typeface="+mj-lt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baseline="0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04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895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1766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latin typeface="+mj-lt"/>
                <a:cs typeface="Arial" pitchFamily="34" charset="0"/>
              </a:rPr>
              <a:t>The background color can be changed using the slide’s background color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commands (preferably using the color palette).</a:t>
            </a:r>
            <a:r>
              <a:rPr lang="en-US" sz="1000" b="0" noProof="0" dirty="0" smtClean="0">
                <a:latin typeface="+mj-lt"/>
              </a:rPr>
              <a:t> Note</a:t>
            </a:r>
            <a:r>
              <a:rPr lang="en-US" sz="1000" b="0" baseline="0" noProof="0" dirty="0" smtClean="0">
                <a:latin typeface="+mj-lt"/>
              </a:rPr>
              <a:t> that we recommend using either this color or that of the following slide (10th color of the predefined palette).</a:t>
            </a:r>
            <a:endParaRPr lang="en-US" sz="1000" b="0" noProof="0" dirty="0" smtClean="0">
              <a:latin typeface="+mj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baseline="0" noProof="0" dirty="0" smtClean="0">
                <a:latin typeface="+mj-lt"/>
                <a:cs typeface="Arial" pitchFamily="34" charset="0"/>
              </a:rPr>
              <a:t>(right click on the slide + “</a:t>
            </a:r>
            <a:r>
              <a:rPr lang="en-US" sz="1000" b="1" noProof="0" dirty="0" smtClean="0">
                <a:latin typeface="+mj-lt"/>
                <a:cs typeface="Arial" pitchFamily="34" charset="0"/>
              </a:rPr>
              <a:t>Format background”)</a:t>
            </a:r>
            <a:r>
              <a:rPr lang="en-US" sz="1000" b="1" baseline="0" noProof="0" dirty="0" smtClean="0">
                <a:latin typeface="+mj-lt"/>
                <a:cs typeface="Arial" pitchFamily="34" charset="0"/>
              </a:rPr>
              <a:t>. Here, the 4th color of the predefined palette was chosen.</a:t>
            </a:r>
            <a:endParaRPr lang="en-US" sz="1000" b="1" noProof="0" dirty="0" smtClean="0">
              <a:latin typeface="+mj-lt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baseline="0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39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Relationship Id="rId3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Relationship Id="rId3" Type="http://schemas.openxmlformats.org/officeDocument/2006/relationships/image" Target="../media/image7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Relationship Id="rId3" Type="http://schemas.openxmlformats.org/officeDocument/2006/relationships/image" Target="../media/image1.jpe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Relationship Id="rId3" Type="http://schemas.openxmlformats.org/officeDocument/2006/relationships/image" Target="../media/image1.jpe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6" Type="http://schemas.openxmlformats.org/officeDocument/2006/relationships/image" Target="../media/image6.gi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425598"/>
            <a:ext cx="2133600" cy="2178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  <p:pic>
        <p:nvPicPr>
          <p:cNvPr id="2" name="Image 1" descr="AXA_logo_UK_Q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6337300"/>
            <a:ext cx="1980000" cy="400622"/>
          </a:xfrm>
          <a:prstGeom prst="rect">
            <a:avLst/>
          </a:prstGeom>
        </p:spPr>
      </p:pic>
      <p:pic>
        <p:nvPicPr>
          <p:cNvPr id="9" name="Picture 23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2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4" y="1570038"/>
            <a:ext cx="359105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fr-FR" dirty="0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3"/>
            <a:ext cx="2732088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fr-FR" dirty="0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6" y="1570038"/>
            <a:ext cx="4283537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fr-FR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97142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31" name="Groupe 30"/>
          <p:cNvGrpSpPr>
            <a:grpSpLocks noChangeAspect="1"/>
          </p:cNvGrpSpPr>
          <p:nvPr userDrawn="1"/>
        </p:nvGrpSpPr>
        <p:grpSpPr>
          <a:xfrm>
            <a:off x="6648135" y="6344525"/>
            <a:ext cx="2245040" cy="396000"/>
            <a:chOff x="-2084388" y="4589463"/>
            <a:chExt cx="9144001" cy="1612900"/>
          </a:xfrm>
        </p:grpSpPr>
        <p:sp>
          <p:nvSpPr>
            <p:cNvPr id="1029" name="Rectangle 5"/>
            <p:cNvSpPr>
              <a:spLocks noChangeArrowheads="1"/>
            </p:cNvSpPr>
            <p:nvPr userDrawn="1"/>
          </p:nvSpPr>
          <p:spPr bwMode="auto">
            <a:xfrm>
              <a:off x="5445125" y="4589463"/>
              <a:ext cx="1614488" cy="16129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6351588" y="4589463"/>
              <a:ext cx="708025" cy="796925"/>
            </a:xfrm>
            <a:custGeom>
              <a:avLst/>
              <a:gdLst/>
              <a:ahLst/>
              <a:cxnLst>
                <a:cxn ang="0">
                  <a:pos x="60" y="502"/>
                </a:cxn>
                <a:cxn ang="0">
                  <a:pos x="446" y="0"/>
                </a:cxn>
                <a:cxn ang="0">
                  <a:pos x="386" y="0"/>
                </a:cxn>
                <a:cxn ang="0">
                  <a:pos x="0" y="502"/>
                </a:cxn>
                <a:cxn ang="0">
                  <a:pos x="60" y="502"/>
                </a:cxn>
              </a:cxnLst>
              <a:rect l="0" t="0" r="r" b="b"/>
              <a:pathLst>
                <a:path w="446" h="502">
                  <a:moveTo>
                    <a:pt x="60" y="502"/>
                  </a:moveTo>
                  <a:lnTo>
                    <a:pt x="446" y="0"/>
                  </a:lnTo>
                  <a:lnTo>
                    <a:pt x="386" y="0"/>
                  </a:lnTo>
                  <a:lnTo>
                    <a:pt x="0" y="502"/>
                  </a:lnTo>
                  <a:lnTo>
                    <a:pt x="60" y="502"/>
                  </a:lnTo>
                  <a:close/>
                </a:path>
              </a:pathLst>
            </a:custGeom>
            <a:solidFill>
              <a:srgbClr val="FF18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5445125" y="5443538"/>
              <a:ext cx="1341438" cy="596900"/>
            </a:xfrm>
            <a:custGeom>
              <a:avLst/>
              <a:gdLst/>
              <a:ahLst/>
              <a:cxnLst>
                <a:cxn ang="0">
                  <a:pos x="142" y="63"/>
                </a:cxn>
                <a:cxn ang="0">
                  <a:pos x="125" y="57"/>
                </a:cxn>
                <a:cxn ang="0">
                  <a:pos x="93" y="36"/>
                </a:cxn>
                <a:cxn ang="0">
                  <a:pos x="94" y="58"/>
                </a:cxn>
                <a:cxn ang="0">
                  <a:pos x="82" y="63"/>
                </a:cxn>
                <a:cxn ang="0">
                  <a:pos x="80" y="55"/>
                </a:cxn>
                <a:cxn ang="0">
                  <a:pos x="74" y="63"/>
                </a:cxn>
                <a:cxn ang="0">
                  <a:pos x="61" y="60"/>
                </a:cxn>
                <a:cxn ang="0">
                  <a:pos x="55" y="60"/>
                </a:cxn>
                <a:cxn ang="0">
                  <a:pos x="42" y="63"/>
                </a:cxn>
                <a:cxn ang="0">
                  <a:pos x="56" y="47"/>
                </a:cxn>
                <a:cxn ang="0">
                  <a:pos x="28" y="36"/>
                </a:cxn>
                <a:cxn ang="0">
                  <a:pos x="8" y="63"/>
                </a:cxn>
                <a:cxn ang="0">
                  <a:pos x="0" y="58"/>
                </a:cxn>
                <a:cxn ang="0">
                  <a:pos x="22" y="31"/>
                </a:cxn>
                <a:cxn ang="0">
                  <a:pos x="44" y="0"/>
                </a:cxn>
                <a:cxn ang="0">
                  <a:pos x="58" y="6"/>
                </a:cxn>
                <a:cxn ang="0">
                  <a:pos x="70" y="28"/>
                </a:cxn>
                <a:cxn ang="0">
                  <a:pos x="61" y="0"/>
                </a:cxn>
                <a:cxn ang="0">
                  <a:pos x="76" y="4"/>
                </a:cxn>
                <a:cxn ang="0">
                  <a:pos x="91" y="4"/>
                </a:cxn>
                <a:cxn ang="0">
                  <a:pos x="105" y="0"/>
                </a:cxn>
                <a:cxn ang="0">
                  <a:pos x="84" y="25"/>
                </a:cxn>
                <a:cxn ang="0">
                  <a:pos x="86" y="32"/>
                </a:cxn>
                <a:cxn ang="0">
                  <a:pos x="107" y="5"/>
                </a:cxn>
                <a:cxn ang="0">
                  <a:pos x="122" y="0"/>
                </a:cxn>
                <a:cxn ang="0">
                  <a:pos x="130" y="31"/>
                </a:cxn>
                <a:cxn ang="0">
                  <a:pos x="99" y="29"/>
                </a:cxn>
                <a:cxn ang="0">
                  <a:pos x="112" y="16"/>
                </a:cxn>
                <a:cxn ang="0">
                  <a:pos x="112" y="12"/>
                </a:cxn>
                <a:cxn ang="0">
                  <a:pos x="34" y="29"/>
                </a:cxn>
                <a:cxn ang="0">
                  <a:pos x="47" y="16"/>
                </a:cxn>
                <a:cxn ang="0">
                  <a:pos x="46" y="12"/>
                </a:cxn>
                <a:cxn ang="0">
                  <a:pos x="77" y="45"/>
                </a:cxn>
                <a:cxn ang="0">
                  <a:pos x="69" y="42"/>
                </a:cxn>
              </a:cxnLst>
              <a:rect l="0" t="0" r="r" b="b"/>
              <a:pathLst>
                <a:path w="142" h="63">
                  <a:moveTo>
                    <a:pt x="130" y="31"/>
                  </a:moveTo>
                  <a:cubicBezTo>
                    <a:pt x="133" y="40"/>
                    <a:pt x="140" y="61"/>
                    <a:pt x="142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63"/>
                    <a:pt x="126" y="60"/>
                    <a:pt x="125" y="57"/>
                  </a:cubicBezTo>
                  <a:cubicBezTo>
                    <a:pt x="124" y="55"/>
                    <a:pt x="119" y="36"/>
                    <a:pt x="119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2"/>
                    <a:pt x="94" y="57"/>
                    <a:pt x="94" y="58"/>
                  </a:cubicBezTo>
                  <a:cubicBezTo>
                    <a:pt x="95" y="59"/>
                    <a:pt x="97" y="63"/>
                    <a:pt x="97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1" y="61"/>
                    <a:pt x="81" y="60"/>
                  </a:cubicBezTo>
                  <a:cubicBezTo>
                    <a:pt x="81" y="59"/>
                    <a:pt x="80" y="55"/>
                    <a:pt x="80" y="55"/>
                  </a:cubicBezTo>
                  <a:cubicBezTo>
                    <a:pt x="80" y="55"/>
                    <a:pt x="76" y="59"/>
                    <a:pt x="75" y="60"/>
                  </a:cubicBezTo>
                  <a:cubicBezTo>
                    <a:pt x="74" y="62"/>
                    <a:pt x="74" y="63"/>
                    <a:pt x="74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3"/>
                    <a:pt x="62" y="61"/>
                    <a:pt x="61" y="60"/>
                  </a:cubicBezTo>
                  <a:cubicBezTo>
                    <a:pt x="61" y="59"/>
                    <a:pt x="60" y="54"/>
                    <a:pt x="60" y="54"/>
                  </a:cubicBezTo>
                  <a:cubicBezTo>
                    <a:pt x="60" y="54"/>
                    <a:pt x="56" y="59"/>
                    <a:pt x="55" y="60"/>
                  </a:cubicBezTo>
                  <a:cubicBezTo>
                    <a:pt x="54" y="62"/>
                    <a:pt x="54" y="63"/>
                    <a:pt x="54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6" y="60"/>
                    <a:pt x="47" y="58"/>
                  </a:cubicBezTo>
                  <a:cubicBezTo>
                    <a:pt x="49" y="56"/>
                    <a:pt x="56" y="47"/>
                    <a:pt x="56" y="47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13" y="55"/>
                    <a:pt x="13" y="56"/>
                  </a:cubicBezTo>
                  <a:cubicBezTo>
                    <a:pt x="12" y="56"/>
                    <a:pt x="8" y="62"/>
                    <a:pt x="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2" y="45"/>
                    <a:pt x="22" y="31"/>
                  </a:cubicBezTo>
                  <a:cubicBezTo>
                    <a:pt x="30" y="20"/>
                    <a:pt x="39" y="9"/>
                    <a:pt x="39" y="8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5"/>
                    <a:pt x="58" y="6"/>
                  </a:cubicBezTo>
                  <a:cubicBezTo>
                    <a:pt x="58" y="7"/>
                    <a:pt x="66" y="33"/>
                    <a:pt x="66" y="3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1" y="0"/>
                    <a:pt x="61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2"/>
                    <a:pt x="76" y="4"/>
                  </a:cubicBezTo>
                  <a:cubicBezTo>
                    <a:pt x="77" y="6"/>
                    <a:pt x="80" y="18"/>
                    <a:pt x="80" y="18"/>
                  </a:cubicBezTo>
                  <a:cubicBezTo>
                    <a:pt x="80" y="18"/>
                    <a:pt x="91" y="5"/>
                    <a:pt x="91" y="4"/>
                  </a:cubicBezTo>
                  <a:cubicBezTo>
                    <a:pt x="92" y="2"/>
                    <a:pt x="93" y="0"/>
                    <a:pt x="9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3" y="2"/>
                    <a:pt x="99" y="7"/>
                  </a:cubicBezTo>
                  <a:cubicBezTo>
                    <a:pt x="97" y="8"/>
                    <a:pt x="84" y="25"/>
                    <a:pt x="84" y="25"/>
                  </a:cubicBezTo>
                  <a:cubicBezTo>
                    <a:pt x="84" y="25"/>
                    <a:pt x="85" y="29"/>
                    <a:pt x="86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32"/>
                    <a:pt x="86" y="32"/>
                    <a:pt x="87" y="31"/>
                  </a:cubicBezTo>
                  <a:cubicBezTo>
                    <a:pt x="90" y="27"/>
                    <a:pt x="106" y="6"/>
                    <a:pt x="107" y="5"/>
                  </a:cubicBezTo>
                  <a:cubicBezTo>
                    <a:pt x="108" y="3"/>
                    <a:pt x="109" y="2"/>
                    <a:pt x="11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4"/>
                    <a:pt x="123" y="5"/>
                  </a:cubicBezTo>
                  <a:lnTo>
                    <a:pt x="130" y="31"/>
                  </a:lnTo>
                  <a:close/>
                  <a:moveTo>
                    <a:pt x="112" y="12"/>
                  </a:moveTo>
                  <a:cubicBezTo>
                    <a:pt x="110" y="16"/>
                    <a:pt x="99" y="29"/>
                    <a:pt x="99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6" y="29"/>
                    <a:pt x="113" y="19"/>
                    <a:pt x="112" y="16"/>
                  </a:cubicBezTo>
                  <a:cubicBezTo>
                    <a:pt x="112" y="15"/>
                    <a:pt x="112" y="12"/>
                    <a:pt x="112" y="12"/>
                  </a:cubicBezTo>
                  <a:cubicBezTo>
                    <a:pt x="112" y="12"/>
                    <a:pt x="112" y="11"/>
                    <a:pt x="112" y="12"/>
                  </a:cubicBezTo>
                  <a:close/>
                  <a:moveTo>
                    <a:pt x="46" y="12"/>
                  </a:moveTo>
                  <a:cubicBezTo>
                    <a:pt x="44" y="16"/>
                    <a:pt x="34" y="29"/>
                    <a:pt x="34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9"/>
                    <a:pt x="47" y="19"/>
                    <a:pt x="47" y="16"/>
                  </a:cubicBezTo>
                  <a:cubicBezTo>
                    <a:pt x="46" y="15"/>
                    <a:pt x="47" y="12"/>
                    <a:pt x="47" y="12"/>
                  </a:cubicBezTo>
                  <a:cubicBezTo>
                    <a:pt x="47" y="12"/>
                    <a:pt x="47" y="11"/>
                    <a:pt x="46" y="12"/>
                  </a:cubicBezTo>
                  <a:close/>
                  <a:moveTo>
                    <a:pt x="72" y="51"/>
                  </a:moveTo>
                  <a:cubicBezTo>
                    <a:pt x="77" y="45"/>
                    <a:pt x="77" y="45"/>
                    <a:pt x="77" y="45"/>
                  </a:cubicBezTo>
                  <a:cubicBezTo>
                    <a:pt x="76" y="45"/>
                    <a:pt x="73" y="37"/>
                    <a:pt x="73" y="37"/>
                  </a:cubicBezTo>
                  <a:cubicBezTo>
                    <a:pt x="69" y="42"/>
                    <a:pt x="69" y="42"/>
                    <a:pt x="69" y="42"/>
                  </a:cubicBezTo>
                  <a:lnTo>
                    <a:pt x="72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1831975" y="5622926"/>
              <a:ext cx="3217863" cy="427038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44"/>
                </a:cxn>
                <a:cxn ang="0">
                  <a:pos x="7" y="19"/>
                </a:cxn>
                <a:cxn ang="0">
                  <a:pos x="20" y="25"/>
                </a:cxn>
                <a:cxn ang="0">
                  <a:pos x="24" y="27"/>
                </a:cxn>
                <a:cxn ang="0">
                  <a:pos x="47" y="12"/>
                </a:cxn>
                <a:cxn ang="0">
                  <a:pos x="61" y="28"/>
                </a:cxn>
                <a:cxn ang="0">
                  <a:pos x="47" y="41"/>
                </a:cxn>
                <a:cxn ang="0">
                  <a:pos x="40" y="20"/>
                </a:cxn>
                <a:cxn ang="0">
                  <a:pos x="56" y="28"/>
                </a:cxn>
                <a:cxn ang="0">
                  <a:pos x="76" y="16"/>
                </a:cxn>
                <a:cxn ang="0">
                  <a:pos x="76" y="12"/>
                </a:cxn>
                <a:cxn ang="0">
                  <a:pos x="71" y="12"/>
                </a:cxn>
                <a:cxn ang="0">
                  <a:pos x="71" y="16"/>
                </a:cxn>
                <a:cxn ang="0">
                  <a:pos x="84" y="44"/>
                </a:cxn>
                <a:cxn ang="0">
                  <a:pos x="76" y="35"/>
                </a:cxn>
                <a:cxn ang="0">
                  <a:pos x="95" y="13"/>
                </a:cxn>
                <a:cxn ang="0">
                  <a:pos x="95" y="44"/>
                </a:cxn>
                <a:cxn ang="0">
                  <a:pos x="105" y="17"/>
                </a:cxn>
                <a:cxn ang="0">
                  <a:pos x="104" y="12"/>
                </a:cxn>
                <a:cxn ang="0">
                  <a:pos x="110" y="28"/>
                </a:cxn>
                <a:cxn ang="0">
                  <a:pos x="133" y="35"/>
                </a:cxn>
                <a:cxn ang="0">
                  <a:pos x="115" y="29"/>
                </a:cxn>
                <a:cxn ang="0">
                  <a:pos x="115" y="25"/>
                </a:cxn>
                <a:cxn ang="0">
                  <a:pos x="115" y="25"/>
                </a:cxn>
                <a:cxn ang="0">
                  <a:pos x="180" y="12"/>
                </a:cxn>
                <a:cxn ang="0">
                  <a:pos x="171" y="13"/>
                </a:cxn>
                <a:cxn ang="0">
                  <a:pos x="171" y="44"/>
                </a:cxn>
                <a:cxn ang="0">
                  <a:pos x="179" y="16"/>
                </a:cxn>
                <a:cxn ang="0">
                  <a:pos x="185" y="44"/>
                </a:cxn>
                <a:cxn ang="0">
                  <a:pos x="192" y="19"/>
                </a:cxn>
                <a:cxn ang="0">
                  <a:pos x="204" y="25"/>
                </a:cxn>
                <a:cxn ang="0">
                  <a:pos x="208" y="25"/>
                </a:cxn>
                <a:cxn ang="0">
                  <a:pos x="231" y="12"/>
                </a:cxn>
                <a:cxn ang="0">
                  <a:pos x="244" y="35"/>
                </a:cxn>
                <a:cxn ang="0">
                  <a:pos x="223" y="36"/>
                </a:cxn>
                <a:cxn ang="0">
                  <a:pos x="231" y="12"/>
                </a:cxn>
                <a:cxn ang="0">
                  <a:pos x="239" y="25"/>
                </a:cxn>
                <a:cxn ang="0">
                  <a:pos x="239" y="0"/>
                </a:cxn>
                <a:cxn ang="0">
                  <a:pos x="241" y="4"/>
                </a:cxn>
                <a:cxn ang="0">
                  <a:pos x="266" y="16"/>
                </a:cxn>
                <a:cxn ang="0">
                  <a:pos x="259" y="4"/>
                </a:cxn>
                <a:cxn ang="0">
                  <a:pos x="249" y="12"/>
                </a:cxn>
                <a:cxn ang="0">
                  <a:pos x="255" y="34"/>
                </a:cxn>
                <a:cxn ang="0">
                  <a:pos x="268" y="40"/>
                </a:cxn>
                <a:cxn ang="0">
                  <a:pos x="275" y="44"/>
                </a:cxn>
                <a:cxn ang="0">
                  <a:pos x="275" y="13"/>
                </a:cxn>
                <a:cxn ang="0">
                  <a:pos x="280" y="7"/>
                </a:cxn>
                <a:cxn ang="0">
                  <a:pos x="275" y="7"/>
                </a:cxn>
                <a:cxn ang="0">
                  <a:pos x="303" y="45"/>
                </a:cxn>
                <a:cxn ang="0">
                  <a:pos x="303" y="41"/>
                </a:cxn>
                <a:cxn ang="0">
                  <a:pos x="317" y="29"/>
                </a:cxn>
                <a:cxn ang="0">
                  <a:pos x="303" y="16"/>
                </a:cxn>
                <a:cxn ang="0">
                  <a:pos x="339" y="12"/>
                </a:cxn>
                <a:cxn ang="0">
                  <a:pos x="330" y="13"/>
                </a:cxn>
                <a:cxn ang="0">
                  <a:pos x="330" y="44"/>
                </a:cxn>
                <a:cxn ang="0">
                  <a:pos x="340" y="17"/>
                </a:cxn>
                <a:cxn ang="0">
                  <a:pos x="339" y="12"/>
                </a:cxn>
              </a:cxnLst>
              <a:rect l="0" t="0" r="r" b="b"/>
              <a:pathLst>
                <a:path w="341" h="45">
                  <a:moveTo>
                    <a:pt x="14" y="12"/>
                  </a:moveTo>
                  <a:cubicBezTo>
                    <a:pt x="10" y="12"/>
                    <a:pt x="6" y="15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4"/>
                    <a:pt x="5" y="22"/>
                    <a:pt x="7" y="19"/>
                  </a:cubicBezTo>
                  <a:cubicBezTo>
                    <a:pt x="9" y="17"/>
                    <a:pt x="11" y="16"/>
                    <a:pt x="13" y="16"/>
                  </a:cubicBezTo>
                  <a:cubicBezTo>
                    <a:pt x="16" y="16"/>
                    <a:pt x="18" y="17"/>
                    <a:pt x="19" y="19"/>
                  </a:cubicBezTo>
                  <a:cubicBezTo>
                    <a:pt x="20" y="20"/>
                    <a:pt x="20" y="23"/>
                    <a:pt x="20" y="2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4"/>
                    <a:pt x="25" y="19"/>
                    <a:pt x="23" y="17"/>
                  </a:cubicBezTo>
                  <a:cubicBezTo>
                    <a:pt x="21" y="14"/>
                    <a:pt x="18" y="12"/>
                    <a:pt x="14" y="12"/>
                  </a:cubicBezTo>
                  <a:close/>
                  <a:moveTo>
                    <a:pt x="47" y="12"/>
                  </a:moveTo>
                  <a:cubicBezTo>
                    <a:pt x="38" y="12"/>
                    <a:pt x="33" y="19"/>
                    <a:pt x="33" y="28"/>
                  </a:cubicBezTo>
                  <a:cubicBezTo>
                    <a:pt x="33" y="36"/>
                    <a:pt x="37" y="45"/>
                    <a:pt x="46" y="45"/>
                  </a:cubicBezTo>
                  <a:cubicBezTo>
                    <a:pt x="56" y="45"/>
                    <a:pt x="61" y="37"/>
                    <a:pt x="61" y="28"/>
                  </a:cubicBezTo>
                  <a:cubicBezTo>
                    <a:pt x="61" y="20"/>
                    <a:pt x="56" y="12"/>
                    <a:pt x="47" y="12"/>
                  </a:cubicBezTo>
                  <a:close/>
                  <a:moveTo>
                    <a:pt x="54" y="36"/>
                  </a:moveTo>
                  <a:cubicBezTo>
                    <a:pt x="53" y="39"/>
                    <a:pt x="50" y="41"/>
                    <a:pt x="47" y="41"/>
                  </a:cubicBezTo>
                  <a:cubicBezTo>
                    <a:pt x="44" y="41"/>
                    <a:pt x="41" y="39"/>
                    <a:pt x="40" y="37"/>
                  </a:cubicBezTo>
                  <a:cubicBezTo>
                    <a:pt x="39" y="34"/>
                    <a:pt x="38" y="31"/>
                    <a:pt x="38" y="28"/>
                  </a:cubicBezTo>
                  <a:cubicBezTo>
                    <a:pt x="38" y="26"/>
                    <a:pt x="39" y="23"/>
                    <a:pt x="40" y="20"/>
                  </a:cubicBezTo>
                  <a:cubicBezTo>
                    <a:pt x="41" y="18"/>
                    <a:pt x="44" y="16"/>
                    <a:pt x="47" y="16"/>
                  </a:cubicBezTo>
                  <a:cubicBezTo>
                    <a:pt x="50" y="16"/>
                    <a:pt x="52" y="17"/>
                    <a:pt x="54" y="20"/>
                  </a:cubicBezTo>
                  <a:cubicBezTo>
                    <a:pt x="55" y="22"/>
                    <a:pt x="56" y="25"/>
                    <a:pt x="56" y="28"/>
                  </a:cubicBezTo>
                  <a:cubicBezTo>
                    <a:pt x="56" y="31"/>
                    <a:pt x="55" y="34"/>
                    <a:pt x="54" y="36"/>
                  </a:cubicBezTo>
                  <a:close/>
                  <a:moveTo>
                    <a:pt x="76" y="35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41"/>
                    <a:pt x="73" y="45"/>
                    <a:pt x="80" y="45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7" y="41"/>
                    <a:pt x="76" y="39"/>
                    <a:pt x="76" y="35"/>
                  </a:cubicBezTo>
                  <a:close/>
                  <a:moveTo>
                    <a:pt x="95" y="20"/>
                  </a:moveTo>
                  <a:cubicBezTo>
                    <a:pt x="95" y="20"/>
                    <a:pt x="95" y="20"/>
                    <a:pt x="95" y="20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6"/>
                    <a:pt x="96" y="24"/>
                    <a:pt x="97" y="22"/>
                  </a:cubicBezTo>
                  <a:cubicBezTo>
                    <a:pt x="99" y="18"/>
                    <a:pt x="101" y="17"/>
                    <a:pt x="105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99" y="12"/>
                    <a:pt x="97" y="16"/>
                    <a:pt x="95" y="20"/>
                  </a:cubicBezTo>
                  <a:close/>
                  <a:moveTo>
                    <a:pt x="124" y="12"/>
                  </a:moveTo>
                  <a:cubicBezTo>
                    <a:pt x="115" y="12"/>
                    <a:pt x="110" y="20"/>
                    <a:pt x="110" y="28"/>
                  </a:cubicBezTo>
                  <a:cubicBezTo>
                    <a:pt x="110" y="37"/>
                    <a:pt x="115" y="45"/>
                    <a:pt x="124" y="45"/>
                  </a:cubicBezTo>
                  <a:cubicBezTo>
                    <a:pt x="130" y="45"/>
                    <a:pt x="135" y="41"/>
                    <a:pt x="137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1" y="38"/>
                    <a:pt x="128" y="41"/>
                    <a:pt x="124" y="41"/>
                  </a:cubicBezTo>
                  <a:cubicBezTo>
                    <a:pt x="121" y="41"/>
                    <a:pt x="118" y="39"/>
                    <a:pt x="116" y="36"/>
                  </a:cubicBezTo>
                  <a:cubicBezTo>
                    <a:pt x="115" y="33"/>
                    <a:pt x="115" y="31"/>
                    <a:pt x="115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8" y="20"/>
                    <a:pt x="134" y="12"/>
                    <a:pt x="124" y="12"/>
                  </a:cubicBezTo>
                  <a:close/>
                  <a:moveTo>
                    <a:pt x="115" y="25"/>
                  </a:moveTo>
                  <a:cubicBezTo>
                    <a:pt x="116" y="20"/>
                    <a:pt x="119" y="16"/>
                    <a:pt x="124" y="16"/>
                  </a:cubicBezTo>
                  <a:cubicBezTo>
                    <a:pt x="130" y="16"/>
                    <a:pt x="133" y="20"/>
                    <a:pt x="133" y="25"/>
                  </a:cubicBezTo>
                  <a:lnTo>
                    <a:pt x="115" y="25"/>
                  </a:lnTo>
                  <a:close/>
                  <a:moveTo>
                    <a:pt x="199" y="12"/>
                  </a:moveTo>
                  <a:cubicBezTo>
                    <a:pt x="194" y="12"/>
                    <a:pt x="191" y="15"/>
                    <a:pt x="189" y="19"/>
                  </a:cubicBezTo>
                  <a:cubicBezTo>
                    <a:pt x="188" y="15"/>
                    <a:pt x="185" y="12"/>
                    <a:pt x="180" y="12"/>
                  </a:cubicBezTo>
                  <a:cubicBezTo>
                    <a:pt x="176" y="12"/>
                    <a:pt x="172" y="15"/>
                    <a:pt x="171" y="19"/>
                  </a:cubicBezTo>
                  <a:cubicBezTo>
                    <a:pt x="171" y="19"/>
                    <a:pt x="171" y="19"/>
                    <a:pt x="171" y="19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66" y="13"/>
                    <a:pt x="166" y="13"/>
                    <a:pt x="166" y="13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4"/>
                    <a:pt x="171" y="21"/>
                    <a:pt x="173" y="19"/>
                  </a:cubicBezTo>
                  <a:cubicBezTo>
                    <a:pt x="174" y="17"/>
                    <a:pt x="177" y="16"/>
                    <a:pt x="179" y="16"/>
                  </a:cubicBezTo>
                  <a:cubicBezTo>
                    <a:pt x="181" y="16"/>
                    <a:pt x="183" y="17"/>
                    <a:pt x="184" y="19"/>
                  </a:cubicBezTo>
                  <a:cubicBezTo>
                    <a:pt x="185" y="20"/>
                    <a:pt x="185" y="22"/>
                    <a:pt x="185" y="24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190" y="44"/>
                    <a:pt x="190" y="44"/>
                    <a:pt x="190" y="44"/>
                  </a:cubicBezTo>
                  <a:cubicBezTo>
                    <a:pt x="190" y="27"/>
                    <a:pt x="190" y="27"/>
                    <a:pt x="190" y="27"/>
                  </a:cubicBezTo>
                  <a:cubicBezTo>
                    <a:pt x="190" y="24"/>
                    <a:pt x="190" y="22"/>
                    <a:pt x="192" y="19"/>
                  </a:cubicBezTo>
                  <a:cubicBezTo>
                    <a:pt x="193" y="17"/>
                    <a:pt x="195" y="16"/>
                    <a:pt x="198" y="16"/>
                  </a:cubicBezTo>
                  <a:cubicBezTo>
                    <a:pt x="200" y="16"/>
                    <a:pt x="202" y="17"/>
                    <a:pt x="203" y="19"/>
                  </a:cubicBezTo>
                  <a:cubicBezTo>
                    <a:pt x="204" y="21"/>
                    <a:pt x="204" y="23"/>
                    <a:pt x="204" y="25"/>
                  </a:cubicBezTo>
                  <a:cubicBezTo>
                    <a:pt x="204" y="44"/>
                    <a:pt x="204" y="44"/>
                    <a:pt x="204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8" y="22"/>
                    <a:pt x="208" y="19"/>
                    <a:pt x="207" y="16"/>
                  </a:cubicBezTo>
                  <a:cubicBezTo>
                    <a:pt x="205" y="14"/>
                    <a:pt x="202" y="12"/>
                    <a:pt x="199" y="12"/>
                  </a:cubicBezTo>
                  <a:close/>
                  <a:moveTo>
                    <a:pt x="231" y="12"/>
                  </a:moveTo>
                  <a:cubicBezTo>
                    <a:pt x="222" y="12"/>
                    <a:pt x="216" y="20"/>
                    <a:pt x="216" y="28"/>
                  </a:cubicBezTo>
                  <a:cubicBezTo>
                    <a:pt x="216" y="37"/>
                    <a:pt x="221" y="45"/>
                    <a:pt x="231" y="45"/>
                  </a:cubicBezTo>
                  <a:cubicBezTo>
                    <a:pt x="237" y="45"/>
                    <a:pt x="242" y="41"/>
                    <a:pt x="244" y="35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38" y="38"/>
                    <a:pt x="235" y="41"/>
                    <a:pt x="231" y="41"/>
                  </a:cubicBezTo>
                  <a:cubicBezTo>
                    <a:pt x="228" y="41"/>
                    <a:pt x="225" y="39"/>
                    <a:pt x="223" y="36"/>
                  </a:cubicBezTo>
                  <a:cubicBezTo>
                    <a:pt x="222" y="33"/>
                    <a:pt x="222" y="31"/>
                    <a:pt x="222" y="29"/>
                  </a:cubicBezTo>
                  <a:cubicBezTo>
                    <a:pt x="245" y="29"/>
                    <a:pt x="245" y="29"/>
                    <a:pt x="245" y="29"/>
                  </a:cubicBezTo>
                  <a:cubicBezTo>
                    <a:pt x="245" y="20"/>
                    <a:pt x="241" y="12"/>
                    <a:pt x="231" y="12"/>
                  </a:cubicBezTo>
                  <a:close/>
                  <a:moveTo>
                    <a:pt x="222" y="25"/>
                  </a:moveTo>
                  <a:cubicBezTo>
                    <a:pt x="222" y="20"/>
                    <a:pt x="226" y="16"/>
                    <a:pt x="231" y="16"/>
                  </a:cubicBezTo>
                  <a:cubicBezTo>
                    <a:pt x="236" y="16"/>
                    <a:pt x="239" y="20"/>
                    <a:pt x="239" y="25"/>
                  </a:cubicBezTo>
                  <a:lnTo>
                    <a:pt x="222" y="25"/>
                  </a:lnTo>
                  <a:close/>
                  <a:moveTo>
                    <a:pt x="241" y="4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28" y="10"/>
                    <a:pt x="228" y="10"/>
                    <a:pt x="228" y="10"/>
                  </a:cubicBezTo>
                  <a:lnTo>
                    <a:pt x="241" y="4"/>
                  </a:lnTo>
                  <a:close/>
                  <a:moveTo>
                    <a:pt x="259" y="35"/>
                  </a:moveTo>
                  <a:cubicBezTo>
                    <a:pt x="259" y="16"/>
                    <a:pt x="259" y="16"/>
                    <a:pt x="259" y="16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6" y="12"/>
                    <a:pt x="266" y="12"/>
                    <a:pt x="266" y="12"/>
                  </a:cubicBezTo>
                  <a:cubicBezTo>
                    <a:pt x="259" y="12"/>
                    <a:pt x="259" y="12"/>
                    <a:pt x="259" y="12"/>
                  </a:cubicBezTo>
                  <a:cubicBezTo>
                    <a:pt x="259" y="4"/>
                    <a:pt x="259" y="4"/>
                    <a:pt x="259" y="4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5" y="12"/>
                    <a:pt x="255" y="12"/>
                    <a:pt x="255" y="12"/>
                  </a:cubicBezTo>
                  <a:cubicBezTo>
                    <a:pt x="249" y="12"/>
                    <a:pt x="249" y="12"/>
                    <a:pt x="249" y="12"/>
                  </a:cubicBezTo>
                  <a:cubicBezTo>
                    <a:pt x="249" y="16"/>
                    <a:pt x="249" y="16"/>
                    <a:pt x="249" y="1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41"/>
                    <a:pt x="257" y="45"/>
                    <a:pt x="263" y="45"/>
                  </a:cubicBezTo>
                  <a:cubicBezTo>
                    <a:pt x="268" y="44"/>
                    <a:pt x="268" y="44"/>
                    <a:pt x="268" y="44"/>
                  </a:cubicBezTo>
                  <a:cubicBezTo>
                    <a:pt x="268" y="40"/>
                    <a:pt x="268" y="40"/>
                    <a:pt x="268" y="40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60" y="41"/>
                    <a:pt x="259" y="39"/>
                    <a:pt x="259" y="35"/>
                  </a:cubicBezTo>
                  <a:close/>
                  <a:moveTo>
                    <a:pt x="275" y="44"/>
                  </a:moveTo>
                  <a:cubicBezTo>
                    <a:pt x="280" y="44"/>
                    <a:pt x="280" y="44"/>
                    <a:pt x="280" y="44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75" y="13"/>
                    <a:pt x="275" y="13"/>
                    <a:pt x="275" y="13"/>
                  </a:cubicBezTo>
                  <a:lnTo>
                    <a:pt x="275" y="44"/>
                  </a:lnTo>
                  <a:close/>
                  <a:moveTo>
                    <a:pt x="275" y="7"/>
                  </a:moveTo>
                  <a:cubicBezTo>
                    <a:pt x="280" y="7"/>
                    <a:pt x="280" y="7"/>
                    <a:pt x="280" y="7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75" y="2"/>
                    <a:pt x="275" y="2"/>
                    <a:pt x="275" y="2"/>
                  </a:cubicBezTo>
                  <a:lnTo>
                    <a:pt x="275" y="7"/>
                  </a:lnTo>
                  <a:close/>
                  <a:moveTo>
                    <a:pt x="303" y="12"/>
                  </a:moveTo>
                  <a:cubicBezTo>
                    <a:pt x="294" y="12"/>
                    <a:pt x="289" y="20"/>
                    <a:pt x="289" y="28"/>
                  </a:cubicBezTo>
                  <a:cubicBezTo>
                    <a:pt x="289" y="37"/>
                    <a:pt x="294" y="45"/>
                    <a:pt x="303" y="45"/>
                  </a:cubicBezTo>
                  <a:cubicBezTo>
                    <a:pt x="309" y="45"/>
                    <a:pt x="314" y="41"/>
                    <a:pt x="316" y="35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0" y="38"/>
                    <a:pt x="307" y="41"/>
                    <a:pt x="303" y="41"/>
                  </a:cubicBezTo>
                  <a:cubicBezTo>
                    <a:pt x="300" y="41"/>
                    <a:pt x="297" y="39"/>
                    <a:pt x="295" y="36"/>
                  </a:cubicBezTo>
                  <a:cubicBezTo>
                    <a:pt x="294" y="33"/>
                    <a:pt x="294" y="31"/>
                    <a:pt x="294" y="29"/>
                  </a:cubicBezTo>
                  <a:cubicBezTo>
                    <a:pt x="317" y="29"/>
                    <a:pt x="317" y="29"/>
                    <a:pt x="317" y="29"/>
                  </a:cubicBezTo>
                  <a:cubicBezTo>
                    <a:pt x="317" y="20"/>
                    <a:pt x="313" y="12"/>
                    <a:pt x="303" y="12"/>
                  </a:cubicBezTo>
                  <a:close/>
                  <a:moveTo>
                    <a:pt x="294" y="25"/>
                  </a:moveTo>
                  <a:cubicBezTo>
                    <a:pt x="295" y="20"/>
                    <a:pt x="298" y="16"/>
                    <a:pt x="303" y="16"/>
                  </a:cubicBezTo>
                  <a:cubicBezTo>
                    <a:pt x="309" y="16"/>
                    <a:pt x="312" y="20"/>
                    <a:pt x="312" y="25"/>
                  </a:cubicBezTo>
                  <a:lnTo>
                    <a:pt x="294" y="25"/>
                  </a:lnTo>
                  <a:close/>
                  <a:moveTo>
                    <a:pt x="339" y="12"/>
                  </a:moveTo>
                  <a:cubicBezTo>
                    <a:pt x="334" y="12"/>
                    <a:pt x="332" y="16"/>
                    <a:pt x="330" y="20"/>
                  </a:cubicBezTo>
                  <a:cubicBezTo>
                    <a:pt x="330" y="20"/>
                    <a:pt x="330" y="20"/>
                    <a:pt x="330" y="20"/>
                  </a:cubicBezTo>
                  <a:cubicBezTo>
                    <a:pt x="330" y="13"/>
                    <a:pt x="330" y="13"/>
                    <a:pt x="33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44"/>
                    <a:pt x="326" y="44"/>
                    <a:pt x="326" y="44"/>
                  </a:cubicBezTo>
                  <a:cubicBezTo>
                    <a:pt x="330" y="44"/>
                    <a:pt x="330" y="44"/>
                    <a:pt x="330" y="44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26"/>
                    <a:pt x="331" y="24"/>
                    <a:pt x="332" y="22"/>
                  </a:cubicBezTo>
                  <a:cubicBezTo>
                    <a:pt x="334" y="18"/>
                    <a:pt x="336" y="17"/>
                    <a:pt x="340" y="17"/>
                  </a:cubicBezTo>
                  <a:cubicBezTo>
                    <a:pt x="341" y="17"/>
                    <a:pt x="341" y="17"/>
                    <a:pt x="341" y="17"/>
                  </a:cubicBezTo>
                  <a:cubicBezTo>
                    <a:pt x="341" y="12"/>
                    <a:pt x="341" y="12"/>
                    <a:pt x="341" y="12"/>
                  </a:cubicBezTo>
                  <a:lnTo>
                    <a:pt x="339" y="12"/>
                  </a:lnTo>
                  <a:close/>
                </a:path>
              </a:pathLst>
            </a:custGeom>
            <a:solidFill>
              <a:srgbClr val="0048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-2084388" y="5613401"/>
              <a:ext cx="3265488" cy="436563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2" y="45"/>
                </a:cxn>
                <a:cxn ang="0">
                  <a:pos x="18" y="24"/>
                </a:cxn>
                <a:cxn ang="0">
                  <a:pos x="18" y="13"/>
                </a:cxn>
                <a:cxn ang="0">
                  <a:pos x="27" y="18"/>
                </a:cxn>
                <a:cxn ang="0">
                  <a:pos x="40" y="46"/>
                </a:cxn>
                <a:cxn ang="0">
                  <a:pos x="40" y="38"/>
                </a:cxn>
                <a:cxn ang="0">
                  <a:pos x="56" y="30"/>
                </a:cxn>
                <a:cxn ang="0">
                  <a:pos x="39" y="20"/>
                </a:cxn>
                <a:cxn ang="0">
                  <a:pos x="48" y="6"/>
                </a:cxn>
                <a:cxn ang="0">
                  <a:pos x="34" y="10"/>
                </a:cxn>
                <a:cxn ang="0">
                  <a:pos x="73" y="11"/>
                </a:cxn>
                <a:cxn ang="0">
                  <a:pos x="60" y="11"/>
                </a:cxn>
                <a:cxn ang="0">
                  <a:pos x="73" y="14"/>
                </a:cxn>
                <a:cxn ang="0">
                  <a:pos x="99" y="13"/>
                </a:cxn>
                <a:cxn ang="0">
                  <a:pos x="90" y="14"/>
                </a:cxn>
                <a:cxn ang="0">
                  <a:pos x="91" y="45"/>
                </a:cxn>
                <a:cxn ang="0">
                  <a:pos x="97" y="26"/>
                </a:cxn>
                <a:cxn ang="0">
                  <a:pos x="109" y="26"/>
                </a:cxn>
                <a:cxn ang="0">
                  <a:pos x="129" y="30"/>
                </a:cxn>
                <a:cxn ang="0">
                  <a:pos x="123" y="45"/>
                </a:cxn>
                <a:cxn ang="0">
                  <a:pos x="135" y="14"/>
                </a:cxn>
                <a:cxn ang="0">
                  <a:pos x="150" y="18"/>
                </a:cxn>
                <a:cxn ang="0">
                  <a:pos x="163" y="46"/>
                </a:cxn>
                <a:cxn ang="0">
                  <a:pos x="163" y="38"/>
                </a:cxn>
                <a:cxn ang="0">
                  <a:pos x="179" y="30"/>
                </a:cxn>
                <a:cxn ang="0">
                  <a:pos x="162" y="20"/>
                </a:cxn>
                <a:cxn ang="0">
                  <a:pos x="204" y="13"/>
                </a:cxn>
                <a:cxn ang="0">
                  <a:pos x="195" y="14"/>
                </a:cxn>
                <a:cxn ang="0">
                  <a:pos x="195" y="45"/>
                </a:cxn>
                <a:cxn ang="0">
                  <a:pos x="202" y="26"/>
                </a:cxn>
                <a:cxn ang="0">
                  <a:pos x="214" y="26"/>
                </a:cxn>
                <a:cxn ang="0">
                  <a:pos x="233" y="3"/>
                </a:cxn>
                <a:cxn ang="0">
                  <a:pos x="216" y="14"/>
                </a:cxn>
                <a:cxn ang="0">
                  <a:pos x="221" y="34"/>
                </a:cxn>
                <a:cxn ang="0">
                  <a:pos x="239" y="45"/>
                </a:cxn>
                <a:cxn ang="0">
                  <a:pos x="233" y="33"/>
                </a:cxn>
                <a:cxn ang="0">
                  <a:pos x="239" y="14"/>
                </a:cxn>
                <a:cxn ang="0">
                  <a:pos x="259" y="13"/>
                </a:cxn>
                <a:cxn ang="0">
                  <a:pos x="277" y="30"/>
                </a:cxn>
                <a:cxn ang="0">
                  <a:pos x="255" y="29"/>
                </a:cxn>
                <a:cxn ang="0">
                  <a:pos x="259" y="38"/>
                </a:cxn>
                <a:cxn ang="0">
                  <a:pos x="292" y="18"/>
                </a:cxn>
                <a:cxn ang="0">
                  <a:pos x="280" y="45"/>
                </a:cxn>
                <a:cxn ang="0">
                  <a:pos x="296" y="22"/>
                </a:cxn>
                <a:cxn ang="0">
                  <a:pos x="311" y="45"/>
                </a:cxn>
                <a:cxn ang="0">
                  <a:pos x="301" y="13"/>
                </a:cxn>
                <a:cxn ang="0">
                  <a:pos x="328" y="24"/>
                </a:cxn>
                <a:cxn ang="0">
                  <a:pos x="336" y="23"/>
                </a:cxn>
                <a:cxn ang="0">
                  <a:pos x="321" y="16"/>
                </a:cxn>
                <a:cxn ang="0">
                  <a:pos x="335" y="36"/>
                </a:cxn>
                <a:cxn ang="0">
                  <a:pos x="314" y="36"/>
                </a:cxn>
                <a:cxn ang="0">
                  <a:pos x="342" y="27"/>
                </a:cxn>
              </a:cxnLst>
              <a:rect l="0" t="0" r="r" b="b"/>
              <a:pathLst>
                <a:path w="346" h="46"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28"/>
                    <a:pt x="13" y="26"/>
                  </a:cubicBezTo>
                  <a:cubicBezTo>
                    <a:pt x="14" y="24"/>
                    <a:pt x="16" y="24"/>
                    <a:pt x="18" y="24"/>
                  </a:cubicBezTo>
                  <a:cubicBezTo>
                    <a:pt x="19" y="24"/>
                    <a:pt x="19" y="24"/>
                    <a:pt x="20" y="2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4" y="13"/>
                    <a:pt x="11" y="16"/>
                    <a:pt x="10" y="20"/>
                  </a:cubicBezTo>
                  <a:close/>
                  <a:moveTo>
                    <a:pt x="39" y="13"/>
                  </a:moveTo>
                  <a:cubicBezTo>
                    <a:pt x="35" y="13"/>
                    <a:pt x="30" y="15"/>
                    <a:pt x="27" y="18"/>
                  </a:cubicBezTo>
                  <a:cubicBezTo>
                    <a:pt x="24" y="21"/>
                    <a:pt x="22" y="26"/>
                    <a:pt x="22" y="30"/>
                  </a:cubicBezTo>
                  <a:cubicBezTo>
                    <a:pt x="22" y="34"/>
                    <a:pt x="24" y="39"/>
                    <a:pt x="27" y="42"/>
                  </a:cubicBezTo>
                  <a:cubicBezTo>
                    <a:pt x="31" y="45"/>
                    <a:pt x="35" y="46"/>
                    <a:pt x="40" y="46"/>
                  </a:cubicBezTo>
                  <a:cubicBezTo>
                    <a:pt x="47" y="46"/>
                    <a:pt x="54" y="42"/>
                    <a:pt x="56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7"/>
                    <a:pt x="42" y="38"/>
                    <a:pt x="40" y="38"/>
                  </a:cubicBezTo>
                  <a:cubicBezTo>
                    <a:pt x="36" y="38"/>
                    <a:pt x="35" y="35"/>
                    <a:pt x="3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0"/>
                    <a:pt x="50" y="13"/>
                    <a:pt x="39" y="13"/>
                  </a:cubicBezTo>
                  <a:close/>
                  <a:moveTo>
                    <a:pt x="35" y="26"/>
                  </a:moveTo>
                  <a:cubicBezTo>
                    <a:pt x="35" y="23"/>
                    <a:pt x="36" y="20"/>
                    <a:pt x="39" y="20"/>
                  </a:cubicBezTo>
                  <a:cubicBezTo>
                    <a:pt x="43" y="20"/>
                    <a:pt x="44" y="23"/>
                    <a:pt x="44" y="26"/>
                  </a:cubicBezTo>
                  <a:lnTo>
                    <a:pt x="35" y="26"/>
                  </a:lnTo>
                  <a:close/>
                  <a:moveTo>
                    <a:pt x="48" y="6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48" y="6"/>
                  </a:lnTo>
                  <a:close/>
                  <a:moveTo>
                    <a:pt x="60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60" y="2"/>
                    <a:pt x="60" y="2"/>
                    <a:pt x="60" y="2"/>
                  </a:cubicBezTo>
                  <a:lnTo>
                    <a:pt x="60" y="11"/>
                  </a:lnTo>
                  <a:close/>
                  <a:moveTo>
                    <a:pt x="60" y="45"/>
                  </a:moveTo>
                  <a:cubicBezTo>
                    <a:pt x="73" y="45"/>
                    <a:pt x="73" y="45"/>
                    <a:pt x="73" y="45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60" y="14"/>
                    <a:pt x="60" y="14"/>
                    <a:pt x="60" y="14"/>
                  </a:cubicBezTo>
                  <a:lnTo>
                    <a:pt x="60" y="45"/>
                  </a:lnTo>
                  <a:close/>
                  <a:moveTo>
                    <a:pt x="99" y="13"/>
                  </a:moveTo>
                  <a:cubicBezTo>
                    <a:pt x="95" y="13"/>
                    <a:pt x="92" y="15"/>
                    <a:pt x="90" y="1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4"/>
                    <a:pt x="91" y="22"/>
                    <a:pt x="94" y="22"/>
                  </a:cubicBezTo>
                  <a:cubicBezTo>
                    <a:pt x="97" y="22"/>
                    <a:pt x="97" y="24"/>
                    <a:pt x="97" y="26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3"/>
                    <a:pt x="109" y="19"/>
                    <a:pt x="107" y="16"/>
                  </a:cubicBezTo>
                  <a:cubicBezTo>
                    <a:pt x="105" y="14"/>
                    <a:pt x="102" y="13"/>
                    <a:pt x="99" y="13"/>
                  </a:cubicBezTo>
                  <a:close/>
                  <a:moveTo>
                    <a:pt x="129" y="30"/>
                  </a:moveTo>
                  <a:cubicBezTo>
                    <a:pt x="124" y="14"/>
                    <a:pt x="124" y="14"/>
                    <a:pt x="124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5" y="14"/>
                    <a:pt x="135" y="14"/>
                    <a:pt x="135" y="14"/>
                  </a:cubicBezTo>
                  <a:lnTo>
                    <a:pt x="129" y="30"/>
                  </a:lnTo>
                  <a:close/>
                  <a:moveTo>
                    <a:pt x="162" y="13"/>
                  </a:moveTo>
                  <a:cubicBezTo>
                    <a:pt x="158" y="13"/>
                    <a:pt x="153" y="15"/>
                    <a:pt x="150" y="18"/>
                  </a:cubicBezTo>
                  <a:cubicBezTo>
                    <a:pt x="147" y="21"/>
                    <a:pt x="145" y="26"/>
                    <a:pt x="145" y="30"/>
                  </a:cubicBezTo>
                  <a:cubicBezTo>
                    <a:pt x="145" y="34"/>
                    <a:pt x="147" y="39"/>
                    <a:pt x="150" y="42"/>
                  </a:cubicBezTo>
                  <a:cubicBezTo>
                    <a:pt x="154" y="45"/>
                    <a:pt x="158" y="46"/>
                    <a:pt x="163" y="46"/>
                  </a:cubicBezTo>
                  <a:cubicBezTo>
                    <a:pt x="170" y="46"/>
                    <a:pt x="177" y="42"/>
                    <a:pt x="179" y="35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7" y="37"/>
                    <a:pt x="166" y="38"/>
                    <a:pt x="163" y="38"/>
                  </a:cubicBezTo>
                  <a:cubicBezTo>
                    <a:pt x="159" y="38"/>
                    <a:pt x="158" y="35"/>
                    <a:pt x="158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9" y="20"/>
                    <a:pt x="173" y="13"/>
                    <a:pt x="162" y="13"/>
                  </a:cubicBezTo>
                  <a:close/>
                  <a:moveTo>
                    <a:pt x="158" y="26"/>
                  </a:moveTo>
                  <a:cubicBezTo>
                    <a:pt x="158" y="23"/>
                    <a:pt x="159" y="20"/>
                    <a:pt x="162" y="20"/>
                  </a:cubicBezTo>
                  <a:cubicBezTo>
                    <a:pt x="166" y="20"/>
                    <a:pt x="167" y="23"/>
                    <a:pt x="167" y="26"/>
                  </a:cubicBezTo>
                  <a:lnTo>
                    <a:pt x="158" y="26"/>
                  </a:lnTo>
                  <a:close/>
                  <a:moveTo>
                    <a:pt x="204" y="13"/>
                  </a:moveTo>
                  <a:cubicBezTo>
                    <a:pt x="200" y="13"/>
                    <a:pt x="196" y="15"/>
                    <a:pt x="195" y="18"/>
                  </a:cubicBezTo>
                  <a:cubicBezTo>
                    <a:pt x="195" y="18"/>
                    <a:pt x="195" y="18"/>
                    <a:pt x="195" y="18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5" y="24"/>
                    <a:pt x="196" y="22"/>
                    <a:pt x="199" y="22"/>
                  </a:cubicBezTo>
                  <a:cubicBezTo>
                    <a:pt x="202" y="22"/>
                    <a:pt x="202" y="24"/>
                    <a:pt x="202" y="26"/>
                  </a:cubicBezTo>
                  <a:cubicBezTo>
                    <a:pt x="202" y="45"/>
                    <a:pt x="202" y="45"/>
                    <a:pt x="202" y="45"/>
                  </a:cubicBezTo>
                  <a:cubicBezTo>
                    <a:pt x="214" y="45"/>
                    <a:pt x="214" y="45"/>
                    <a:pt x="214" y="4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3"/>
                    <a:pt x="214" y="19"/>
                    <a:pt x="212" y="16"/>
                  </a:cubicBezTo>
                  <a:cubicBezTo>
                    <a:pt x="210" y="14"/>
                    <a:pt x="207" y="13"/>
                    <a:pt x="204" y="13"/>
                  </a:cubicBezTo>
                  <a:close/>
                  <a:moveTo>
                    <a:pt x="233" y="3"/>
                  </a:moveTo>
                  <a:cubicBezTo>
                    <a:pt x="222" y="4"/>
                    <a:pt x="222" y="4"/>
                    <a:pt x="222" y="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7"/>
                    <a:pt x="221" y="40"/>
                    <a:pt x="223" y="43"/>
                  </a:cubicBezTo>
                  <a:cubicBezTo>
                    <a:pt x="225" y="45"/>
                    <a:pt x="228" y="46"/>
                    <a:pt x="231" y="46"/>
                  </a:cubicBezTo>
                  <a:cubicBezTo>
                    <a:pt x="232" y="46"/>
                    <a:pt x="236" y="46"/>
                    <a:pt x="239" y="45"/>
                  </a:cubicBezTo>
                  <a:cubicBezTo>
                    <a:pt x="239" y="36"/>
                    <a:pt x="239" y="36"/>
                    <a:pt x="239" y="36"/>
                  </a:cubicBezTo>
                  <a:cubicBezTo>
                    <a:pt x="238" y="36"/>
                    <a:pt x="237" y="37"/>
                    <a:pt x="236" y="37"/>
                  </a:cubicBezTo>
                  <a:cubicBezTo>
                    <a:pt x="233" y="37"/>
                    <a:pt x="233" y="35"/>
                    <a:pt x="233" y="33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9" y="22"/>
                    <a:pt x="239" y="22"/>
                    <a:pt x="239" y="22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3"/>
                  </a:lnTo>
                  <a:close/>
                  <a:moveTo>
                    <a:pt x="259" y="13"/>
                  </a:moveTo>
                  <a:cubicBezTo>
                    <a:pt x="249" y="13"/>
                    <a:pt x="242" y="20"/>
                    <a:pt x="242" y="30"/>
                  </a:cubicBezTo>
                  <a:cubicBezTo>
                    <a:pt x="242" y="39"/>
                    <a:pt x="250" y="46"/>
                    <a:pt x="259" y="46"/>
                  </a:cubicBezTo>
                  <a:cubicBezTo>
                    <a:pt x="269" y="46"/>
                    <a:pt x="277" y="39"/>
                    <a:pt x="277" y="30"/>
                  </a:cubicBezTo>
                  <a:cubicBezTo>
                    <a:pt x="277" y="20"/>
                    <a:pt x="269" y="13"/>
                    <a:pt x="259" y="13"/>
                  </a:cubicBezTo>
                  <a:close/>
                  <a:moveTo>
                    <a:pt x="259" y="38"/>
                  </a:moveTo>
                  <a:cubicBezTo>
                    <a:pt x="257" y="38"/>
                    <a:pt x="255" y="38"/>
                    <a:pt x="255" y="29"/>
                  </a:cubicBezTo>
                  <a:cubicBezTo>
                    <a:pt x="255" y="26"/>
                    <a:pt x="255" y="21"/>
                    <a:pt x="259" y="21"/>
                  </a:cubicBezTo>
                  <a:cubicBezTo>
                    <a:pt x="263" y="21"/>
                    <a:pt x="264" y="26"/>
                    <a:pt x="264" y="29"/>
                  </a:cubicBezTo>
                  <a:cubicBezTo>
                    <a:pt x="264" y="38"/>
                    <a:pt x="262" y="38"/>
                    <a:pt x="259" y="38"/>
                  </a:cubicBezTo>
                  <a:close/>
                  <a:moveTo>
                    <a:pt x="301" y="13"/>
                  </a:moveTo>
                  <a:cubicBezTo>
                    <a:pt x="297" y="13"/>
                    <a:pt x="293" y="15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4"/>
                    <a:pt x="292" y="14"/>
                    <a:pt x="292" y="14"/>
                  </a:cubicBezTo>
                  <a:cubicBezTo>
                    <a:pt x="280" y="14"/>
                    <a:pt x="280" y="14"/>
                    <a:pt x="280" y="14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92" y="45"/>
                    <a:pt x="292" y="45"/>
                    <a:pt x="292" y="45"/>
                  </a:cubicBezTo>
                  <a:cubicBezTo>
                    <a:pt x="292" y="27"/>
                    <a:pt x="292" y="27"/>
                    <a:pt x="292" y="27"/>
                  </a:cubicBezTo>
                  <a:cubicBezTo>
                    <a:pt x="292" y="24"/>
                    <a:pt x="293" y="22"/>
                    <a:pt x="296" y="22"/>
                  </a:cubicBezTo>
                  <a:cubicBezTo>
                    <a:pt x="299" y="22"/>
                    <a:pt x="299" y="24"/>
                    <a:pt x="299" y="26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1" y="26"/>
                    <a:pt x="311" y="26"/>
                    <a:pt x="311" y="26"/>
                  </a:cubicBezTo>
                  <a:cubicBezTo>
                    <a:pt x="311" y="23"/>
                    <a:pt x="311" y="19"/>
                    <a:pt x="309" y="16"/>
                  </a:cubicBezTo>
                  <a:cubicBezTo>
                    <a:pt x="307" y="14"/>
                    <a:pt x="304" y="13"/>
                    <a:pt x="301" y="13"/>
                  </a:cubicBezTo>
                  <a:close/>
                  <a:moveTo>
                    <a:pt x="342" y="27"/>
                  </a:moveTo>
                  <a:cubicBezTo>
                    <a:pt x="339" y="25"/>
                    <a:pt x="336" y="25"/>
                    <a:pt x="333" y="24"/>
                  </a:cubicBezTo>
                  <a:cubicBezTo>
                    <a:pt x="332" y="24"/>
                    <a:pt x="329" y="24"/>
                    <a:pt x="328" y="24"/>
                  </a:cubicBezTo>
                  <a:cubicBezTo>
                    <a:pt x="327" y="23"/>
                    <a:pt x="326" y="23"/>
                    <a:pt x="326" y="22"/>
                  </a:cubicBezTo>
                  <a:cubicBezTo>
                    <a:pt x="326" y="21"/>
                    <a:pt x="328" y="20"/>
                    <a:pt x="330" y="20"/>
                  </a:cubicBezTo>
                  <a:cubicBezTo>
                    <a:pt x="332" y="20"/>
                    <a:pt x="335" y="21"/>
                    <a:pt x="336" y="23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3" y="15"/>
                    <a:pt x="337" y="13"/>
                    <a:pt x="331" y="13"/>
                  </a:cubicBezTo>
                  <a:cubicBezTo>
                    <a:pt x="327" y="13"/>
                    <a:pt x="324" y="14"/>
                    <a:pt x="321" y="16"/>
                  </a:cubicBezTo>
                  <a:cubicBezTo>
                    <a:pt x="318" y="17"/>
                    <a:pt x="316" y="20"/>
                    <a:pt x="316" y="24"/>
                  </a:cubicBezTo>
                  <a:cubicBezTo>
                    <a:pt x="316" y="32"/>
                    <a:pt x="323" y="33"/>
                    <a:pt x="330" y="34"/>
                  </a:cubicBezTo>
                  <a:cubicBezTo>
                    <a:pt x="331" y="34"/>
                    <a:pt x="335" y="35"/>
                    <a:pt x="335" y="36"/>
                  </a:cubicBezTo>
                  <a:cubicBezTo>
                    <a:pt x="335" y="38"/>
                    <a:pt x="332" y="38"/>
                    <a:pt x="331" y="38"/>
                  </a:cubicBezTo>
                  <a:cubicBezTo>
                    <a:pt x="328" y="38"/>
                    <a:pt x="325" y="38"/>
                    <a:pt x="324" y="35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43"/>
                    <a:pt x="323" y="46"/>
                    <a:pt x="330" y="46"/>
                  </a:cubicBezTo>
                  <a:cubicBezTo>
                    <a:pt x="337" y="46"/>
                    <a:pt x="346" y="43"/>
                    <a:pt x="346" y="35"/>
                  </a:cubicBezTo>
                  <a:cubicBezTo>
                    <a:pt x="346" y="31"/>
                    <a:pt x="345" y="28"/>
                    <a:pt x="342" y="27"/>
                  </a:cubicBezTo>
                  <a:close/>
                </a:path>
              </a:pathLst>
            </a:custGeom>
            <a:solidFill>
              <a:srgbClr val="0048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1265237" y="5641976"/>
              <a:ext cx="471488" cy="493713"/>
            </a:xfrm>
            <a:custGeom>
              <a:avLst/>
              <a:gdLst/>
              <a:ahLst/>
              <a:cxnLst>
                <a:cxn ang="0">
                  <a:pos x="60" y="311"/>
                </a:cxn>
                <a:cxn ang="0">
                  <a:pos x="297" y="0"/>
                </a:cxn>
                <a:cxn ang="0">
                  <a:pos x="238" y="0"/>
                </a:cxn>
                <a:cxn ang="0">
                  <a:pos x="0" y="311"/>
                </a:cxn>
                <a:cxn ang="0">
                  <a:pos x="60" y="311"/>
                </a:cxn>
              </a:cxnLst>
              <a:rect l="0" t="0" r="r" b="b"/>
              <a:pathLst>
                <a:path w="297" h="311">
                  <a:moveTo>
                    <a:pt x="60" y="311"/>
                  </a:moveTo>
                  <a:lnTo>
                    <a:pt x="297" y="0"/>
                  </a:lnTo>
                  <a:lnTo>
                    <a:pt x="238" y="0"/>
                  </a:lnTo>
                  <a:lnTo>
                    <a:pt x="0" y="311"/>
                  </a:lnTo>
                  <a:lnTo>
                    <a:pt x="60" y="31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14725" y="6425598"/>
            <a:ext cx="2133600" cy="2178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 dirty="0">
              <a:solidFill>
                <a:srgbClr val="E40A38"/>
              </a:solidFill>
            </a:endParaRPr>
          </a:p>
        </p:txBody>
      </p:sp>
      <p:pic>
        <p:nvPicPr>
          <p:cNvPr id="17" name="Picture 23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40113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3725676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5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5586744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32612" y="6449077"/>
            <a:ext cx="2834637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481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  <p:pic>
        <p:nvPicPr>
          <p:cNvPr id="20" name="Picture 23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5002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422339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7061843" y="1100205"/>
            <a:ext cx="571997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4294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5962650" cy="4916387"/>
          </a:xfrm>
        </p:spPr>
        <p:txBody>
          <a:bodyPr anchor="ctr" anchorCtr="0"/>
          <a:lstStyle>
            <a:lvl1pPr marL="534988" indent="-534988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>
                <a:latin typeface="Century Gothic" pitchFamily="34" charset="0"/>
              </a:defRPr>
            </a:lvl1pPr>
            <a:lvl2pPr marL="534988" indent="0">
              <a:spcBef>
                <a:spcPts val="0"/>
              </a:spcBef>
              <a:tabLst>
                <a:tab pos="4667250" algn="l"/>
              </a:tabLst>
              <a:defRPr sz="1100" b="1">
                <a:solidFill>
                  <a:srgbClr val="004563"/>
                </a:solidFill>
                <a:latin typeface="Century Gothic" pitchFamily="34" charset="0"/>
              </a:defRPr>
            </a:lvl2pPr>
            <a:lvl3pPr marL="801688" indent="-266700">
              <a:buClr>
                <a:srgbClr val="004563"/>
              </a:buClr>
              <a:tabLst>
                <a:tab pos="4667250" algn="l"/>
              </a:tabLst>
              <a:defRPr sz="1100" b="1">
                <a:latin typeface="Century Gothic" pitchFamily="34" charset="0"/>
              </a:defRPr>
            </a:lvl3pPr>
            <a:lvl4pPr marL="801688" indent="0">
              <a:tabLst>
                <a:tab pos="4667250" algn="l"/>
              </a:tabLst>
              <a:defRPr sz="1100">
                <a:latin typeface="Century Gothic" pitchFamily="34" charset="0"/>
              </a:defRPr>
            </a:lvl4pPr>
            <a:lvl5pPr marL="896938" indent="-95250">
              <a:tabLst/>
              <a:defRPr sz="11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28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570037"/>
            <a:ext cx="7670799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0422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8"/>
            <a:ext cx="767238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1684989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1296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2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8704431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4" y="1570038"/>
            <a:ext cx="359105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3"/>
            <a:ext cx="2732088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7692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5375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6" y="1570038"/>
            <a:ext cx="4283537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3842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5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5080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8732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5927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3995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9729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653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7924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7439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31" name="Groupe 30"/>
          <p:cNvGrpSpPr>
            <a:grpSpLocks noChangeAspect="1"/>
          </p:cNvGrpSpPr>
          <p:nvPr userDrawn="1"/>
        </p:nvGrpSpPr>
        <p:grpSpPr>
          <a:xfrm>
            <a:off x="6648135" y="6344525"/>
            <a:ext cx="2245040" cy="396000"/>
            <a:chOff x="-2084388" y="4589463"/>
            <a:chExt cx="9144001" cy="1612900"/>
          </a:xfrm>
        </p:grpSpPr>
        <p:sp>
          <p:nvSpPr>
            <p:cNvPr id="1029" name="Rectangle 5"/>
            <p:cNvSpPr>
              <a:spLocks noChangeArrowheads="1"/>
            </p:cNvSpPr>
            <p:nvPr userDrawn="1"/>
          </p:nvSpPr>
          <p:spPr bwMode="auto">
            <a:xfrm>
              <a:off x="5445125" y="4589463"/>
              <a:ext cx="1614488" cy="16129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6351588" y="4589463"/>
              <a:ext cx="708025" cy="796925"/>
            </a:xfrm>
            <a:custGeom>
              <a:avLst/>
              <a:gdLst/>
              <a:ahLst/>
              <a:cxnLst>
                <a:cxn ang="0">
                  <a:pos x="60" y="502"/>
                </a:cxn>
                <a:cxn ang="0">
                  <a:pos x="446" y="0"/>
                </a:cxn>
                <a:cxn ang="0">
                  <a:pos x="386" y="0"/>
                </a:cxn>
                <a:cxn ang="0">
                  <a:pos x="0" y="502"/>
                </a:cxn>
                <a:cxn ang="0">
                  <a:pos x="60" y="502"/>
                </a:cxn>
              </a:cxnLst>
              <a:rect l="0" t="0" r="r" b="b"/>
              <a:pathLst>
                <a:path w="446" h="502">
                  <a:moveTo>
                    <a:pt x="60" y="502"/>
                  </a:moveTo>
                  <a:lnTo>
                    <a:pt x="446" y="0"/>
                  </a:lnTo>
                  <a:lnTo>
                    <a:pt x="386" y="0"/>
                  </a:lnTo>
                  <a:lnTo>
                    <a:pt x="0" y="502"/>
                  </a:lnTo>
                  <a:lnTo>
                    <a:pt x="60" y="502"/>
                  </a:lnTo>
                  <a:close/>
                </a:path>
              </a:pathLst>
            </a:custGeom>
            <a:solidFill>
              <a:srgbClr val="FF18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5445125" y="5443538"/>
              <a:ext cx="1341438" cy="596900"/>
            </a:xfrm>
            <a:custGeom>
              <a:avLst/>
              <a:gdLst/>
              <a:ahLst/>
              <a:cxnLst>
                <a:cxn ang="0">
                  <a:pos x="142" y="63"/>
                </a:cxn>
                <a:cxn ang="0">
                  <a:pos x="125" y="57"/>
                </a:cxn>
                <a:cxn ang="0">
                  <a:pos x="93" y="36"/>
                </a:cxn>
                <a:cxn ang="0">
                  <a:pos x="94" y="58"/>
                </a:cxn>
                <a:cxn ang="0">
                  <a:pos x="82" y="63"/>
                </a:cxn>
                <a:cxn ang="0">
                  <a:pos x="80" y="55"/>
                </a:cxn>
                <a:cxn ang="0">
                  <a:pos x="74" y="63"/>
                </a:cxn>
                <a:cxn ang="0">
                  <a:pos x="61" y="60"/>
                </a:cxn>
                <a:cxn ang="0">
                  <a:pos x="55" y="60"/>
                </a:cxn>
                <a:cxn ang="0">
                  <a:pos x="42" y="63"/>
                </a:cxn>
                <a:cxn ang="0">
                  <a:pos x="56" y="47"/>
                </a:cxn>
                <a:cxn ang="0">
                  <a:pos x="28" y="36"/>
                </a:cxn>
                <a:cxn ang="0">
                  <a:pos x="8" y="63"/>
                </a:cxn>
                <a:cxn ang="0">
                  <a:pos x="0" y="58"/>
                </a:cxn>
                <a:cxn ang="0">
                  <a:pos x="22" y="31"/>
                </a:cxn>
                <a:cxn ang="0">
                  <a:pos x="44" y="0"/>
                </a:cxn>
                <a:cxn ang="0">
                  <a:pos x="58" y="6"/>
                </a:cxn>
                <a:cxn ang="0">
                  <a:pos x="70" y="28"/>
                </a:cxn>
                <a:cxn ang="0">
                  <a:pos x="61" y="0"/>
                </a:cxn>
                <a:cxn ang="0">
                  <a:pos x="76" y="4"/>
                </a:cxn>
                <a:cxn ang="0">
                  <a:pos x="91" y="4"/>
                </a:cxn>
                <a:cxn ang="0">
                  <a:pos x="105" y="0"/>
                </a:cxn>
                <a:cxn ang="0">
                  <a:pos x="84" y="25"/>
                </a:cxn>
                <a:cxn ang="0">
                  <a:pos x="86" y="32"/>
                </a:cxn>
                <a:cxn ang="0">
                  <a:pos x="107" y="5"/>
                </a:cxn>
                <a:cxn ang="0">
                  <a:pos x="122" y="0"/>
                </a:cxn>
                <a:cxn ang="0">
                  <a:pos x="130" y="31"/>
                </a:cxn>
                <a:cxn ang="0">
                  <a:pos x="99" y="29"/>
                </a:cxn>
                <a:cxn ang="0">
                  <a:pos x="112" y="16"/>
                </a:cxn>
                <a:cxn ang="0">
                  <a:pos x="112" y="12"/>
                </a:cxn>
                <a:cxn ang="0">
                  <a:pos x="34" y="29"/>
                </a:cxn>
                <a:cxn ang="0">
                  <a:pos x="47" y="16"/>
                </a:cxn>
                <a:cxn ang="0">
                  <a:pos x="46" y="12"/>
                </a:cxn>
                <a:cxn ang="0">
                  <a:pos x="77" y="45"/>
                </a:cxn>
                <a:cxn ang="0">
                  <a:pos x="69" y="42"/>
                </a:cxn>
              </a:cxnLst>
              <a:rect l="0" t="0" r="r" b="b"/>
              <a:pathLst>
                <a:path w="142" h="63">
                  <a:moveTo>
                    <a:pt x="130" y="31"/>
                  </a:moveTo>
                  <a:cubicBezTo>
                    <a:pt x="133" y="40"/>
                    <a:pt x="140" y="61"/>
                    <a:pt x="142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63"/>
                    <a:pt x="126" y="60"/>
                    <a:pt x="125" y="57"/>
                  </a:cubicBezTo>
                  <a:cubicBezTo>
                    <a:pt x="124" y="55"/>
                    <a:pt x="119" y="36"/>
                    <a:pt x="119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2"/>
                    <a:pt x="94" y="57"/>
                    <a:pt x="94" y="58"/>
                  </a:cubicBezTo>
                  <a:cubicBezTo>
                    <a:pt x="95" y="59"/>
                    <a:pt x="97" y="63"/>
                    <a:pt x="97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1" y="61"/>
                    <a:pt x="81" y="60"/>
                  </a:cubicBezTo>
                  <a:cubicBezTo>
                    <a:pt x="81" y="59"/>
                    <a:pt x="80" y="55"/>
                    <a:pt x="80" y="55"/>
                  </a:cubicBezTo>
                  <a:cubicBezTo>
                    <a:pt x="80" y="55"/>
                    <a:pt x="76" y="59"/>
                    <a:pt x="75" y="60"/>
                  </a:cubicBezTo>
                  <a:cubicBezTo>
                    <a:pt x="74" y="62"/>
                    <a:pt x="74" y="63"/>
                    <a:pt x="74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3"/>
                    <a:pt x="62" y="61"/>
                    <a:pt x="61" y="60"/>
                  </a:cubicBezTo>
                  <a:cubicBezTo>
                    <a:pt x="61" y="59"/>
                    <a:pt x="60" y="54"/>
                    <a:pt x="60" y="54"/>
                  </a:cubicBezTo>
                  <a:cubicBezTo>
                    <a:pt x="60" y="54"/>
                    <a:pt x="56" y="59"/>
                    <a:pt x="55" y="60"/>
                  </a:cubicBezTo>
                  <a:cubicBezTo>
                    <a:pt x="54" y="62"/>
                    <a:pt x="54" y="63"/>
                    <a:pt x="54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6" y="60"/>
                    <a:pt x="47" y="58"/>
                  </a:cubicBezTo>
                  <a:cubicBezTo>
                    <a:pt x="49" y="56"/>
                    <a:pt x="56" y="47"/>
                    <a:pt x="56" y="47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13" y="55"/>
                    <a:pt x="13" y="56"/>
                  </a:cubicBezTo>
                  <a:cubicBezTo>
                    <a:pt x="12" y="56"/>
                    <a:pt x="8" y="62"/>
                    <a:pt x="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2" y="45"/>
                    <a:pt x="22" y="31"/>
                  </a:cubicBezTo>
                  <a:cubicBezTo>
                    <a:pt x="30" y="20"/>
                    <a:pt x="39" y="9"/>
                    <a:pt x="39" y="8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5"/>
                    <a:pt x="58" y="6"/>
                  </a:cubicBezTo>
                  <a:cubicBezTo>
                    <a:pt x="58" y="7"/>
                    <a:pt x="66" y="33"/>
                    <a:pt x="66" y="3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1" y="0"/>
                    <a:pt x="61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2"/>
                    <a:pt x="76" y="4"/>
                  </a:cubicBezTo>
                  <a:cubicBezTo>
                    <a:pt x="77" y="6"/>
                    <a:pt x="80" y="18"/>
                    <a:pt x="80" y="18"/>
                  </a:cubicBezTo>
                  <a:cubicBezTo>
                    <a:pt x="80" y="18"/>
                    <a:pt x="91" y="5"/>
                    <a:pt x="91" y="4"/>
                  </a:cubicBezTo>
                  <a:cubicBezTo>
                    <a:pt x="92" y="2"/>
                    <a:pt x="93" y="0"/>
                    <a:pt x="9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3" y="2"/>
                    <a:pt x="99" y="7"/>
                  </a:cubicBezTo>
                  <a:cubicBezTo>
                    <a:pt x="97" y="8"/>
                    <a:pt x="84" y="25"/>
                    <a:pt x="84" y="25"/>
                  </a:cubicBezTo>
                  <a:cubicBezTo>
                    <a:pt x="84" y="25"/>
                    <a:pt x="85" y="29"/>
                    <a:pt x="86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32"/>
                    <a:pt x="86" y="32"/>
                    <a:pt x="87" y="31"/>
                  </a:cubicBezTo>
                  <a:cubicBezTo>
                    <a:pt x="90" y="27"/>
                    <a:pt x="106" y="6"/>
                    <a:pt x="107" y="5"/>
                  </a:cubicBezTo>
                  <a:cubicBezTo>
                    <a:pt x="108" y="3"/>
                    <a:pt x="109" y="2"/>
                    <a:pt x="11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4"/>
                    <a:pt x="123" y="5"/>
                  </a:cubicBezTo>
                  <a:lnTo>
                    <a:pt x="130" y="31"/>
                  </a:lnTo>
                  <a:close/>
                  <a:moveTo>
                    <a:pt x="112" y="12"/>
                  </a:moveTo>
                  <a:cubicBezTo>
                    <a:pt x="110" y="16"/>
                    <a:pt x="99" y="29"/>
                    <a:pt x="99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6" y="29"/>
                    <a:pt x="113" y="19"/>
                    <a:pt x="112" y="16"/>
                  </a:cubicBezTo>
                  <a:cubicBezTo>
                    <a:pt x="112" y="15"/>
                    <a:pt x="112" y="12"/>
                    <a:pt x="112" y="12"/>
                  </a:cubicBezTo>
                  <a:cubicBezTo>
                    <a:pt x="112" y="12"/>
                    <a:pt x="112" y="11"/>
                    <a:pt x="112" y="12"/>
                  </a:cubicBezTo>
                  <a:close/>
                  <a:moveTo>
                    <a:pt x="46" y="12"/>
                  </a:moveTo>
                  <a:cubicBezTo>
                    <a:pt x="44" y="16"/>
                    <a:pt x="34" y="29"/>
                    <a:pt x="34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9"/>
                    <a:pt x="47" y="19"/>
                    <a:pt x="47" y="16"/>
                  </a:cubicBezTo>
                  <a:cubicBezTo>
                    <a:pt x="46" y="15"/>
                    <a:pt x="47" y="12"/>
                    <a:pt x="47" y="12"/>
                  </a:cubicBezTo>
                  <a:cubicBezTo>
                    <a:pt x="47" y="12"/>
                    <a:pt x="47" y="11"/>
                    <a:pt x="46" y="12"/>
                  </a:cubicBezTo>
                  <a:close/>
                  <a:moveTo>
                    <a:pt x="72" y="51"/>
                  </a:moveTo>
                  <a:cubicBezTo>
                    <a:pt x="77" y="45"/>
                    <a:pt x="77" y="45"/>
                    <a:pt x="77" y="45"/>
                  </a:cubicBezTo>
                  <a:cubicBezTo>
                    <a:pt x="76" y="45"/>
                    <a:pt x="73" y="37"/>
                    <a:pt x="73" y="37"/>
                  </a:cubicBezTo>
                  <a:cubicBezTo>
                    <a:pt x="69" y="42"/>
                    <a:pt x="69" y="42"/>
                    <a:pt x="69" y="42"/>
                  </a:cubicBezTo>
                  <a:lnTo>
                    <a:pt x="72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1831975" y="5622926"/>
              <a:ext cx="3217863" cy="427038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44"/>
                </a:cxn>
                <a:cxn ang="0">
                  <a:pos x="7" y="19"/>
                </a:cxn>
                <a:cxn ang="0">
                  <a:pos x="20" y="25"/>
                </a:cxn>
                <a:cxn ang="0">
                  <a:pos x="24" y="27"/>
                </a:cxn>
                <a:cxn ang="0">
                  <a:pos x="47" y="12"/>
                </a:cxn>
                <a:cxn ang="0">
                  <a:pos x="61" y="28"/>
                </a:cxn>
                <a:cxn ang="0">
                  <a:pos x="47" y="41"/>
                </a:cxn>
                <a:cxn ang="0">
                  <a:pos x="40" y="20"/>
                </a:cxn>
                <a:cxn ang="0">
                  <a:pos x="56" y="28"/>
                </a:cxn>
                <a:cxn ang="0">
                  <a:pos x="76" y="16"/>
                </a:cxn>
                <a:cxn ang="0">
                  <a:pos x="76" y="12"/>
                </a:cxn>
                <a:cxn ang="0">
                  <a:pos x="71" y="12"/>
                </a:cxn>
                <a:cxn ang="0">
                  <a:pos x="71" y="16"/>
                </a:cxn>
                <a:cxn ang="0">
                  <a:pos x="84" y="44"/>
                </a:cxn>
                <a:cxn ang="0">
                  <a:pos x="76" y="35"/>
                </a:cxn>
                <a:cxn ang="0">
                  <a:pos x="95" y="13"/>
                </a:cxn>
                <a:cxn ang="0">
                  <a:pos x="95" y="44"/>
                </a:cxn>
                <a:cxn ang="0">
                  <a:pos x="105" y="17"/>
                </a:cxn>
                <a:cxn ang="0">
                  <a:pos x="104" y="12"/>
                </a:cxn>
                <a:cxn ang="0">
                  <a:pos x="110" y="28"/>
                </a:cxn>
                <a:cxn ang="0">
                  <a:pos x="133" y="35"/>
                </a:cxn>
                <a:cxn ang="0">
                  <a:pos x="115" y="29"/>
                </a:cxn>
                <a:cxn ang="0">
                  <a:pos x="115" y="25"/>
                </a:cxn>
                <a:cxn ang="0">
                  <a:pos x="115" y="25"/>
                </a:cxn>
                <a:cxn ang="0">
                  <a:pos x="180" y="12"/>
                </a:cxn>
                <a:cxn ang="0">
                  <a:pos x="171" y="13"/>
                </a:cxn>
                <a:cxn ang="0">
                  <a:pos x="171" y="44"/>
                </a:cxn>
                <a:cxn ang="0">
                  <a:pos x="179" y="16"/>
                </a:cxn>
                <a:cxn ang="0">
                  <a:pos x="185" y="44"/>
                </a:cxn>
                <a:cxn ang="0">
                  <a:pos x="192" y="19"/>
                </a:cxn>
                <a:cxn ang="0">
                  <a:pos x="204" y="25"/>
                </a:cxn>
                <a:cxn ang="0">
                  <a:pos x="208" y="25"/>
                </a:cxn>
                <a:cxn ang="0">
                  <a:pos x="231" y="12"/>
                </a:cxn>
                <a:cxn ang="0">
                  <a:pos x="244" y="35"/>
                </a:cxn>
                <a:cxn ang="0">
                  <a:pos x="223" y="36"/>
                </a:cxn>
                <a:cxn ang="0">
                  <a:pos x="231" y="12"/>
                </a:cxn>
                <a:cxn ang="0">
                  <a:pos x="239" y="25"/>
                </a:cxn>
                <a:cxn ang="0">
                  <a:pos x="239" y="0"/>
                </a:cxn>
                <a:cxn ang="0">
                  <a:pos x="241" y="4"/>
                </a:cxn>
                <a:cxn ang="0">
                  <a:pos x="266" y="16"/>
                </a:cxn>
                <a:cxn ang="0">
                  <a:pos x="259" y="4"/>
                </a:cxn>
                <a:cxn ang="0">
                  <a:pos x="249" y="12"/>
                </a:cxn>
                <a:cxn ang="0">
                  <a:pos x="255" y="34"/>
                </a:cxn>
                <a:cxn ang="0">
                  <a:pos x="268" y="40"/>
                </a:cxn>
                <a:cxn ang="0">
                  <a:pos x="275" y="44"/>
                </a:cxn>
                <a:cxn ang="0">
                  <a:pos x="275" y="13"/>
                </a:cxn>
                <a:cxn ang="0">
                  <a:pos x="280" y="7"/>
                </a:cxn>
                <a:cxn ang="0">
                  <a:pos x="275" y="7"/>
                </a:cxn>
                <a:cxn ang="0">
                  <a:pos x="303" y="45"/>
                </a:cxn>
                <a:cxn ang="0">
                  <a:pos x="303" y="41"/>
                </a:cxn>
                <a:cxn ang="0">
                  <a:pos x="317" y="29"/>
                </a:cxn>
                <a:cxn ang="0">
                  <a:pos x="303" y="16"/>
                </a:cxn>
                <a:cxn ang="0">
                  <a:pos x="339" y="12"/>
                </a:cxn>
                <a:cxn ang="0">
                  <a:pos x="330" y="13"/>
                </a:cxn>
                <a:cxn ang="0">
                  <a:pos x="330" y="44"/>
                </a:cxn>
                <a:cxn ang="0">
                  <a:pos x="340" y="17"/>
                </a:cxn>
                <a:cxn ang="0">
                  <a:pos x="339" y="12"/>
                </a:cxn>
              </a:cxnLst>
              <a:rect l="0" t="0" r="r" b="b"/>
              <a:pathLst>
                <a:path w="341" h="45">
                  <a:moveTo>
                    <a:pt x="14" y="12"/>
                  </a:moveTo>
                  <a:cubicBezTo>
                    <a:pt x="10" y="12"/>
                    <a:pt x="6" y="15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4"/>
                    <a:pt x="5" y="22"/>
                    <a:pt x="7" y="19"/>
                  </a:cubicBezTo>
                  <a:cubicBezTo>
                    <a:pt x="9" y="17"/>
                    <a:pt x="11" y="16"/>
                    <a:pt x="13" y="16"/>
                  </a:cubicBezTo>
                  <a:cubicBezTo>
                    <a:pt x="16" y="16"/>
                    <a:pt x="18" y="17"/>
                    <a:pt x="19" y="19"/>
                  </a:cubicBezTo>
                  <a:cubicBezTo>
                    <a:pt x="20" y="20"/>
                    <a:pt x="20" y="23"/>
                    <a:pt x="20" y="2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4"/>
                    <a:pt x="25" y="19"/>
                    <a:pt x="23" y="17"/>
                  </a:cubicBezTo>
                  <a:cubicBezTo>
                    <a:pt x="21" y="14"/>
                    <a:pt x="18" y="12"/>
                    <a:pt x="14" y="12"/>
                  </a:cubicBezTo>
                  <a:close/>
                  <a:moveTo>
                    <a:pt x="47" y="12"/>
                  </a:moveTo>
                  <a:cubicBezTo>
                    <a:pt x="38" y="12"/>
                    <a:pt x="33" y="19"/>
                    <a:pt x="33" y="28"/>
                  </a:cubicBezTo>
                  <a:cubicBezTo>
                    <a:pt x="33" y="36"/>
                    <a:pt x="37" y="45"/>
                    <a:pt x="46" y="45"/>
                  </a:cubicBezTo>
                  <a:cubicBezTo>
                    <a:pt x="56" y="45"/>
                    <a:pt x="61" y="37"/>
                    <a:pt x="61" y="28"/>
                  </a:cubicBezTo>
                  <a:cubicBezTo>
                    <a:pt x="61" y="20"/>
                    <a:pt x="56" y="12"/>
                    <a:pt x="47" y="12"/>
                  </a:cubicBezTo>
                  <a:close/>
                  <a:moveTo>
                    <a:pt x="54" y="36"/>
                  </a:moveTo>
                  <a:cubicBezTo>
                    <a:pt x="53" y="39"/>
                    <a:pt x="50" y="41"/>
                    <a:pt x="47" y="41"/>
                  </a:cubicBezTo>
                  <a:cubicBezTo>
                    <a:pt x="44" y="41"/>
                    <a:pt x="41" y="39"/>
                    <a:pt x="40" y="37"/>
                  </a:cubicBezTo>
                  <a:cubicBezTo>
                    <a:pt x="39" y="34"/>
                    <a:pt x="38" y="31"/>
                    <a:pt x="38" y="28"/>
                  </a:cubicBezTo>
                  <a:cubicBezTo>
                    <a:pt x="38" y="26"/>
                    <a:pt x="39" y="23"/>
                    <a:pt x="40" y="20"/>
                  </a:cubicBezTo>
                  <a:cubicBezTo>
                    <a:pt x="41" y="18"/>
                    <a:pt x="44" y="16"/>
                    <a:pt x="47" y="16"/>
                  </a:cubicBezTo>
                  <a:cubicBezTo>
                    <a:pt x="50" y="16"/>
                    <a:pt x="52" y="17"/>
                    <a:pt x="54" y="20"/>
                  </a:cubicBezTo>
                  <a:cubicBezTo>
                    <a:pt x="55" y="22"/>
                    <a:pt x="56" y="25"/>
                    <a:pt x="56" y="28"/>
                  </a:cubicBezTo>
                  <a:cubicBezTo>
                    <a:pt x="56" y="31"/>
                    <a:pt x="55" y="34"/>
                    <a:pt x="54" y="36"/>
                  </a:cubicBezTo>
                  <a:close/>
                  <a:moveTo>
                    <a:pt x="76" y="35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41"/>
                    <a:pt x="73" y="45"/>
                    <a:pt x="80" y="45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7" y="41"/>
                    <a:pt x="76" y="39"/>
                    <a:pt x="76" y="35"/>
                  </a:cubicBezTo>
                  <a:close/>
                  <a:moveTo>
                    <a:pt x="95" y="20"/>
                  </a:moveTo>
                  <a:cubicBezTo>
                    <a:pt x="95" y="20"/>
                    <a:pt x="95" y="20"/>
                    <a:pt x="95" y="20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6"/>
                    <a:pt x="96" y="24"/>
                    <a:pt x="97" y="22"/>
                  </a:cubicBezTo>
                  <a:cubicBezTo>
                    <a:pt x="99" y="18"/>
                    <a:pt x="101" y="17"/>
                    <a:pt x="105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99" y="12"/>
                    <a:pt x="97" y="16"/>
                    <a:pt x="95" y="20"/>
                  </a:cubicBezTo>
                  <a:close/>
                  <a:moveTo>
                    <a:pt x="124" y="12"/>
                  </a:moveTo>
                  <a:cubicBezTo>
                    <a:pt x="115" y="12"/>
                    <a:pt x="110" y="20"/>
                    <a:pt x="110" y="28"/>
                  </a:cubicBezTo>
                  <a:cubicBezTo>
                    <a:pt x="110" y="37"/>
                    <a:pt x="115" y="45"/>
                    <a:pt x="124" y="45"/>
                  </a:cubicBezTo>
                  <a:cubicBezTo>
                    <a:pt x="130" y="45"/>
                    <a:pt x="135" y="41"/>
                    <a:pt x="137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1" y="38"/>
                    <a:pt x="128" y="41"/>
                    <a:pt x="124" y="41"/>
                  </a:cubicBezTo>
                  <a:cubicBezTo>
                    <a:pt x="121" y="41"/>
                    <a:pt x="118" y="39"/>
                    <a:pt x="116" y="36"/>
                  </a:cubicBezTo>
                  <a:cubicBezTo>
                    <a:pt x="115" y="33"/>
                    <a:pt x="115" y="31"/>
                    <a:pt x="115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8" y="20"/>
                    <a:pt x="134" y="12"/>
                    <a:pt x="124" y="12"/>
                  </a:cubicBezTo>
                  <a:close/>
                  <a:moveTo>
                    <a:pt x="115" y="25"/>
                  </a:moveTo>
                  <a:cubicBezTo>
                    <a:pt x="116" y="20"/>
                    <a:pt x="119" y="16"/>
                    <a:pt x="124" y="16"/>
                  </a:cubicBezTo>
                  <a:cubicBezTo>
                    <a:pt x="130" y="16"/>
                    <a:pt x="133" y="20"/>
                    <a:pt x="133" y="25"/>
                  </a:cubicBezTo>
                  <a:lnTo>
                    <a:pt x="115" y="25"/>
                  </a:lnTo>
                  <a:close/>
                  <a:moveTo>
                    <a:pt x="199" y="12"/>
                  </a:moveTo>
                  <a:cubicBezTo>
                    <a:pt x="194" y="12"/>
                    <a:pt x="191" y="15"/>
                    <a:pt x="189" y="19"/>
                  </a:cubicBezTo>
                  <a:cubicBezTo>
                    <a:pt x="188" y="15"/>
                    <a:pt x="185" y="12"/>
                    <a:pt x="180" y="12"/>
                  </a:cubicBezTo>
                  <a:cubicBezTo>
                    <a:pt x="176" y="12"/>
                    <a:pt x="172" y="15"/>
                    <a:pt x="171" y="19"/>
                  </a:cubicBezTo>
                  <a:cubicBezTo>
                    <a:pt x="171" y="19"/>
                    <a:pt x="171" y="19"/>
                    <a:pt x="171" y="19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66" y="13"/>
                    <a:pt x="166" y="13"/>
                    <a:pt x="166" y="13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4"/>
                    <a:pt x="171" y="21"/>
                    <a:pt x="173" y="19"/>
                  </a:cubicBezTo>
                  <a:cubicBezTo>
                    <a:pt x="174" y="17"/>
                    <a:pt x="177" y="16"/>
                    <a:pt x="179" y="16"/>
                  </a:cubicBezTo>
                  <a:cubicBezTo>
                    <a:pt x="181" y="16"/>
                    <a:pt x="183" y="17"/>
                    <a:pt x="184" y="19"/>
                  </a:cubicBezTo>
                  <a:cubicBezTo>
                    <a:pt x="185" y="20"/>
                    <a:pt x="185" y="22"/>
                    <a:pt x="185" y="24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190" y="44"/>
                    <a:pt x="190" y="44"/>
                    <a:pt x="190" y="44"/>
                  </a:cubicBezTo>
                  <a:cubicBezTo>
                    <a:pt x="190" y="27"/>
                    <a:pt x="190" y="27"/>
                    <a:pt x="190" y="27"/>
                  </a:cubicBezTo>
                  <a:cubicBezTo>
                    <a:pt x="190" y="24"/>
                    <a:pt x="190" y="22"/>
                    <a:pt x="192" y="19"/>
                  </a:cubicBezTo>
                  <a:cubicBezTo>
                    <a:pt x="193" y="17"/>
                    <a:pt x="195" y="16"/>
                    <a:pt x="198" y="16"/>
                  </a:cubicBezTo>
                  <a:cubicBezTo>
                    <a:pt x="200" y="16"/>
                    <a:pt x="202" y="17"/>
                    <a:pt x="203" y="19"/>
                  </a:cubicBezTo>
                  <a:cubicBezTo>
                    <a:pt x="204" y="21"/>
                    <a:pt x="204" y="23"/>
                    <a:pt x="204" y="25"/>
                  </a:cubicBezTo>
                  <a:cubicBezTo>
                    <a:pt x="204" y="44"/>
                    <a:pt x="204" y="44"/>
                    <a:pt x="204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8" y="22"/>
                    <a:pt x="208" y="19"/>
                    <a:pt x="207" y="16"/>
                  </a:cubicBezTo>
                  <a:cubicBezTo>
                    <a:pt x="205" y="14"/>
                    <a:pt x="202" y="12"/>
                    <a:pt x="199" y="12"/>
                  </a:cubicBezTo>
                  <a:close/>
                  <a:moveTo>
                    <a:pt x="231" y="12"/>
                  </a:moveTo>
                  <a:cubicBezTo>
                    <a:pt x="222" y="12"/>
                    <a:pt x="216" y="20"/>
                    <a:pt x="216" y="28"/>
                  </a:cubicBezTo>
                  <a:cubicBezTo>
                    <a:pt x="216" y="37"/>
                    <a:pt x="221" y="45"/>
                    <a:pt x="231" y="45"/>
                  </a:cubicBezTo>
                  <a:cubicBezTo>
                    <a:pt x="237" y="45"/>
                    <a:pt x="242" y="41"/>
                    <a:pt x="244" y="35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38" y="38"/>
                    <a:pt x="235" y="41"/>
                    <a:pt x="231" y="41"/>
                  </a:cubicBezTo>
                  <a:cubicBezTo>
                    <a:pt x="228" y="41"/>
                    <a:pt x="225" y="39"/>
                    <a:pt x="223" y="36"/>
                  </a:cubicBezTo>
                  <a:cubicBezTo>
                    <a:pt x="222" y="33"/>
                    <a:pt x="222" y="31"/>
                    <a:pt x="222" y="29"/>
                  </a:cubicBezTo>
                  <a:cubicBezTo>
                    <a:pt x="245" y="29"/>
                    <a:pt x="245" y="29"/>
                    <a:pt x="245" y="29"/>
                  </a:cubicBezTo>
                  <a:cubicBezTo>
                    <a:pt x="245" y="20"/>
                    <a:pt x="241" y="12"/>
                    <a:pt x="231" y="12"/>
                  </a:cubicBezTo>
                  <a:close/>
                  <a:moveTo>
                    <a:pt x="222" y="25"/>
                  </a:moveTo>
                  <a:cubicBezTo>
                    <a:pt x="222" y="20"/>
                    <a:pt x="226" y="16"/>
                    <a:pt x="231" y="16"/>
                  </a:cubicBezTo>
                  <a:cubicBezTo>
                    <a:pt x="236" y="16"/>
                    <a:pt x="239" y="20"/>
                    <a:pt x="239" y="25"/>
                  </a:cubicBezTo>
                  <a:lnTo>
                    <a:pt x="222" y="25"/>
                  </a:lnTo>
                  <a:close/>
                  <a:moveTo>
                    <a:pt x="241" y="4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28" y="10"/>
                    <a:pt x="228" y="10"/>
                    <a:pt x="228" y="10"/>
                  </a:cubicBezTo>
                  <a:lnTo>
                    <a:pt x="241" y="4"/>
                  </a:lnTo>
                  <a:close/>
                  <a:moveTo>
                    <a:pt x="259" y="35"/>
                  </a:moveTo>
                  <a:cubicBezTo>
                    <a:pt x="259" y="16"/>
                    <a:pt x="259" y="16"/>
                    <a:pt x="259" y="16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6" y="12"/>
                    <a:pt x="266" y="12"/>
                    <a:pt x="266" y="12"/>
                  </a:cubicBezTo>
                  <a:cubicBezTo>
                    <a:pt x="259" y="12"/>
                    <a:pt x="259" y="12"/>
                    <a:pt x="259" y="12"/>
                  </a:cubicBezTo>
                  <a:cubicBezTo>
                    <a:pt x="259" y="4"/>
                    <a:pt x="259" y="4"/>
                    <a:pt x="259" y="4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5" y="12"/>
                    <a:pt x="255" y="12"/>
                    <a:pt x="255" y="12"/>
                  </a:cubicBezTo>
                  <a:cubicBezTo>
                    <a:pt x="249" y="12"/>
                    <a:pt x="249" y="12"/>
                    <a:pt x="249" y="12"/>
                  </a:cubicBezTo>
                  <a:cubicBezTo>
                    <a:pt x="249" y="16"/>
                    <a:pt x="249" y="16"/>
                    <a:pt x="249" y="1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41"/>
                    <a:pt x="257" y="45"/>
                    <a:pt x="263" y="45"/>
                  </a:cubicBezTo>
                  <a:cubicBezTo>
                    <a:pt x="268" y="44"/>
                    <a:pt x="268" y="44"/>
                    <a:pt x="268" y="44"/>
                  </a:cubicBezTo>
                  <a:cubicBezTo>
                    <a:pt x="268" y="40"/>
                    <a:pt x="268" y="40"/>
                    <a:pt x="268" y="40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60" y="41"/>
                    <a:pt x="259" y="39"/>
                    <a:pt x="259" y="35"/>
                  </a:cubicBezTo>
                  <a:close/>
                  <a:moveTo>
                    <a:pt x="275" y="44"/>
                  </a:moveTo>
                  <a:cubicBezTo>
                    <a:pt x="280" y="44"/>
                    <a:pt x="280" y="44"/>
                    <a:pt x="280" y="44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75" y="13"/>
                    <a:pt x="275" y="13"/>
                    <a:pt x="275" y="13"/>
                  </a:cubicBezTo>
                  <a:lnTo>
                    <a:pt x="275" y="44"/>
                  </a:lnTo>
                  <a:close/>
                  <a:moveTo>
                    <a:pt x="275" y="7"/>
                  </a:moveTo>
                  <a:cubicBezTo>
                    <a:pt x="280" y="7"/>
                    <a:pt x="280" y="7"/>
                    <a:pt x="280" y="7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75" y="2"/>
                    <a:pt x="275" y="2"/>
                    <a:pt x="275" y="2"/>
                  </a:cubicBezTo>
                  <a:lnTo>
                    <a:pt x="275" y="7"/>
                  </a:lnTo>
                  <a:close/>
                  <a:moveTo>
                    <a:pt x="303" y="12"/>
                  </a:moveTo>
                  <a:cubicBezTo>
                    <a:pt x="294" y="12"/>
                    <a:pt x="289" y="20"/>
                    <a:pt x="289" y="28"/>
                  </a:cubicBezTo>
                  <a:cubicBezTo>
                    <a:pt x="289" y="37"/>
                    <a:pt x="294" y="45"/>
                    <a:pt x="303" y="45"/>
                  </a:cubicBezTo>
                  <a:cubicBezTo>
                    <a:pt x="309" y="45"/>
                    <a:pt x="314" y="41"/>
                    <a:pt x="316" y="35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0" y="38"/>
                    <a:pt x="307" y="41"/>
                    <a:pt x="303" y="41"/>
                  </a:cubicBezTo>
                  <a:cubicBezTo>
                    <a:pt x="300" y="41"/>
                    <a:pt x="297" y="39"/>
                    <a:pt x="295" y="36"/>
                  </a:cubicBezTo>
                  <a:cubicBezTo>
                    <a:pt x="294" y="33"/>
                    <a:pt x="294" y="31"/>
                    <a:pt x="294" y="29"/>
                  </a:cubicBezTo>
                  <a:cubicBezTo>
                    <a:pt x="317" y="29"/>
                    <a:pt x="317" y="29"/>
                    <a:pt x="317" y="29"/>
                  </a:cubicBezTo>
                  <a:cubicBezTo>
                    <a:pt x="317" y="20"/>
                    <a:pt x="313" y="12"/>
                    <a:pt x="303" y="12"/>
                  </a:cubicBezTo>
                  <a:close/>
                  <a:moveTo>
                    <a:pt x="294" y="25"/>
                  </a:moveTo>
                  <a:cubicBezTo>
                    <a:pt x="295" y="20"/>
                    <a:pt x="298" y="16"/>
                    <a:pt x="303" y="16"/>
                  </a:cubicBezTo>
                  <a:cubicBezTo>
                    <a:pt x="309" y="16"/>
                    <a:pt x="312" y="20"/>
                    <a:pt x="312" y="25"/>
                  </a:cubicBezTo>
                  <a:lnTo>
                    <a:pt x="294" y="25"/>
                  </a:lnTo>
                  <a:close/>
                  <a:moveTo>
                    <a:pt x="339" y="12"/>
                  </a:moveTo>
                  <a:cubicBezTo>
                    <a:pt x="334" y="12"/>
                    <a:pt x="332" y="16"/>
                    <a:pt x="330" y="20"/>
                  </a:cubicBezTo>
                  <a:cubicBezTo>
                    <a:pt x="330" y="20"/>
                    <a:pt x="330" y="20"/>
                    <a:pt x="330" y="20"/>
                  </a:cubicBezTo>
                  <a:cubicBezTo>
                    <a:pt x="330" y="13"/>
                    <a:pt x="330" y="13"/>
                    <a:pt x="33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44"/>
                    <a:pt x="326" y="44"/>
                    <a:pt x="326" y="44"/>
                  </a:cubicBezTo>
                  <a:cubicBezTo>
                    <a:pt x="330" y="44"/>
                    <a:pt x="330" y="44"/>
                    <a:pt x="330" y="44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26"/>
                    <a:pt x="331" y="24"/>
                    <a:pt x="332" y="22"/>
                  </a:cubicBezTo>
                  <a:cubicBezTo>
                    <a:pt x="334" y="18"/>
                    <a:pt x="336" y="17"/>
                    <a:pt x="340" y="17"/>
                  </a:cubicBezTo>
                  <a:cubicBezTo>
                    <a:pt x="341" y="17"/>
                    <a:pt x="341" y="17"/>
                    <a:pt x="341" y="17"/>
                  </a:cubicBezTo>
                  <a:cubicBezTo>
                    <a:pt x="341" y="12"/>
                    <a:pt x="341" y="12"/>
                    <a:pt x="341" y="12"/>
                  </a:cubicBezTo>
                  <a:lnTo>
                    <a:pt x="339" y="12"/>
                  </a:lnTo>
                  <a:close/>
                </a:path>
              </a:pathLst>
            </a:custGeom>
            <a:solidFill>
              <a:srgbClr val="0048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-2084388" y="5613401"/>
              <a:ext cx="3265488" cy="436563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2" y="45"/>
                </a:cxn>
                <a:cxn ang="0">
                  <a:pos x="18" y="24"/>
                </a:cxn>
                <a:cxn ang="0">
                  <a:pos x="18" y="13"/>
                </a:cxn>
                <a:cxn ang="0">
                  <a:pos x="27" y="18"/>
                </a:cxn>
                <a:cxn ang="0">
                  <a:pos x="40" y="46"/>
                </a:cxn>
                <a:cxn ang="0">
                  <a:pos x="40" y="38"/>
                </a:cxn>
                <a:cxn ang="0">
                  <a:pos x="56" y="30"/>
                </a:cxn>
                <a:cxn ang="0">
                  <a:pos x="39" y="20"/>
                </a:cxn>
                <a:cxn ang="0">
                  <a:pos x="48" y="6"/>
                </a:cxn>
                <a:cxn ang="0">
                  <a:pos x="34" y="10"/>
                </a:cxn>
                <a:cxn ang="0">
                  <a:pos x="73" y="11"/>
                </a:cxn>
                <a:cxn ang="0">
                  <a:pos x="60" y="11"/>
                </a:cxn>
                <a:cxn ang="0">
                  <a:pos x="73" y="14"/>
                </a:cxn>
                <a:cxn ang="0">
                  <a:pos x="99" y="13"/>
                </a:cxn>
                <a:cxn ang="0">
                  <a:pos x="90" y="14"/>
                </a:cxn>
                <a:cxn ang="0">
                  <a:pos x="91" y="45"/>
                </a:cxn>
                <a:cxn ang="0">
                  <a:pos x="97" y="26"/>
                </a:cxn>
                <a:cxn ang="0">
                  <a:pos x="109" y="26"/>
                </a:cxn>
                <a:cxn ang="0">
                  <a:pos x="129" y="30"/>
                </a:cxn>
                <a:cxn ang="0">
                  <a:pos x="123" y="45"/>
                </a:cxn>
                <a:cxn ang="0">
                  <a:pos x="135" y="14"/>
                </a:cxn>
                <a:cxn ang="0">
                  <a:pos x="150" y="18"/>
                </a:cxn>
                <a:cxn ang="0">
                  <a:pos x="163" y="46"/>
                </a:cxn>
                <a:cxn ang="0">
                  <a:pos x="163" y="38"/>
                </a:cxn>
                <a:cxn ang="0">
                  <a:pos x="179" y="30"/>
                </a:cxn>
                <a:cxn ang="0">
                  <a:pos x="162" y="20"/>
                </a:cxn>
                <a:cxn ang="0">
                  <a:pos x="204" y="13"/>
                </a:cxn>
                <a:cxn ang="0">
                  <a:pos x="195" y="14"/>
                </a:cxn>
                <a:cxn ang="0">
                  <a:pos x="195" y="45"/>
                </a:cxn>
                <a:cxn ang="0">
                  <a:pos x="202" y="26"/>
                </a:cxn>
                <a:cxn ang="0">
                  <a:pos x="214" y="26"/>
                </a:cxn>
                <a:cxn ang="0">
                  <a:pos x="233" y="3"/>
                </a:cxn>
                <a:cxn ang="0">
                  <a:pos x="216" y="14"/>
                </a:cxn>
                <a:cxn ang="0">
                  <a:pos x="221" y="34"/>
                </a:cxn>
                <a:cxn ang="0">
                  <a:pos x="239" y="45"/>
                </a:cxn>
                <a:cxn ang="0">
                  <a:pos x="233" y="33"/>
                </a:cxn>
                <a:cxn ang="0">
                  <a:pos x="239" y="14"/>
                </a:cxn>
                <a:cxn ang="0">
                  <a:pos x="259" y="13"/>
                </a:cxn>
                <a:cxn ang="0">
                  <a:pos x="277" y="30"/>
                </a:cxn>
                <a:cxn ang="0">
                  <a:pos x="255" y="29"/>
                </a:cxn>
                <a:cxn ang="0">
                  <a:pos x="259" y="38"/>
                </a:cxn>
                <a:cxn ang="0">
                  <a:pos x="292" y="18"/>
                </a:cxn>
                <a:cxn ang="0">
                  <a:pos x="280" y="45"/>
                </a:cxn>
                <a:cxn ang="0">
                  <a:pos x="296" y="22"/>
                </a:cxn>
                <a:cxn ang="0">
                  <a:pos x="311" y="45"/>
                </a:cxn>
                <a:cxn ang="0">
                  <a:pos x="301" y="13"/>
                </a:cxn>
                <a:cxn ang="0">
                  <a:pos x="328" y="24"/>
                </a:cxn>
                <a:cxn ang="0">
                  <a:pos x="336" y="23"/>
                </a:cxn>
                <a:cxn ang="0">
                  <a:pos x="321" y="16"/>
                </a:cxn>
                <a:cxn ang="0">
                  <a:pos x="335" y="36"/>
                </a:cxn>
                <a:cxn ang="0">
                  <a:pos x="314" y="36"/>
                </a:cxn>
                <a:cxn ang="0">
                  <a:pos x="342" y="27"/>
                </a:cxn>
              </a:cxnLst>
              <a:rect l="0" t="0" r="r" b="b"/>
              <a:pathLst>
                <a:path w="346" h="46"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28"/>
                    <a:pt x="13" y="26"/>
                  </a:cubicBezTo>
                  <a:cubicBezTo>
                    <a:pt x="14" y="24"/>
                    <a:pt x="16" y="24"/>
                    <a:pt x="18" y="24"/>
                  </a:cubicBezTo>
                  <a:cubicBezTo>
                    <a:pt x="19" y="24"/>
                    <a:pt x="19" y="24"/>
                    <a:pt x="20" y="2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4" y="13"/>
                    <a:pt x="11" y="16"/>
                    <a:pt x="10" y="20"/>
                  </a:cubicBezTo>
                  <a:close/>
                  <a:moveTo>
                    <a:pt x="39" y="13"/>
                  </a:moveTo>
                  <a:cubicBezTo>
                    <a:pt x="35" y="13"/>
                    <a:pt x="30" y="15"/>
                    <a:pt x="27" y="18"/>
                  </a:cubicBezTo>
                  <a:cubicBezTo>
                    <a:pt x="24" y="21"/>
                    <a:pt x="22" y="26"/>
                    <a:pt x="22" y="30"/>
                  </a:cubicBezTo>
                  <a:cubicBezTo>
                    <a:pt x="22" y="34"/>
                    <a:pt x="24" y="39"/>
                    <a:pt x="27" y="42"/>
                  </a:cubicBezTo>
                  <a:cubicBezTo>
                    <a:pt x="31" y="45"/>
                    <a:pt x="35" y="46"/>
                    <a:pt x="40" y="46"/>
                  </a:cubicBezTo>
                  <a:cubicBezTo>
                    <a:pt x="47" y="46"/>
                    <a:pt x="54" y="42"/>
                    <a:pt x="56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7"/>
                    <a:pt x="42" y="38"/>
                    <a:pt x="40" y="38"/>
                  </a:cubicBezTo>
                  <a:cubicBezTo>
                    <a:pt x="36" y="38"/>
                    <a:pt x="35" y="35"/>
                    <a:pt x="3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0"/>
                    <a:pt x="50" y="13"/>
                    <a:pt x="39" y="13"/>
                  </a:cubicBezTo>
                  <a:close/>
                  <a:moveTo>
                    <a:pt x="35" y="26"/>
                  </a:moveTo>
                  <a:cubicBezTo>
                    <a:pt x="35" y="23"/>
                    <a:pt x="36" y="20"/>
                    <a:pt x="39" y="20"/>
                  </a:cubicBezTo>
                  <a:cubicBezTo>
                    <a:pt x="43" y="20"/>
                    <a:pt x="44" y="23"/>
                    <a:pt x="44" y="26"/>
                  </a:cubicBezTo>
                  <a:lnTo>
                    <a:pt x="35" y="26"/>
                  </a:lnTo>
                  <a:close/>
                  <a:moveTo>
                    <a:pt x="48" y="6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48" y="6"/>
                  </a:lnTo>
                  <a:close/>
                  <a:moveTo>
                    <a:pt x="60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60" y="2"/>
                    <a:pt x="60" y="2"/>
                    <a:pt x="60" y="2"/>
                  </a:cubicBezTo>
                  <a:lnTo>
                    <a:pt x="60" y="11"/>
                  </a:lnTo>
                  <a:close/>
                  <a:moveTo>
                    <a:pt x="60" y="45"/>
                  </a:moveTo>
                  <a:cubicBezTo>
                    <a:pt x="73" y="45"/>
                    <a:pt x="73" y="45"/>
                    <a:pt x="73" y="45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60" y="14"/>
                    <a:pt x="60" y="14"/>
                    <a:pt x="60" y="14"/>
                  </a:cubicBezTo>
                  <a:lnTo>
                    <a:pt x="60" y="45"/>
                  </a:lnTo>
                  <a:close/>
                  <a:moveTo>
                    <a:pt x="99" y="13"/>
                  </a:moveTo>
                  <a:cubicBezTo>
                    <a:pt x="95" y="13"/>
                    <a:pt x="92" y="15"/>
                    <a:pt x="90" y="1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4"/>
                    <a:pt x="91" y="22"/>
                    <a:pt x="94" y="22"/>
                  </a:cubicBezTo>
                  <a:cubicBezTo>
                    <a:pt x="97" y="22"/>
                    <a:pt x="97" y="24"/>
                    <a:pt x="97" y="26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3"/>
                    <a:pt x="109" y="19"/>
                    <a:pt x="107" y="16"/>
                  </a:cubicBezTo>
                  <a:cubicBezTo>
                    <a:pt x="105" y="14"/>
                    <a:pt x="102" y="13"/>
                    <a:pt x="99" y="13"/>
                  </a:cubicBezTo>
                  <a:close/>
                  <a:moveTo>
                    <a:pt x="129" y="30"/>
                  </a:moveTo>
                  <a:cubicBezTo>
                    <a:pt x="124" y="14"/>
                    <a:pt x="124" y="14"/>
                    <a:pt x="124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5" y="14"/>
                    <a:pt x="135" y="14"/>
                    <a:pt x="135" y="14"/>
                  </a:cubicBezTo>
                  <a:lnTo>
                    <a:pt x="129" y="30"/>
                  </a:lnTo>
                  <a:close/>
                  <a:moveTo>
                    <a:pt x="162" y="13"/>
                  </a:moveTo>
                  <a:cubicBezTo>
                    <a:pt x="158" y="13"/>
                    <a:pt x="153" y="15"/>
                    <a:pt x="150" y="18"/>
                  </a:cubicBezTo>
                  <a:cubicBezTo>
                    <a:pt x="147" y="21"/>
                    <a:pt x="145" y="26"/>
                    <a:pt x="145" y="30"/>
                  </a:cubicBezTo>
                  <a:cubicBezTo>
                    <a:pt x="145" y="34"/>
                    <a:pt x="147" y="39"/>
                    <a:pt x="150" y="42"/>
                  </a:cubicBezTo>
                  <a:cubicBezTo>
                    <a:pt x="154" y="45"/>
                    <a:pt x="158" y="46"/>
                    <a:pt x="163" y="46"/>
                  </a:cubicBezTo>
                  <a:cubicBezTo>
                    <a:pt x="170" y="46"/>
                    <a:pt x="177" y="42"/>
                    <a:pt x="179" y="35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7" y="37"/>
                    <a:pt x="166" y="38"/>
                    <a:pt x="163" y="38"/>
                  </a:cubicBezTo>
                  <a:cubicBezTo>
                    <a:pt x="159" y="38"/>
                    <a:pt x="158" y="35"/>
                    <a:pt x="158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9" y="20"/>
                    <a:pt x="173" y="13"/>
                    <a:pt x="162" y="13"/>
                  </a:cubicBezTo>
                  <a:close/>
                  <a:moveTo>
                    <a:pt x="158" y="26"/>
                  </a:moveTo>
                  <a:cubicBezTo>
                    <a:pt x="158" y="23"/>
                    <a:pt x="159" y="20"/>
                    <a:pt x="162" y="20"/>
                  </a:cubicBezTo>
                  <a:cubicBezTo>
                    <a:pt x="166" y="20"/>
                    <a:pt x="167" y="23"/>
                    <a:pt x="167" y="26"/>
                  </a:cubicBezTo>
                  <a:lnTo>
                    <a:pt x="158" y="26"/>
                  </a:lnTo>
                  <a:close/>
                  <a:moveTo>
                    <a:pt x="204" y="13"/>
                  </a:moveTo>
                  <a:cubicBezTo>
                    <a:pt x="200" y="13"/>
                    <a:pt x="196" y="15"/>
                    <a:pt x="195" y="18"/>
                  </a:cubicBezTo>
                  <a:cubicBezTo>
                    <a:pt x="195" y="18"/>
                    <a:pt x="195" y="18"/>
                    <a:pt x="195" y="18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5" y="24"/>
                    <a:pt x="196" y="22"/>
                    <a:pt x="199" y="22"/>
                  </a:cubicBezTo>
                  <a:cubicBezTo>
                    <a:pt x="202" y="22"/>
                    <a:pt x="202" y="24"/>
                    <a:pt x="202" y="26"/>
                  </a:cubicBezTo>
                  <a:cubicBezTo>
                    <a:pt x="202" y="45"/>
                    <a:pt x="202" y="45"/>
                    <a:pt x="202" y="45"/>
                  </a:cubicBezTo>
                  <a:cubicBezTo>
                    <a:pt x="214" y="45"/>
                    <a:pt x="214" y="45"/>
                    <a:pt x="214" y="4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3"/>
                    <a:pt x="214" y="19"/>
                    <a:pt x="212" y="16"/>
                  </a:cubicBezTo>
                  <a:cubicBezTo>
                    <a:pt x="210" y="14"/>
                    <a:pt x="207" y="13"/>
                    <a:pt x="204" y="13"/>
                  </a:cubicBezTo>
                  <a:close/>
                  <a:moveTo>
                    <a:pt x="233" y="3"/>
                  </a:moveTo>
                  <a:cubicBezTo>
                    <a:pt x="222" y="4"/>
                    <a:pt x="222" y="4"/>
                    <a:pt x="222" y="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7"/>
                    <a:pt x="221" y="40"/>
                    <a:pt x="223" y="43"/>
                  </a:cubicBezTo>
                  <a:cubicBezTo>
                    <a:pt x="225" y="45"/>
                    <a:pt x="228" y="46"/>
                    <a:pt x="231" y="46"/>
                  </a:cubicBezTo>
                  <a:cubicBezTo>
                    <a:pt x="232" y="46"/>
                    <a:pt x="236" y="46"/>
                    <a:pt x="239" y="45"/>
                  </a:cubicBezTo>
                  <a:cubicBezTo>
                    <a:pt x="239" y="36"/>
                    <a:pt x="239" y="36"/>
                    <a:pt x="239" y="36"/>
                  </a:cubicBezTo>
                  <a:cubicBezTo>
                    <a:pt x="238" y="36"/>
                    <a:pt x="237" y="37"/>
                    <a:pt x="236" y="37"/>
                  </a:cubicBezTo>
                  <a:cubicBezTo>
                    <a:pt x="233" y="37"/>
                    <a:pt x="233" y="35"/>
                    <a:pt x="233" y="33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9" y="22"/>
                    <a:pt x="239" y="22"/>
                    <a:pt x="239" y="22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3"/>
                  </a:lnTo>
                  <a:close/>
                  <a:moveTo>
                    <a:pt x="259" y="13"/>
                  </a:moveTo>
                  <a:cubicBezTo>
                    <a:pt x="249" y="13"/>
                    <a:pt x="242" y="20"/>
                    <a:pt x="242" y="30"/>
                  </a:cubicBezTo>
                  <a:cubicBezTo>
                    <a:pt x="242" y="39"/>
                    <a:pt x="250" y="46"/>
                    <a:pt x="259" y="46"/>
                  </a:cubicBezTo>
                  <a:cubicBezTo>
                    <a:pt x="269" y="46"/>
                    <a:pt x="277" y="39"/>
                    <a:pt x="277" y="30"/>
                  </a:cubicBezTo>
                  <a:cubicBezTo>
                    <a:pt x="277" y="20"/>
                    <a:pt x="269" y="13"/>
                    <a:pt x="259" y="13"/>
                  </a:cubicBezTo>
                  <a:close/>
                  <a:moveTo>
                    <a:pt x="259" y="38"/>
                  </a:moveTo>
                  <a:cubicBezTo>
                    <a:pt x="257" y="38"/>
                    <a:pt x="255" y="38"/>
                    <a:pt x="255" y="29"/>
                  </a:cubicBezTo>
                  <a:cubicBezTo>
                    <a:pt x="255" y="26"/>
                    <a:pt x="255" y="21"/>
                    <a:pt x="259" y="21"/>
                  </a:cubicBezTo>
                  <a:cubicBezTo>
                    <a:pt x="263" y="21"/>
                    <a:pt x="264" y="26"/>
                    <a:pt x="264" y="29"/>
                  </a:cubicBezTo>
                  <a:cubicBezTo>
                    <a:pt x="264" y="38"/>
                    <a:pt x="262" y="38"/>
                    <a:pt x="259" y="38"/>
                  </a:cubicBezTo>
                  <a:close/>
                  <a:moveTo>
                    <a:pt x="301" y="13"/>
                  </a:moveTo>
                  <a:cubicBezTo>
                    <a:pt x="297" y="13"/>
                    <a:pt x="293" y="15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4"/>
                    <a:pt x="292" y="14"/>
                    <a:pt x="292" y="14"/>
                  </a:cubicBezTo>
                  <a:cubicBezTo>
                    <a:pt x="280" y="14"/>
                    <a:pt x="280" y="14"/>
                    <a:pt x="280" y="14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92" y="45"/>
                    <a:pt x="292" y="45"/>
                    <a:pt x="292" y="45"/>
                  </a:cubicBezTo>
                  <a:cubicBezTo>
                    <a:pt x="292" y="27"/>
                    <a:pt x="292" y="27"/>
                    <a:pt x="292" y="27"/>
                  </a:cubicBezTo>
                  <a:cubicBezTo>
                    <a:pt x="292" y="24"/>
                    <a:pt x="293" y="22"/>
                    <a:pt x="296" y="22"/>
                  </a:cubicBezTo>
                  <a:cubicBezTo>
                    <a:pt x="299" y="22"/>
                    <a:pt x="299" y="24"/>
                    <a:pt x="299" y="26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1" y="26"/>
                    <a:pt x="311" y="26"/>
                    <a:pt x="311" y="26"/>
                  </a:cubicBezTo>
                  <a:cubicBezTo>
                    <a:pt x="311" y="23"/>
                    <a:pt x="311" y="19"/>
                    <a:pt x="309" y="16"/>
                  </a:cubicBezTo>
                  <a:cubicBezTo>
                    <a:pt x="307" y="14"/>
                    <a:pt x="304" y="13"/>
                    <a:pt x="301" y="13"/>
                  </a:cubicBezTo>
                  <a:close/>
                  <a:moveTo>
                    <a:pt x="342" y="27"/>
                  </a:moveTo>
                  <a:cubicBezTo>
                    <a:pt x="339" y="25"/>
                    <a:pt x="336" y="25"/>
                    <a:pt x="333" y="24"/>
                  </a:cubicBezTo>
                  <a:cubicBezTo>
                    <a:pt x="332" y="24"/>
                    <a:pt x="329" y="24"/>
                    <a:pt x="328" y="24"/>
                  </a:cubicBezTo>
                  <a:cubicBezTo>
                    <a:pt x="327" y="23"/>
                    <a:pt x="326" y="23"/>
                    <a:pt x="326" y="22"/>
                  </a:cubicBezTo>
                  <a:cubicBezTo>
                    <a:pt x="326" y="21"/>
                    <a:pt x="328" y="20"/>
                    <a:pt x="330" y="20"/>
                  </a:cubicBezTo>
                  <a:cubicBezTo>
                    <a:pt x="332" y="20"/>
                    <a:pt x="335" y="21"/>
                    <a:pt x="336" y="23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3" y="15"/>
                    <a:pt x="337" y="13"/>
                    <a:pt x="331" y="13"/>
                  </a:cubicBezTo>
                  <a:cubicBezTo>
                    <a:pt x="327" y="13"/>
                    <a:pt x="324" y="14"/>
                    <a:pt x="321" y="16"/>
                  </a:cubicBezTo>
                  <a:cubicBezTo>
                    <a:pt x="318" y="17"/>
                    <a:pt x="316" y="20"/>
                    <a:pt x="316" y="24"/>
                  </a:cubicBezTo>
                  <a:cubicBezTo>
                    <a:pt x="316" y="32"/>
                    <a:pt x="323" y="33"/>
                    <a:pt x="330" y="34"/>
                  </a:cubicBezTo>
                  <a:cubicBezTo>
                    <a:pt x="331" y="34"/>
                    <a:pt x="335" y="35"/>
                    <a:pt x="335" y="36"/>
                  </a:cubicBezTo>
                  <a:cubicBezTo>
                    <a:pt x="335" y="38"/>
                    <a:pt x="332" y="38"/>
                    <a:pt x="331" y="38"/>
                  </a:cubicBezTo>
                  <a:cubicBezTo>
                    <a:pt x="328" y="38"/>
                    <a:pt x="325" y="38"/>
                    <a:pt x="324" y="35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43"/>
                    <a:pt x="323" y="46"/>
                    <a:pt x="330" y="46"/>
                  </a:cubicBezTo>
                  <a:cubicBezTo>
                    <a:pt x="337" y="46"/>
                    <a:pt x="346" y="43"/>
                    <a:pt x="346" y="35"/>
                  </a:cubicBezTo>
                  <a:cubicBezTo>
                    <a:pt x="346" y="31"/>
                    <a:pt x="345" y="28"/>
                    <a:pt x="342" y="27"/>
                  </a:cubicBezTo>
                  <a:close/>
                </a:path>
              </a:pathLst>
            </a:custGeom>
            <a:solidFill>
              <a:srgbClr val="0048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1265237" y="5641976"/>
              <a:ext cx="471488" cy="493713"/>
            </a:xfrm>
            <a:custGeom>
              <a:avLst/>
              <a:gdLst/>
              <a:ahLst/>
              <a:cxnLst>
                <a:cxn ang="0">
                  <a:pos x="60" y="311"/>
                </a:cxn>
                <a:cxn ang="0">
                  <a:pos x="297" y="0"/>
                </a:cxn>
                <a:cxn ang="0">
                  <a:pos x="238" y="0"/>
                </a:cxn>
                <a:cxn ang="0">
                  <a:pos x="0" y="311"/>
                </a:cxn>
                <a:cxn ang="0">
                  <a:pos x="60" y="311"/>
                </a:cxn>
              </a:cxnLst>
              <a:rect l="0" t="0" r="r" b="b"/>
              <a:pathLst>
                <a:path w="297" h="311">
                  <a:moveTo>
                    <a:pt x="60" y="311"/>
                  </a:moveTo>
                  <a:lnTo>
                    <a:pt x="297" y="0"/>
                  </a:lnTo>
                  <a:lnTo>
                    <a:pt x="238" y="0"/>
                  </a:lnTo>
                  <a:lnTo>
                    <a:pt x="0" y="311"/>
                  </a:lnTo>
                  <a:lnTo>
                    <a:pt x="60" y="31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14725" y="6425598"/>
            <a:ext cx="2133600" cy="2178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 dirty="0">
              <a:solidFill>
                <a:srgbClr val="E40A38"/>
              </a:solidFill>
            </a:endParaRPr>
          </a:p>
        </p:txBody>
      </p:sp>
      <p:pic>
        <p:nvPicPr>
          <p:cNvPr id="17" name="Picture 23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91171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80914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32612" y="6449077"/>
            <a:ext cx="2834637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5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5921107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  <p:pic>
        <p:nvPicPr>
          <p:cNvPr id="20" name="Picture 23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66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mai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5962650" cy="4916387"/>
          </a:xfrm>
        </p:spPr>
        <p:txBody>
          <a:bodyPr anchor="ctr" anchorCtr="0"/>
          <a:lstStyle>
            <a:lvl1pPr marL="534988" indent="-534988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>
                <a:latin typeface="Century Gothic" pitchFamily="34" charset="0"/>
              </a:defRPr>
            </a:lvl1pPr>
            <a:lvl2pPr marL="534988" indent="0">
              <a:spcBef>
                <a:spcPts val="0"/>
              </a:spcBef>
              <a:tabLst>
                <a:tab pos="4667250" algn="l"/>
              </a:tabLst>
              <a:defRPr sz="1100" b="1">
                <a:solidFill>
                  <a:srgbClr val="004563"/>
                </a:solidFill>
                <a:latin typeface="Century Gothic" pitchFamily="34" charset="0"/>
              </a:defRPr>
            </a:lvl2pPr>
            <a:lvl3pPr marL="801688" indent="-266700">
              <a:buClr>
                <a:srgbClr val="004563"/>
              </a:buClr>
              <a:tabLst>
                <a:tab pos="4667250" algn="l"/>
              </a:tabLst>
              <a:defRPr sz="1100" b="1">
                <a:latin typeface="Century Gothic" pitchFamily="34" charset="0"/>
              </a:defRPr>
            </a:lvl3pPr>
            <a:lvl4pPr marL="801688" indent="0">
              <a:tabLst>
                <a:tab pos="4667250" algn="l"/>
              </a:tabLst>
              <a:defRPr sz="1100">
                <a:latin typeface="Century Gothic" pitchFamily="34" charset="0"/>
              </a:defRPr>
            </a:lvl4pPr>
            <a:lvl5pPr marL="896938" indent="-95250">
              <a:tabLst/>
              <a:defRPr sz="11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099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570037"/>
            <a:ext cx="7670799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21619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2311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6" y="1570038"/>
            <a:ext cx="4283537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2670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54076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2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547716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4" y="1570038"/>
            <a:ext cx="359105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3"/>
            <a:ext cx="2732088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30336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8"/>
            <a:ext cx="767238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2794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  <p:pic>
        <p:nvPicPr>
          <p:cNvPr id="20" name="Picture 23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11"/>
          <p:cNvCxnSpPr/>
          <p:nvPr/>
        </p:nvCxnSpPr>
        <p:spPr>
          <a:xfrm flipH="1">
            <a:off x="2924175" y="3411538"/>
            <a:ext cx="3295650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élogramme 10"/>
          <p:cNvSpPr>
            <a:spLocks noChangeAspect="1"/>
          </p:cNvSpPr>
          <p:nvPr/>
        </p:nvSpPr>
        <p:spPr>
          <a:xfrm>
            <a:off x="735013" y="-4763"/>
            <a:ext cx="1439862" cy="1562101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210300"/>
            <a:ext cx="91440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Image 1" descr="AXA_logo_UK_Q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6337300"/>
            <a:ext cx="197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3" descr="J:\0- Internal Communication\OneIT\AsiaIT logo\asia_it_logo_cropp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3505200" y="6503988"/>
            <a:ext cx="2133600" cy="219075"/>
          </a:xfrm>
        </p:spPr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11"/>
          <p:cNvCxnSpPr/>
          <p:nvPr/>
        </p:nvCxnSpPr>
        <p:spPr>
          <a:xfrm flipH="1">
            <a:off x="2924175" y="5103813"/>
            <a:ext cx="3295650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élogramme 10"/>
          <p:cNvSpPr>
            <a:spLocks noChangeAspect="1"/>
          </p:cNvSpPr>
          <p:nvPr/>
        </p:nvSpPr>
        <p:spPr>
          <a:xfrm>
            <a:off x="735013" y="-4763"/>
            <a:ext cx="1439862" cy="1562101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210300"/>
            <a:ext cx="91440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Image 1" descr="AXA_logo_UK_Q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6337300"/>
            <a:ext cx="197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3" descr="J:\0- Internal Communication\OneIT\AsiaIT logo\asia_it_logo_cropp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3505200" y="6503988"/>
            <a:ext cx="2133600" cy="219075"/>
          </a:xfrm>
        </p:spPr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rgbClr val="7FA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692170"/>
            <a:ext cx="7200849" cy="1143000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rgbClr val="7FA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5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1"/>
          <p:cNvCxnSpPr/>
          <p:nvPr/>
        </p:nvCxnSpPr>
        <p:spPr>
          <a:xfrm flipH="1">
            <a:off x="2924175" y="3411538"/>
            <a:ext cx="3295650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6210300"/>
            <a:ext cx="91440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7" name="Groupe 12"/>
          <p:cNvGrpSpPr>
            <a:grpSpLocks noChangeAspect="1"/>
          </p:cNvGrpSpPr>
          <p:nvPr/>
        </p:nvGrpSpPr>
        <p:grpSpPr bwMode="auto">
          <a:xfrm>
            <a:off x="8497888" y="6342063"/>
            <a:ext cx="395287" cy="395287"/>
            <a:chOff x="2654300" y="1511300"/>
            <a:chExt cx="3835401" cy="38354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654300" y="1511300"/>
              <a:ext cx="3835401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4810753" y="1511300"/>
              <a:ext cx="1678948" cy="1894593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147483646 w 283"/>
                <a:gd name="T1" fmla="*/ 2147483646 h 126"/>
                <a:gd name="T2" fmla="*/ 2147483646 w 283"/>
                <a:gd name="T3" fmla="*/ 2147483646 h 126"/>
                <a:gd name="T4" fmla="*/ 2147483646 w 283"/>
                <a:gd name="T5" fmla="*/ 2147483646 h 126"/>
                <a:gd name="T6" fmla="*/ 2147483646 w 283"/>
                <a:gd name="T7" fmla="*/ 2147483646 h 126"/>
                <a:gd name="T8" fmla="*/ 2147483646 w 283"/>
                <a:gd name="T9" fmla="*/ 2147483646 h 126"/>
                <a:gd name="T10" fmla="*/ 2147483646 w 283"/>
                <a:gd name="T11" fmla="*/ 2147483646 h 126"/>
                <a:gd name="T12" fmla="*/ 2147483646 w 283"/>
                <a:gd name="T13" fmla="*/ 2147483646 h 126"/>
                <a:gd name="T14" fmla="*/ 2147483646 w 283"/>
                <a:gd name="T15" fmla="*/ 2147483646 h 126"/>
                <a:gd name="T16" fmla="*/ 2147483646 w 283"/>
                <a:gd name="T17" fmla="*/ 2147483646 h 126"/>
                <a:gd name="T18" fmla="*/ 2147483646 w 283"/>
                <a:gd name="T19" fmla="*/ 2147483646 h 126"/>
                <a:gd name="T20" fmla="*/ 2147483646 w 283"/>
                <a:gd name="T21" fmla="*/ 2147483646 h 126"/>
                <a:gd name="T22" fmla="*/ 2147483646 w 283"/>
                <a:gd name="T23" fmla="*/ 2147483646 h 126"/>
                <a:gd name="T24" fmla="*/ 2147483646 w 283"/>
                <a:gd name="T25" fmla="*/ 2147483646 h 126"/>
                <a:gd name="T26" fmla="*/ 0 w 283"/>
                <a:gd name="T27" fmla="*/ 2147483646 h 126"/>
                <a:gd name="T28" fmla="*/ 2147483646 w 283"/>
                <a:gd name="T29" fmla="*/ 2147483646 h 126"/>
                <a:gd name="T30" fmla="*/ 2147483646 w 283"/>
                <a:gd name="T31" fmla="*/ 0 h 126"/>
                <a:gd name="T32" fmla="*/ 2147483646 w 283"/>
                <a:gd name="T33" fmla="*/ 2147483646 h 126"/>
                <a:gd name="T34" fmla="*/ 2147483646 w 283"/>
                <a:gd name="T35" fmla="*/ 2147483646 h 126"/>
                <a:gd name="T36" fmla="*/ 2147483646 w 283"/>
                <a:gd name="T37" fmla="*/ 0 h 126"/>
                <a:gd name="T38" fmla="*/ 2147483646 w 283"/>
                <a:gd name="T39" fmla="*/ 2147483646 h 126"/>
                <a:gd name="T40" fmla="*/ 2147483646 w 283"/>
                <a:gd name="T41" fmla="*/ 2147483646 h 126"/>
                <a:gd name="T42" fmla="*/ 2147483646 w 283"/>
                <a:gd name="T43" fmla="*/ 0 h 126"/>
                <a:gd name="T44" fmla="*/ 2147483646 w 283"/>
                <a:gd name="T45" fmla="*/ 2147483646 h 126"/>
                <a:gd name="T46" fmla="*/ 2147483646 w 283"/>
                <a:gd name="T47" fmla="*/ 2147483646 h 126"/>
                <a:gd name="T48" fmla="*/ 2147483646 w 283"/>
                <a:gd name="T49" fmla="*/ 2147483646 h 126"/>
                <a:gd name="T50" fmla="*/ 2147483646 w 283"/>
                <a:gd name="T51" fmla="*/ 0 h 126"/>
                <a:gd name="T52" fmla="*/ 2147483646 w 283"/>
                <a:gd name="T53" fmla="*/ 2147483646 h 126"/>
                <a:gd name="T54" fmla="*/ 2147483646 w 283"/>
                <a:gd name="T55" fmla="*/ 2147483646 h 126"/>
                <a:gd name="T56" fmla="*/ 2147483646 w 283"/>
                <a:gd name="T57" fmla="*/ 2147483646 h 126"/>
                <a:gd name="T58" fmla="*/ 2147483646 w 283"/>
                <a:gd name="T59" fmla="*/ 2147483646 h 126"/>
                <a:gd name="T60" fmla="*/ 2147483646 w 283"/>
                <a:gd name="T61" fmla="*/ 2147483646 h 126"/>
                <a:gd name="T62" fmla="*/ 2147483646 w 283"/>
                <a:gd name="T63" fmla="*/ 2147483646 h 126"/>
                <a:gd name="T64" fmla="*/ 2147483646 w 283"/>
                <a:gd name="T65" fmla="*/ 2147483646 h 126"/>
                <a:gd name="T66" fmla="*/ 2147483646 w 283"/>
                <a:gd name="T67" fmla="*/ 2147483646 h 126"/>
                <a:gd name="T68" fmla="*/ 2147483646 w 283"/>
                <a:gd name="T69" fmla="*/ 2147483646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Parallélogramme 12"/>
          <p:cNvSpPr>
            <a:spLocks noChangeAspect="1"/>
          </p:cNvSpPr>
          <p:nvPr/>
        </p:nvSpPr>
        <p:spPr>
          <a:xfrm>
            <a:off x="735013" y="-4763"/>
            <a:ext cx="1439862" cy="1562101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12" name="Picture 26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1"/>
          </p:nvPr>
        </p:nvSpPr>
        <p:spPr>
          <a:xfrm>
            <a:off x="5432612" y="6449077"/>
            <a:ext cx="2834637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/>
          </p:nvPr>
        </p:nvSpPr>
        <p:spPr>
          <a:xfrm>
            <a:off x="355600" y="1548166"/>
            <a:ext cx="8432799" cy="1527968"/>
          </a:xfrm>
        </p:spPr>
        <p:txBody>
          <a:bodyPr anchor="b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3505200" y="6503988"/>
            <a:ext cx="2133600" cy="219075"/>
          </a:xfrm>
        </p:spPr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11"/>
          <p:cNvCxnSpPr/>
          <p:nvPr/>
        </p:nvCxnSpPr>
        <p:spPr>
          <a:xfrm flipH="1">
            <a:off x="2924175" y="3411538"/>
            <a:ext cx="3295650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6210300"/>
            <a:ext cx="91440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6" name="Groupe 12"/>
          <p:cNvGrpSpPr>
            <a:grpSpLocks noChangeAspect="1"/>
          </p:cNvGrpSpPr>
          <p:nvPr/>
        </p:nvGrpSpPr>
        <p:grpSpPr bwMode="auto">
          <a:xfrm>
            <a:off x="8497888" y="6342063"/>
            <a:ext cx="395287" cy="395287"/>
            <a:chOff x="2654300" y="1511300"/>
            <a:chExt cx="3835401" cy="38354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654300" y="1511300"/>
              <a:ext cx="3835401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810753" y="1511300"/>
              <a:ext cx="1678948" cy="1894593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147483646 w 283"/>
                <a:gd name="T1" fmla="*/ 2147483646 h 126"/>
                <a:gd name="T2" fmla="*/ 2147483646 w 283"/>
                <a:gd name="T3" fmla="*/ 2147483646 h 126"/>
                <a:gd name="T4" fmla="*/ 2147483646 w 283"/>
                <a:gd name="T5" fmla="*/ 2147483646 h 126"/>
                <a:gd name="T6" fmla="*/ 2147483646 w 283"/>
                <a:gd name="T7" fmla="*/ 2147483646 h 126"/>
                <a:gd name="T8" fmla="*/ 2147483646 w 283"/>
                <a:gd name="T9" fmla="*/ 2147483646 h 126"/>
                <a:gd name="T10" fmla="*/ 2147483646 w 283"/>
                <a:gd name="T11" fmla="*/ 2147483646 h 126"/>
                <a:gd name="T12" fmla="*/ 2147483646 w 283"/>
                <a:gd name="T13" fmla="*/ 2147483646 h 126"/>
                <a:gd name="T14" fmla="*/ 2147483646 w 283"/>
                <a:gd name="T15" fmla="*/ 2147483646 h 126"/>
                <a:gd name="T16" fmla="*/ 2147483646 w 283"/>
                <a:gd name="T17" fmla="*/ 2147483646 h 126"/>
                <a:gd name="T18" fmla="*/ 2147483646 w 283"/>
                <a:gd name="T19" fmla="*/ 2147483646 h 126"/>
                <a:gd name="T20" fmla="*/ 2147483646 w 283"/>
                <a:gd name="T21" fmla="*/ 2147483646 h 126"/>
                <a:gd name="T22" fmla="*/ 2147483646 w 283"/>
                <a:gd name="T23" fmla="*/ 2147483646 h 126"/>
                <a:gd name="T24" fmla="*/ 2147483646 w 283"/>
                <a:gd name="T25" fmla="*/ 2147483646 h 126"/>
                <a:gd name="T26" fmla="*/ 0 w 283"/>
                <a:gd name="T27" fmla="*/ 2147483646 h 126"/>
                <a:gd name="T28" fmla="*/ 2147483646 w 283"/>
                <a:gd name="T29" fmla="*/ 2147483646 h 126"/>
                <a:gd name="T30" fmla="*/ 2147483646 w 283"/>
                <a:gd name="T31" fmla="*/ 0 h 126"/>
                <a:gd name="T32" fmla="*/ 2147483646 w 283"/>
                <a:gd name="T33" fmla="*/ 2147483646 h 126"/>
                <a:gd name="T34" fmla="*/ 2147483646 w 283"/>
                <a:gd name="T35" fmla="*/ 2147483646 h 126"/>
                <a:gd name="T36" fmla="*/ 2147483646 w 283"/>
                <a:gd name="T37" fmla="*/ 0 h 126"/>
                <a:gd name="T38" fmla="*/ 2147483646 w 283"/>
                <a:gd name="T39" fmla="*/ 2147483646 h 126"/>
                <a:gd name="T40" fmla="*/ 2147483646 w 283"/>
                <a:gd name="T41" fmla="*/ 2147483646 h 126"/>
                <a:gd name="T42" fmla="*/ 2147483646 w 283"/>
                <a:gd name="T43" fmla="*/ 0 h 126"/>
                <a:gd name="T44" fmla="*/ 2147483646 w 283"/>
                <a:gd name="T45" fmla="*/ 2147483646 h 126"/>
                <a:gd name="T46" fmla="*/ 2147483646 w 283"/>
                <a:gd name="T47" fmla="*/ 2147483646 h 126"/>
                <a:gd name="T48" fmla="*/ 2147483646 w 283"/>
                <a:gd name="T49" fmla="*/ 2147483646 h 126"/>
                <a:gd name="T50" fmla="*/ 2147483646 w 283"/>
                <a:gd name="T51" fmla="*/ 0 h 126"/>
                <a:gd name="T52" fmla="*/ 2147483646 w 283"/>
                <a:gd name="T53" fmla="*/ 2147483646 h 126"/>
                <a:gd name="T54" fmla="*/ 2147483646 w 283"/>
                <a:gd name="T55" fmla="*/ 2147483646 h 126"/>
                <a:gd name="T56" fmla="*/ 2147483646 w 283"/>
                <a:gd name="T57" fmla="*/ 2147483646 h 126"/>
                <a:gd name="T58" fmla="*/ 2147483646 w 283"/>
                <a:gd name="T59" fmla="*/ 2147483646 h 126"/>
                <a:gd name="T60" fmla="*/ 2147483646 w 283"/>
                <a:gd name="T61" fmla="*/ 2147483646 h 126"/>
                <a:gd name="T62" fmla="*/ 2147483646 w 283"/>
                <a:gd name="T63" fmla="*/ 2147483646 h 126"/>
                <a:gd name="T64" fmla="*/ 2147483646 w 283"/>
                <a:gd name="T65" fmla="*/ 2147483646 h 126"/>
                <a:gd name="T66" fmla="*/ 2147483646 w 283"/>
                <a:gd name="T67" fmla="*/ 2147483646 h 126"/>
                <a:gd name="T68" fmla="*/ 2147483646 w 283"/>
                <a:gd name="T69" fmla="*/ 2147483646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Parallélogramme 18"/>
          <p:cNvSpPr>
            <a:spLocks noChangeAspect="1"/>
          </p:cNvSpPr>
          <p:nvPr/>
        </p:nvSpPr>
        <p:spPr>
          <a:xfrm>
            <a:off x="735013" y="-4763"/>
            <a:ext cx="1439862" cy="1562101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11" name="Picture 26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/>
          </p:nvPr>
        </p:nvSpPr>
        <p:spPr>
          <a:xfrm>
            <a:off x="355600" y="1548166"/>
            <a:ext cx="8432799" cy="1527968"/>
          </a:xfrm>
        </p:spPr>
        <p:txBody>
          <a:bodyPr anchor="b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3505200" y="6503988"/>
            <a:ext cx="2133600" cy="219075"/>
          </a:xfrm>
        </p:spPr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4223393" cy="4916387"/>
          </a:xfrm>
        </p:spPr>
        <p:txBody>
          <a:bodyPr anchor="ctr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/>
          </p:nvPr>
        </p:nvSpPr>
        <p:spPr>
          <a:xfrm>
            <a:off x="7061843" y="1100205"/>
            <a:ext cx="571997" cy="4916387"/>
          </a:xfrm>
        </p:spPr>
        <p:txBody>
          <a:bodyPr anchor="ctr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95956-18F3-46D2-A1B3-E9903D81E798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570037"/>
            <a:ext cx="7670799" cy="4470401"/>
          </a:xfrm>
          <a:prstGeom prst="rect">
            <a:avLst/>
          </a:prstGeom>
        </p:spPr>
        <p:txBody>
          <a:bodyPr/>
          <a:lstStyle>
            <a:lvl1pPr marL="285750" indent="-285750">
              <a:buSzPct val="120000"/>
              <a:buFontTx/>
              <a:buBlip>
                <a:blip r:embed="rId3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numéro de diapositive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C083D-A0BA-47C0-BBA3-4C4F3BD178D4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pied de page 1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8"/>
            <a:ext cx="7672388" cy="3816350"/>
          </a:xfrm>
        </p:spPr>
        <p:txBody>
          <a:bodyPr rtlCol="0">
            <a:normAutofit/>
          </a:bodyPr>
          <a:lstStyle>
            <a:lvl1pPr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table</a:t>
            </a:r>
            <a:endParaRPr lang="fr-FR" noProof="0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18D4C-2432-4349-B70B-87EC171716C0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1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20426"/>
            <a:ext cx="3757613" cy="3554413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20426"/>
            <a:ext cx="3757613" cy="3554413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u numéro de diapositive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7B5CD-4133-4573-BC6B-1FA8BC876954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4" name="Espace réservé du pied de page 2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422339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7061843" y="1100205"/>
            <a:ext cx="571997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16286"/>
            <a:ext cx="3757613" cy="1440000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16286"/>
            <a:ext cx="3757613" cy="1440000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3"/>
            <a:ext cx="3757613" cy="1440000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0" y="4589223"/>
            <a:ext cx="3757613" cy="1440000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/>
          </p:nvPr>
        </p:nvSpPr>
        <p:spPr>
          <a:xfrm>
            <a:off x="4756632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Espace réservé du numéro de diapositive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2C68E-1EC9-4AA3-93F8-74798C6AD057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9" name="Espace réservé du pied de page 2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4" y="1570038"/>
            <a:ext cx="3591053" cy="4470400"/>
          </a:xfrm>
          <a:prstGeom prst="rect">
            <a:avLst/>
          </a:prstGeom>
        </p:spPr>
        <p:txBody>
          <a:bodyPr anchor="ctr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3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3"/>
            <a:ext cx="2732088" cy="2439987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u numéro de diapositive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29542-32BC-4330-B075-690117CE2204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4" name="Espace réservé du pied de page 1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/>
          <a:lstStyle>
            <a:lvl1pPr marL="285750" indent="-285750">
              <a:buSzPct val="100000"/>
              <a:buFontTx/>
              <a:buBlip>
                <a:blip r:embed="rId3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4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4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/>
          <a:lstStyle>
            <a:lvl1pPr marL="285750" indent="-285750">
              <a:buSzPct val="100000"/>
              <a:buFontTx/>
              <a:buBlip>
                <a:blip r:embed="rId6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4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Espace réservé du numéro de diapositive 2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49F14-9513-4111-99EC-FF24735A5338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4" name="Espace réservé du pied de page 29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6" y="1570038"/>
            <a:ext cx="4283537" cy="4470400"/>
          </a:xfrm>
          <a:prstGeom prst="rect">
            <a:avLst/>
          </a:prstGeom>
        </p:spPr>
        <p:txBody>
          <a:bodyPr anchor="ctr"/>
          <a:lstStyle>
            <a:lvl1pPr marL="285750" indent="-285750">
              <a:buSzPct val="120000"/>
              <a:buFontTx/>
              <a:buBlip>
                <a:blip r:embed="rId3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4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Espace réservé du numéro de diapositive 3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EF31-E4F3-4980-8AF7-6D8A060EFEFC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pied de page 3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numéro de diapositive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358B6-ABF2-4483-8C5F-8A9EBEE3845A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pied de page 1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en-GB">
              <a:solidFill>
                <a:srgbClr val="E40A3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en-GB">
              <a:solidFill>
                <a:srgbClr val="0045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20B40-5DF2-4CF4-8811-1395195E91B3}" type="slidenum">
              <a:rPr lang="en-GB">
                <a:solidFill>
                  <a:srgbClr val="00456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4563"/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5962650" cy="4916387"/>
          </a:xfrm>
        </p:spPr>
        <p:txBody>
          <a:bodyPr anchor="ctr" anchorCtr="0"/>
          <a:lstStyle>
            <a:lvl1pPr marL="534988" indent="-534988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>
                <a:latin typeface="Century Gothic" pitchFamily="34" charset="0"/>
              </a:defRPr>
            </a:lvl1pPr>
            <a:lvl2pPr marL="534988" indent="0">
              <a:spcBef>
                <a:spcPts val="0"/>
              </a:spcBef>
              <a:tabLst>
                <a:tab pos="4667250" algn="l"/>
              </a:tabLst>
              <a:defRPr sz="1100" b="1">
                <a:solidFill>
                  <a:srgbClr val="004563"/>
                </a:solidFill>
                <a:latin typeface="Century Gothic" pitchFamily="34" charset="0"/>
              </a:defRPr>
            </a:lvl2pPr>
            <a:lvl3pPr marL="801688" indent="-266700">
              <a:buClr>
                <a:srgbClr val="004563"/>
              </a:buClr>
              <a:tabLst>
                <a:tab pos="4667250" algn="l"/>
              </a:tabLst>
              <a:defRPr sz="1100" b="1">
                <a:latin typeface="Century Gothic" pitchFamily="34" charset="0"/>
              </a:defRPr>
            </a:lvl3pPr>
            <a:lvl4pPr marL="801688" indent="0">
              <a:tabLst>
                <a:tab pos="4667250" algn="l"/>
              </a:tabLst>
              <a:defRPr sz="1100">
                <a:latin typeface="Century Gothic" pitchFamily="34" charset="0"/>
              </a:defRPr>
            </a:lvl4pPr>
            <a:lvl5pPr marL="896938" indent="-95250">
              <a:tabLst/>
              <a:defRPr sz="11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  <p:pic>
        <p:nvPicPr>
          <p:cNvPr id="7" name="Picture 18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570037"/>
            <a:ext cx="7670799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fr-FR" dirty="0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8"/>
            <a:ext cx="767238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30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47.xml"/><Relationship Id="rId9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48.xml"/><Relationship Id="rId34" Type="http://schemas.openxmlformats.org/officeDocument/2006/relationships/slideLayout" Target="../slideLayouts/slideLayout49.xml"/><Relationship Id="rId35" Type="http://schemas.openxmlformats.org/officeDocument/2006/relationships/theme" Target="../theme/theme2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37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5.xml"/><Relationship Id="rId17" Type="http://schemas.openxmlformats.org/officeDocument/2006/relationships/theme" Target="../theme/theme3.xml"/><Relationship Id="rId18" Type="http://schemas.openxmlformats.org/officeDocument/2006/relationships/image" Target="../media/image1.jpeg"/><Relationship Id="rId19" Type="http://schemas.openxmlformats.org/officeDocument/2006/relationships/image" Target="../media/image8.png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9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7695" y="331681"/>
            <a:ext cx="7681293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1868" y="1562999"/>
            <a:ext cx="7667119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nb-NO" smtClean="0"/>
              <a:t>ExpressJS I 27/11/2017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66700" y="6478376"/>
            <a:ext cx="7992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8635191" y="6471460"/>
            <a:ext cx="262800" cy="262800"/>
            <a:chOff x="2654300" y="1511300"/>
            <a:chExt cx="3835401" cy="3835400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33889" y="-15349"/>
            <a:ext cx="694268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727695" y="735475"/>
            <a:ext cx="768129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  <p:pic>
        <p:nvPicPr>
          <p:cNvPr id="17" name="Picture 18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49" r:id="rId2"/>
    <p:sldLayoutId id="2147483766" r:id="rId3"/>
    <p:sldLayoutId id="2147483767" r:id="rId4"/>
    <p:sldLayoutId id="2147483768" r:id="rId5"/>
    <p:sldLayoutId id="2147483770" r:id="rId6"/>
    <p:sldLayoutId id="2147483772" r:id="rId7"/>
    <p:sldLayoutId id="2147483754" r:id="rId8"/>
    <p:sldLayoutId id="2147483771" r:id="rId9"/>
    <p:sldLayoutId id="2147483753" r:id="rId10"/>
    <p:sldLayoutId id="2147483773" r:id="rId11"/>
    <p:sldLayoutId id="2147483763" r:id="rId12"/>
    <p:sldLayoutId id="2147483755" r:id="rId13"/>
    <p:sldLayoutId id="2147483756" r:id="rId14"/>
    <p:sldLayoutId id="2147483762" r:id="rId15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8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7695" y="331681"/>
            <a:ext cx="7681293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1868" y="1562999"/>
            <a:ext cx="7667119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 dirty="0">
              <a:solidFill>
                <a:srgbClr val="004563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66700" y="6478376"/>
            <a:ext cx="7992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8635191" y="6471460"/>
            <a:ext cx="262800" cy="262800"/>
            <a:chOff x="2654300" y="1511300"/>
            <a:chExt cx="3835401" cy="3835400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33889" y="-15349"/>
            <a:ext cx="694268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727695" y="735475"/>
            <a:ext cx="768129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  <p:pic>
        <p:nvPicPr>
          <p:cNvPr id="17" name="Picture 18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1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  <p:sldLayoutId id="2147483794" r:id="rId20"/>
    <p:sldLayoutId id="2147483795" r:id="rId21"/>
    <p:sldLayoutId id="2147483796" r:id="rId22"/>
    <p:sldLayoutId id="2147483797" r:id="rId23"/>
    <p:sldLayoutId id="2147483798" r:id="rId24"/>
    <p:sldLayoutId id="2147483799" r:id="rId25"/>
    <p:sldLayoutId id="2147483800" r:id="rId26"/>
    <p:sldLayoutId id="2147483801" r:id="rId27"/>
    <p:sldLayoutId id="2147483802" r:id="rId28"/>
    <p:sldLayoutId id="2147483803" r:id="rId29"/>
    <p:sldLayoutId id="2147483804" r:id="rId30"/>
    <p:sldLayoutId id="2147483805" r:id="rId31"/>
    <p:sldLayoutId id="2147483806" r:id="rId32"/>
    <p:sldLayoutId id="2147483807" r:id="rId33"/>
    <p:sldLayoutId id="2147483808" r:id="rId34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37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727075" y="331788"/>
            <a:ext cx="7681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41363" y="1563688"/>
            <a:ext cx="76676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3888" y="6511925"/>
            <a:ext cx="2859087" cy="21431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ExpressJS I 27/11/2017</a:t>
            </a:r>
            <a:endParaRPr lang="fr-FR">
              <a:solidFill>
                <a:srgbClr val="004563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66700" y="6478588"/>
            <a:ext cx="798513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0" name="Groupe 10"/>
          <p:cNvGrpSpPr>
            <a:grpSpLocks noChangeAspect="1"/>
          </p:cNvGrpSpPr>
          <p:nvPr/>
        </p:nvGrpSpPr>
        <p:grpSpPr bwMode="auto">
          <a:xfrm>
            <a:off x="8634413" y="6472238"/>
            <a:ext cx="263525" cy="261937"/>
            <a:chOff x="2654300" y="1511300"/>
            <a:chExt cx="3835401" cy="3835400"/>
          </a:xfrm>
        </p:grpSpPr>
        <p:sp>
          <p:nvSpPr>
            <p:cNvPr id="1036" name="Rectangle 5"/>
            <p:cNvSpPr>
              <a:spLocks noChangeArrowheads="1"/>
            </p:cNvSpPr>
            <p:nvPr/>
          </p:nvSpPr>
          <p:spPr bwMode="auto">
            <a:xfrm>
              <a:off x="2654300" y="1511300"/>
              <a:ext cx="3835401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4803041" y="1511300"/>
              <a:ext cx="1686660" cy="1906081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038" name="Freeform 7"/>
            <p:cNvSpPr>
              <a:spLocks noEditPoints="1"/>
            </p:cNvSpPr>
            <p:nvPr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147483646 w 283"/>
                <a:gd name="T1" fmla="*/ 2147483646 h 126"/>
                <a:gd name="T2" fmla="*/ 2147483646 w 283"/>
                <a:gd name="T3" fmla="*/ 2147483646 h 126"/>
                <a:gd name="T4" fmla="*/ 2147483646 w 283"/>
                <a:gd name="T5" fmla="*/ 2147483646 h 126"/>
                <a:gd name="T6" fmla="*/ 2147483646 w 283"/>
                <a:gd name="T7" fmla="*/ 2147483646 h 126"/>
                <a:gd name="T8" fmla="*/ 2147483646 w 283"/>
                <a:gd name="T9" fmla="*/ 2147483646 h 126"/>
                <a:gd name="T10" fmla="*/ 2147483646 w 283"/>
                <a:gd name="T11" fmla="*/ 2147483646 h 126"/>
                <a:gd name="T12" fmla="*/ 2147483646 w 283"/>
                <a:gd name="T13" fmla="*/ 2147483646 h 126"/>
                <a:gd name="T14" fmla="*/ 2147483646 w 283"/>
                <a:gd name="T15" fmla="*/ 2147483646 h 126"/>
                <a:gd name="T16" fmla="*/ 2147483646 w 283"/>
                <a:gd name="T17" fmla="*/ 2147483646 h 126"/>
                <a:gd name="T18" fmla="*/ 2147483646 w 283"/>
                <a:gd name="T19" fmla="*/ 2147483646 h 126"/>
                <a:gd name="T20" fmla="*/ 2147483646 w 283"/>
                <a:gd name="T21" fmla="*/ 2147483646 h 126"/>
                <a:gd name="T22" fmla="*/ 2147483646 w 283"/>
                <a:gd name="T23" fmla="*/ 2147483646 h 126"/>
                <a:gd name="T24" fmla="*/ 2147483646 w 283"/>
                <a:gd name="T25" fmla="*/ 2147483646 h 126"/>
                <a:gd name="T26" fmla="*/ 0 w 283"/>
                <a:gd name="T27" fmla="*/ 2147483646 h 126"/>
                <a:gd name="T28" fmla="*/ 2147483646 w 283"/>
                <a:gd name="T29" fmla="*/ 2147483646 h 126"/>
                <a:gd name="T30" fmla="*/ 2147483646 w 283"/>
                <a:gd name="T31" fmla="*/ 0 h 126"/>
                <a:gd name="T32" fmla="*/ 2147483646 w 283"/>
                <a:gd name="T33" fmla="*/ 2147483646 h 126"/>
                <a:gd name="T34" fmla="*/ 2147483646 w 283"/>
                <a:gd name="T35" fmla="*/ 2147483646 h 126"/>
                <a:gd name="T36" fmla="*/ 2147483646 w 283"/>
                <a:gd name="T37" fmla="*/ 0 h 126"/>
                <a:gd name="T38" fmla="*/ 2147483646 w 283"/>
                <a:gd name="T39" fmla="*/ 2147483646 h 126"/>
                <a:gd name="T40" fmla="*/ 2147483646 w 283"/>
                <a:gd name="T41" fmla="*/ 2147483646 h 126"/>
                <a:gd name="T42" fmla="*/ 2147483646 w 283"/>
                <a:gd name="T43" fmla="*/ 0 h 126"/>
                <a:gd name="T44" fmla="*/ 2147483646 w 283"/>
                <a:gd name="T45" fmla="*/ 2147483646 h 126"/>
                <a:gd name="T46" fmla="*/ 2147483646 w 283"/>
                <a:gd name="T47" fmla="*/ 2147483646 h 126"/>
                <a:gd name="T48" fmla="*/ 2147483646 w 283"/>
                <a:gd name="T49" fmla="*/ 2147483646 h 126"/>
                <a:gd name="T50" fmla="*/ 2147483646 w 283"/>
                <a:gd name="T51" fmla="*/ 0 h 126"/>
                <a:gd name="T52" fmla="*/ 2147483646 w 283"/>
                <a:gd name="T53" fmla="*/ 2147483646 h 126"/>
                <a:gd name="T54" fmla="*/ 2147483646 w 283"/>
                <a:gd name="T55" fmla="*/ 2147483646 h 126"/>
                <a:gd name="T56" fmla="*/ 2147483646 w 283"/>
                <a:gd name="T57" fmla="*/ 2147483646 h 126"/>
                <a:gd name="T58" fmla="*/ 2147483646 w 283"/>
                <a:gd name="T59" fmla="*/ 2147483646 h 126"/>
                <a:gd name="T60" fmla="*/ 2147483646 w 283"/>
                <a:gd name="T61" fmla="*/ 2147483646 h 126"/>
                <a:gd name="T62" fmla="*/ 2147483646 w 283"/>
                <a:gd name="T63" fmla="*/ 2147483646 h 126"/>
                <a:gd name="T64" fmla="*/ 2147483646 w 283"/>
                <a:gd name="T65" fmla="*/ 2147483646 h 126"/>
                <a:gd name="T66" fmla="*/ 2147483646 w 283"/>
                <a:gd name="T67" fmla="*/ 2147483646 h 126"/>
                <a:gd name="T68" fmla="*/ 2147483646 w 283"/>
                <a:gd name="T69" fmla="*/ 2147483646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33363" y="-15875"/>
            <a:ext cx="695325" cy="752475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727075" y="735013"/>
            <a:ext cx="768191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3975" y="6508750"/>
            <a:ext cx="487363" cy="21431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304416AC-6A1E-4112-9721-3BC8DAE2086B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488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  <p:pic>
        <p:nvPicPr>
          <p:cNvPr id="1035" name="Picture 16" descr="J:\0- Internal Communication\OneIT\AsiaIT logo\asia_it_logo_cropped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81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ransition>
    <p:fade/>
  </p:transition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anose="020B0502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anose="020B0502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anose="020B0502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anose="020B0502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algn="l" defTabSz="457200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etpostman.com/app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expressJs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OpenPaaS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on-</a:t>
            </a:r>
            <a:r>
              <a:rPr lang="fr-FR" dirty="0" err="1" smtClean="0"/>
              <a:t>boarding</a:t>
            </a:r>
            <a:endParaRPr lang="en-US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355193" y="6504495"/>
            <a:ext cx="2535793" cy="217823"/>
          </a:xfrm>
        </p:spPr>
        <p:txBody>
          <a:bodyPr/>
          <a:lstStyle/>
          <a:p>
            <a:pPr algn="l"/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6633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ExpressJS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</a:t>
            </a:r>
            <a:r>
              <a:rPr lang="fr-FR" dirty="0" err="1" smtClean="0"/>
              <a:t>Templates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10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en-US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914400"/>
            <a:ext cx="7681293" cy="5435600"/>
          </a:xfrm>
        </p:spPr>
        <p:txBody>
          <a:bodyPr>
            <a:normAutofit lnSpcReduction="10000"/>
          </a:bodyPr>
          <a:lstStyle/>
          <a:p>
            <a:r>
              <a:rPr lang="fr-FR" noProof="1" smtClean="0"/>
              <a:t>Let’s check some code</a:t>
            </a:r>
            <a:r>
              <a:rPr lang="fr-FR" noProof="1" smtClean="0"/>
              <a:t>!</a:t>
            </a:r>
            <a:endParaRPr lang="fr-FR" noProof="1"/>
          </a:p>
          <a:p>
            <a:pPr lvl="1"/>
            <a:r>
              <a:rPr lang="fr-FR" noProof="1" smtClean="0"/>
              <a:t>Git </a:t>
            </a:r>
            <a:r>
              <a:rPr lang="fr-FR" noProof="1" smtClean="0"/>
              <a:t>checkout </a:t>
            </a:r>
            <a:r>
              <a:rPr lang="fr-FR" noProof="1" smtClean="0"/>
              <a:t>express-template</a:t>
            </a:r>
          </a:p>
          <a:p>
            <a:pPr lvl="1"/>
            <a:r>
              <a:rPr lang="fr-FR" noProof="1" smtClean="0"/>
              <a:t>Npm install</a:t>
            </a:r>
            <a:endParaRPr lang="fr-FR" noProof="1" smtClean="0"/>
          </a:p>
          <a:p>
            <a:pPr lvl="1"/>
            <a:r>
              <a:rPr lang="fr-FR" noProof="1" smtClean="0"/>
              <a:t>Npm start (to start the server)</a:t>
            </a:r>
            <a:endParaRPr lang="fr-FR" noProof="1" smtClean="0"/>
          </a:p>
          <a:p>
            <a:pPr lvl="1"/>
            <a:endParaRPr lang="fr-FR" noProof="1" smtClean="0"/>
          </a:p>
          <a:p>
            <a:r>
              <a:rPr lang="fr-FR" noProof="1" smtClean="0"/>
              <a:t>Explanation server.js</a:t>
            </a:r>
          </a:p>
          <a:p>
            <a:pPr lvl="1"/>
            <a:r>
              <a:rPr lang="fr-FR" u="sng" noProof="1" smtClean="0"/>
              <a:t>Overview:</a:t>
            </a:r>
            <a:r>
              <a:rPr lang="fr-FR" noProof="1" smtClean="0"/>
              <a:t> a web server using expressJS with a middleware providing access logs, static HTML files, and EJS templates.</a:t>
            </a:r>
            <a:endParaRPr lang="fr-FR" noProof="1" smtClean="0"/>
          </a:p>
          <a:p>
            <a:pPr lvl="1"/>
            <a:r>
              <a:rPr lang="fr-FR" u="sng" noProof="1" smtClean="0"/>
              <a:t>Line 5 &amp; 8:</a:t>
            </a:r>
            <a:r>
              <a:rPr lang="fr-FR" noProof="1" smtClean="0"/>
              <a:t> We load an external tool (« morgan ») that is loaded as a middleware to provide us logs</a:t>
            </a:r>
          </a:p>
          <a:p>
            <a:pPr lvl="1"/>
            <a:r>
              <a:rPr lang="fr-FR" u="sng" noProof="1" smtClean="0"/>
              <a:t>Line 11-20:</a:t>
            </a:r>
            <a:r>
              <a:rPr lang="fr-FR" noProof="1" smtClean="0"/>
              <a:t> Static files + static HTML pages (using « res.sendFile() »)</a:t>
            </a:r>
          </a:p>
          <a:p>
            <a:pPr lvl="1"/>
            <a:r>
              <a:rPr lang="fr-FR" u="sng" noProof="1" smtClean="0"/>
              <a:t>Line 23-24:</a:t>
            </a:r>
            <a:r>
              <a:rPr lang="fr-FR" noProof="1" smtClean="0"/>
              <a:t> Templates settings giving information to express where are located the template files &amp; what templating engine is used</a:t>
            </a:r>
          </a:p>
          <a:p>
            <a:pPr lvl="1"/>
            <a:endParaRPr lang="fr-FR" noProof="1" smtClean="0"/>
          </a:p>
          <a:p>
            <a:r>
              <a:rPr lang="fr-FR" noProof="1" smtClean="0"/>
              <a:t>Explanation policy.js</a:t>
            </a:r>
          </a:p>
          <a:p>
            <a:pPr lvl="1"/>
            <a:r>
              <a:rPr lang="fr-FR" u="sng" noProof="1" smtClean="0"/>
              <a:t>Line 6-17:</a:t>
            </a:r>
            <a:r>
              <a:rPr lang="fr-FR" noProof="1" smtClean="0"/>
              <a:t> using the « res.render() » method, we can render the templates, and even passing data to populate the templates</a:t>
            </a:r>
          </a:p>
          <a:p>
            <a:pPr lvl="1"/>
            <a:endParaRPr lang="fr-FR" noProof="1"/>
          </a:p>
          <a:p>
            <a:r>
              <a:rPr lang="fr-FR" noProof="1" smtClean="0"/>
              <a:t>Check the format in « views/pages » &amp; « views/partials » for more information on how EJS templates works.</a:t>
            </a:r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1005083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dirty="0" smtClean="0"/>
          </a:p>
          <a:p>
            <a:pPr lvl="1"/>
            <a:r>
              <a:rPr lang="en-US" dirty="0" smtClean="0"/>
              <a:t>API &amp; MongoDB</a:t>
            </a:r>
            <a:endParaRPr lang="en-US" dirty="0"/>
          </a:p>
        </p:txBody>
      </p:sp>
      <p:sp>
        <p:nvSpPr>
          <p:cNvPr id="7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355193" y="6504495"/>
            <a:ext cx="2535793" cy="217823"/>
          </a:xfrm>
        </p:spPr>
        <p:txBody>
          <a:bodyPr/>
          <a:lstStyle/>
          <a:p>
            <a:pPr algn="l"/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189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5" y="1054100"/>
            <a:ext cx="7681293" cy="5219700"/>
          </a:xfrm>
        </p:spPr>
        <p:txBody>
          <a:bodyPr>
            <a:normAutofit fontScale="92500" lnSpcReduction="10000"/>
          </a:bodyPr>
          <a:lstStyle/>
          <a:p>
            <a:r>
              <a:rPr lang="en-US" noProof="1" smtClean="0"/>
              <a:t>MongoDB is a document oriented database (NoSQL). It’s a non-relationnal DB for JSON document, which means it’s natively compatible with JS</a:t>
            </a:r>
          </a:p>
          <a:p>
            <a:endParaRPr lang="en-US" noProof="1" smtClean="0"/>
          </a:p>
          <a:p>
            <a:r>
              <a:rPr lang="en-US" noProof="1" smtClean="0"/>
              <a:t>No joins, no transactions and </a:t>
            </a:r>
            <a:r>
              <a:rPr lang="en-US" noProof="1"/>
              <a:t>s</a:t>
            </a:r>
            <a:r>
              <a:rPr lang="en-US" noProof="1" smtClean="0"/>
              <a:t>chemaless DB =&gt; you can have different document schema in the same collection.</a:t>
            </a:r>
          </a:p>
          <a:p>
            <a:endParaRPr lang="en-US" noProof="1"/>
          </a:p>
          <a:p>
            <a:r>
              <a:rPr lang="en-US" noProof="1" smtClean="0"/>
              <a:t>Vocabulary</a:t>
            </a:r>
          </a:p>
          <a:p>
            <a:pPr lvl="1"/>
            <a:r>
              <a:rPr lang="en-US" noProof="1" smtClean="0"/>
              <a:t>Database: a database (“myaxa”)</a:t>
            </a:r>
          </a:p>
          <a:p>
            <a:pPr lvl="1"/>
            <a:r>
              <a:rPr lang="en-US" noProof="1" smtClean="0"/>
              <a:t>Collection: a set of documents (“myaxa &gt; policy”)</a:t>
            </a:r>
          </a:p>
          <a:p>
            <a:pPr lvl="1"/>
            <a:r>
              <a:rPr lang="en-US" noProof="1" smtClean="0"/>
              <a:t>Document: a set of information in JSON format (“myaxa &gt; policy &gt; policy25816400”)</a:t>
            </a:r>
          </a:p>
          <a:p>
            <a:endParaRPr lang="en-US" noProof="1"/>
          </a:p>
          <a:p>
            <a:r>
              <a:rPr lang="en-US" noProof="1" smtClean="0"/>
              <a:t>Mongo shell available using “mongo” client</a:t>
            </a:r>
          </a:p>
          <a:p>
            <a:pPr lvl="1"/>
            <a:r>
              <a:rPr lang="en-US" noProof="1" smtClean="0"/>
              <a:t>Javascript based prompt (loop, </a:t>
            </a:r>
            <a:r>
              <a:rPr lang="mr-IN" noProof="1" smtClean="0"/>
              <a:t>…</a:t>
            </a:r>
            <a:r>
              <a:rPr lang="fr-FR" noProof="1" smtClean="0"/>
              <a:t>)</a:t>
            </a:r>
          </a:p>
          <a:p>
            <a:pPr lvl="1"/>
            <a:endParaRPr lang="fr-FR" noProof="1"/>
          </a:p>
          <a:p>
            <a:r>
              <a:rPr lang="fr-FR" noProof="1" smtClean="0"/>
              <a:t>Running mongodb locally using </a:t>
            </a:r>
            <a:r>
              <a:rPr lang="mr-IN" noProof="1" smtClean="0"/>
              <a:t>“</a:t>
            </a:r>
            <a:r>
              <a:rPr lang="fr-FR" noProof="1" smtClean="0"/>
              <a:t>mongod</a:t>
            </a:r>
            <a:r>
              <a:rPr lang="en-US" noProof="1" smtClean="0"/>
              <a:t>”</a:t>
            </a:r>
            <a:endParaRPr lang="fr-FR" noProof="1" smtClean="0"/>
          </a:p>
          <a:p>
            <a:pPr lvl="1"/>
            <a:endParaRPr lang="fr-FR" noProof="1"/>
          </a:p>
          <a:p>
            <a:r>
              <a:rPr lang="fr-FR" noProof="1" smtClean="0"/>
              <a:t>MongoDB driver available in nodeJS</a:t>
            </a:r>
          </a:p>
          <a:p>
            <a:pPr lvl="1"/>
            <a:r>
              <a:rPr lang="fr-FR" noProof="1" smtClean="0"/>
              <a:t>Npm install mongodb</a:t>
            </a:r>
          </a:p>
          <a:p>
            <a:pPr lvl="1"/>
            <a:r>
              <a:rPr lang="fr-FR" noProof="1" smtClean="0"/>
              <a:t>MongoClient = require(‘mongodb’).MongoClient;</a:t>
            </a:r>
            <a:endParaRPr lang="en-US" noProof="1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API &amp; MongoDB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12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40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5" y="1054100"/>
            <a:ext cx="7681293" cy="355600"/>
          </a:xfrm>
        </p:spPr>
        <p:txBody>
          <a:bodyPr>
            <a:normAutofit/>
          </a:bodyPr>
          <a:lstStyle/>
          <a:p>
            <a:r>
              <a:rPr lang="en-US" noProof="1" smtClean="0"/>
              <a:t>Using MongoClient in nodeJS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API &amp; MongoDB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13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5" y="1554002"/>
            <a:ext cx="7870436" cy="30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65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ExpressJS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API &amp; </a:t>
            </a:r>
            <a:r>
              <a:rPr lang="fr-FR" dirty="0" err="1" smtClean="0"/>
              <a:t>MongoDB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14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en-US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914400"/>
            <a:ext cx="7681293" cy="5435600"/>
          </a:xfrm>
        </p:spPr>
        <p:txBody>
          <a:bodyPr>
            <a:normAutofit/>
          </a:bodyPr>
          <a:lstStyle/>
          <a:p>
            <a:r>
              <a:rPr lang="fr-FR" noProof="1" smtClean="0"/>
              <a:t>Let’s </a:t>
            </a:r>
            <a:r>
              <a:rPr lang="fr-FR" noProof="1" smtClean="0"/>
              <a:t>write some </a:t>
            </a:r>
            <a:r>
              <a:rPr lang="fr-FR" noProof="1" smtClean="0"/>
              <a:t>code</a:t>
            </a:r>
            <a:r>
              <a:rPr lang="fr-FR" noProof="1" smtClean="0"/>
              <a:t>!</a:t>
            </a:r>
            <a:endParaRPr lang="fr-FR" noProof="1"/>
          </a:p>
          <a:p>
            <a:pPr lvl="1"/>
            <a:endParaRPr lang="fr-FR" noProof="1" smtClean="0"/>
          </a:p>
          <a:p>
            <a:r>
              <a:rPr lang="fr-FR" noProof="1" smtClean="0"/>
              <a:t>Exercise:</a:t>
            </a:r>
          </a:p>
          <a:p>
            <a:pPr lvl="1"/>
            <a:r>
              <a:rPr lang="fr-FR" noProof="1" smtClean="0"/>
              <a:t>Create an express application that will expose 4 endpoints:</a:t>
            </a:r>
          </a:p>
          <a:p>
            <a:pPr lvl="2"/>
            <a:r>
              <a:rPr lang="fr-FR" noProof="1" smtClean="0"/>
              <a:t>GET /api/note/:id =&gt; retrieve a policy by its ID</a:t>
            </a:r>
          </a:p>
          <a:p>
            <a:pPr lvl="2"/>
            <a:r>
              <a:rPr lang="fr-FR" noProof="1" smtClean="0"/>
              <a:t>POST /api/note =&gt; post a new policy</a:t>
            </a:r>
          </a:p>
          <a:p>
            <a:pPr lvl="2"/>
            <a:r>
              <a:rPr lang="fr-FR" noProof="1" smtClean="0"/>
              <a:t>PUT /api/note/:id =&gt; update a policy</a:t>
            </a:r>
          </a:p>
          <a:p>
            <a:pPr lvl="2"/>
            <a:r>
              <a:rPr lang="fr-FR" noProof="1" smtClean="0"/>
              <a:t>DELETE /api/note/:id =&gt; delete a policy</a:t>
            </a:r>
          </a:p>
          <a:p>
            <a:pPr lvl="1"/>
            <a:r>
              <a:rPr lang="fr-FR" noProof="1" smtClean="0"/>
              <a:t>A note is based on a « title » and a « body »</a:t>
            </a:r>
          </a:p>
          <a:p>
            <a:pPr lvl="2"/>
            <a:r>
              <a:rPr lang="fr-FR" noProof="1" smtClean="0"/>
              <a:t>Tips: use the « body-parser » middleware to retrieve data from « req.body »</a:t>
            </a:r>
          </a:p>
          <a:p>
            <a:pPr lvl="1"/>
            <a:r>
              <a:rPr lang="fr-FR" noProof="1" smtClean="0"/>
              <a:t>Create, read, update &amp; delete operation should interact with a mongoDB database</a:t>
            </a:r>
          </a:p>
          <a:p>
            <a:pPr lvl="1"/>
            <a:r>
              <a:rPr lang="fr-FR" noProof="1" smtClean="0"/>
              <a:t>BONUS: create a endpoint to list all notes</a:t>
            </a:r>
          </a:p>
          <a:p>
            <a:pPr lvl="1"/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221976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71600" y="1683986"/>
            <a:ext cx="7200849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615" y="3722036"/>
            <a:ext cx="2985477" cy="20019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744" y="3961546"/>
            <a:ext cx="1522901" cy="15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54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</a:t>
            </a:r>
            <a:endParaRPr lang="fr-FR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dirty="0" smtClean="0"/>
              <a:t>Basics	</a:t>
            </a:r>
            <a:r>
              <a:rPr lang="en-US" b="1" dirty="0" smtClean="0">
                <a:solidFill>
                  <a:srgbClr val="004563"/>
                </a:solidFill>
              </a:rPr>
              <a:t>P.03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Routes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004563"/>
                </a:solidFill>
              </a:rPr>
              <a:t>P.06</a:t>
            </a:r>
            <a:endParaRPr lang="en-US" b="1" dirty="0" smtClean="0">
              <a:solidFill>
                <a:srgbClr val="004563"/>
              </a:solidFill>
            </a:endParaRPr>
          </a:p>
          <a:p>
            <a:pPr>
              <a:spcBef>
                <a:spcPts val="2000"/>
              </a:spcBef>
            </a:pPr>
            <a:r>
              <a:rPr lang="en-US" dirty="0" smtClean="0"/>
              <a:t>Templates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004563"/>
                </a:solidFill>
              </a:rPr>
              <a:t>P.09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API &amp; MongoDB</a:t>
            </a:r>
            <a:r>
              <a:rPr lang="en-US" dirty="0"/>
              <a:t>	</a:t>
            </a:r>
            <a:r>
              <a:rPr lang="en-US" b="1" dirty="0" smtClean="0">
                <a:solidFill>
                  <a:srgbClr val="004563"/>
                </a:solidFill>
              </a:rPr>
              <a:t>P.11</a:t>
            </a:r>
            <a:endParaRPr lang="en-US" b="1" dirty="0">
              <a:solidFill>
                <a:srgbClr val="004563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475345" y="1841501"/>
            <a:ext cx="0" cy="3476624"/>
          </a:xfrm>
          <a:prstGeom prst="line">
            <a:avLst/>
          </a:prstGeom>
          <a:ln w="3175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2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7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355193" y="6504495"/>
            <a:ext cx="2535793" cy="217823"/>
          </a:xfrm>
        </p:spPr>
        <p:txBody>
          <a:bodyPr/>
          <a:lstStyle/>
          <a:p>
            <a:pPr algn="l"/>
            <a:r>
              <a:rPr lang="fr-FR" smtClean="0"/>
              <a:t>CONFIDENTIALITY LEVEL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5" y="1054100"/>
            <a:ext cx="7681293" cy="5219700"/>
          </a:xfrm>
        </p:spPr>
        <p:txBody>
          <a:bodyPr>
            <a:normAutofit/>
          </a:bodyPr>
          <a:lstStyle/>
          <a:p>
            <a:r>
              <a:rPr lang="en-US" noProof="1" smtClean="0"/>
              <a:t>ExpressJS is a nodeJS module providing a more “high-level” http server framework than using “http” module</a:t>
            </a:r>
          </a:p>
          <a:p>
            <a:endParaRPr lang="en-US" noProof="1"/>
          </a:p>
          <a:p>
            <a:r>
              <a:rPr lang="en-US" noProof="1" smtClean="0"/>
              <a:t>ExpressJS allows you to</a:t>
            </a:r>
          </a:p>
          <a:p>
            <a:pPr lvl="1"/>
            <a:r>
              <a:rPr lang="en-US" noProof="1"/>
              <a:t>H</a:t>
            </a:r>
            <a:r>
              <a:rPr lang="en-US" noProof="1" smtClean="0"/>
              <a:t>andle routing in an easier way, </a:t>
            </a:r>
          </a:p>
          <a:p>
            <a:pPr lvl="1"/>
            <a:r>
              <a:rPr lang="en-US" noProof="1" smtClean="0"/>
              <a:t>Use templates,</a:t>
            </a:r>
          </a:p>
          <a:p>
            <a:pPr lvl="1"/>
            <a:r>
              <a:rPr lang="en-US" noProof="1" smtClean="0"/>
              <a:t>Add functionalities to your endpoints via middlewares</a:t>
            </a:r>
          </a:p>
          <a:p>
            <a:pPr lvl="1"/>
            <a:endParaRPr lang="en-US" noProof="1"/>
          </a:p>
          <a:p>
            <a:r>
              <a:rPr lang="en-US" noProof="1" smtClean="0"/>
              <a:t>ExpressJS is used by many other module (SailsJS, Loopback, </a:t>
            </a:r>
          </a:p>
          <a:p>
            <a:endParaRPr lang="en-US" noProof="1"/>
          </a:p>
          <a:p>
            <a:r>
              <a:rPr lang="en-US" b="1" u="sng" noProof="1" smtClean="0"/>
              <a:t>Note:</a:t>
            </a:r>
            <a:r>
              <a:rPr lang="en-US" noProof="1" smtClean="0"/>
              <a:t> As we’re going to use ExpressJS to create APIs, we need a tool to test those endpoint. Please install postman</a:t>
            </a:r>
          </a:p>
          <a:p>
            <a:pPr lvl="1"/>
            <a:r>
              <a:rPr lang="en-US" noProof="1">
                <a:hlinkClick r:id="rId3"/>
              </a:rPr>
              <a:t>https</a:t>
            </a:r>
            <a:r>
              <a:rPr lang="en-US" noProof="1">
                <a:hlinkClick r:id="rId3"/>
              </a:rPr>
              <a:t>://</a:t>
            </a:r>
            <a:r>
              <a:rPr lang="en-US" noProof="1" smtClean="0">
                <a:hlinkClick r:id="rId3"/>
              </a:rPr>
              <a:t>www.getpostman.com/apps</a:t>
            </a:r>
            <a:r>
              <a:rPr lang="en-US" noProof="1" smtClean="0"/>
              <a:t> </a:t>
            </a:r>
            <a:endParaRPr lang="en-US" noProof="1"/>
          </a:p>
          <a:p>
            <a:pPr lvl="1"/>
            <a:endParaRPr lang="en-US" noProof="1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Basics 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4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1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ExpressJS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</a:t>
            </a:r>
            <a:r>
              <a:rPr lang="fr-FR" dirty="0" smtClean="0"/>
              <a:t>Basics 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5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en-US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914400"/>
            <a:ext cx="7681293" cy="1778000"/>
          </a:xfrm>
        </p:spPr>
        <p:txBody>
          <a:bodyPr>
            <a:normAutofit/>
          </a:bodyPr>
          <a:lstStyle/>
          <a:p>
            <a:r>
              <a:rPr lang="en-US" noProof="1"/>
              <a:t>Let’s write some code!</a:t>
            </a:r>
          </a:p>
          <a:p>
            <a:pPr lvl="1"/>
            <a:r>
              <a:rPr lang="en-US" noProof="1"/>
              <a:t>Create a new folder and cd into it</a:t>
            </a:r>
          </a:p>
          <a:p>
            <a:pPr lvl="1"/>
            <a:r>
              <a:rPr lang="en-US" noProof="1"/>
              <a:t>Run “npm init” and hit return to use default values EXCEPT for “entry point” =&gt; app.js</a:t>
            </a:r>
          </a:p>
          <a:p>
            <a:pPr lvl="1"/>
            <a:r>
              <a:rPr lang="en-US" noProof="1"/>
              <a:t>Run ”npm install express </a:t>
            </a:r>
            <a:r>
              <a:rPr lang="mr-IN" noProof="1"/>
              <a:t>--</a:t>
            </a:r>
            <a:r>
              <a:rPr lang="en-US" noProof="1"/>
              <a:t>save</a:t>
            </a:r>
            <a:r>
              <a:rPr lang="en-US" noProof="1" smtClean="0"/>
              <a:t>”</a:t>
            </a:r>
          </a:p>
          <a:p>
            <a:pPr lvl="1"/>
            <a:r>
              <a:rPr lang="en-US" noProof="1" smtClean="0"/>
              <a:t>Copy paste the following code in your “app.js” file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7694" y="2936982"/>
            <a:ext cx="7681293" cy="1222624"/>
          </a:xfrm>
          <a:prstGeom prst="rect">
            <a:avLst/>
          </a:prstGeom>
          <a:solidFill>
            <a:schemeClr val="tx1"/>
          </a:solidFill>
        </p:spPr>
        <p:txBody>
          <a:bodyPr wrap="square" lIns="72000" tIns="72000" rIns="72000" bIns="72000" rtlCol="0">
            <a:spAutoFit/>
          </a:bodyPr>
          <a:lstStyle/>
          <a:p>
            <a:r>
              <a:rPr lang="fr-FR" sz="1400" dirty="0" err="1">
                <a:solidFill>
                  <a:srgbClr val="F8F8F2"/>
                </a:solidFill>
                <a:latin typeface="Monaco" charset="0"/>
              </a:rPr>
              <a:t>const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 express = </a:t>
            </a:r>
            <a:r>
              <a:rPr lang="fr-FR" sz="1400" dirty="0" err="1">
                <a:solidFill>
                  <a:srgbClr val="F8F8F2"/>
                </a:solidFill>
                <a:latin typeface="Monaco" charset="0"/>
              </a:rPr>
              <a:t>require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('express</a:t>
            </a:r>
            <a:r>
              <a:rPr lang="fr-FR" sz="1400" dirty="0" smtClean="0">
                <a:solidFill>
                  <a:srgbClr val="F8F8F2"/>
                </a:solidFill>
                <a:latin typeface="Monaco" charset="0"/>
              </a:rPr>
              <a:t>');</a:t>
            </a:r>
          </a:p>
          <a:p>
            <a:r>
              <a:rPr lang="fr-FR" sz="1400" dirty="0" err="1" smtClean="0">
                <a:solidFill>
                  <a:srgbClr val="F8F8F2"/>
                </a:solidFill>
                <a:latin typeface="Monaco" charset="0"/>
              </a:rPr>
              <a:t>const</a:t>
            </a:r>
            <a:r>
              <a:rPr lang="fr-FR" sz="1400" dirty="0" smtClean="0">
                <a:solidFill>
                  <a:srgbClr val="F8F8F2"/>
                </a:solidFill>
                <a:latin typeface="Monaco" charset="0"/>
              </a:rPr>
              <a:t> </a:t>
            </a:r>
            <a:r>
              <a:rPr lang="fr-FR" sz="1400" dirty="0" err="1">
                <a:solidFill>
                  <a:srgbClr val="F8F8F2"/>
                </a:solidFill>
                <a:latin typeface="Monaco" charset="0"/>
              </a:rPr>
              <a:t>app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 = express</a:t>
            </a:r>
            <a:r>
              <a:rPr lang="fr-FR" sz="1400" dirty="0" smtClean="0">
                <a:solidFill>
                  <a:srgbClr val="F8F8F2"/>
                </a:solidFill>
                <a:latin typeface="Monaco" charset="0"/>
              </a:rPr>
              <a:t>();</a:t>
            </a:r>
          </a:p>
          <a:p>
            <a:r>
              <a:rPr lang="fr-FR" sz="1400" dirty="0" err="1" smtClean="0">
                <a:solidFill>
                  <a:srgbClr val="F8F8F2"/>
                </a:solidFill>
                <a:latin typeface="Monaco" charset="0"/>
              </a:rPr>
              <a:t>app.get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('/', (</a:t>
            </a:r>
            <a:r>
              <a:rPr lang="fr-FR" sz="1400" dirty="0" err="1">
                <a:solidFill>
                  <a:srgbClr val="F8F8F2"/>
                </a:solidFill>
                <a:latin typeface="Monaco" charset="0"/>
              </a:rPr>
              <a:t>req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, </a:t>
            </a:r>
            <a:r>
              <a:rPr lang="fr-FR" sz="1400" dirty="0" err="1">
                <a:solidFill>
                  <a:srgbClr val="F8F8F2"/>
                </a:solidFill>
                <a:latin typeface="Monaco" charset="0"/>
              </a:rPr>
              <a:t>res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) =&gt; </a:t>
            </a:r>
            <a:r>
              <a:rPr lang="fr-FR" sz="1400" dirty="0" err="1">
                <a:solidFill>
                  <a:srgbClr val="F8F8F2"/>
                </a:solidFill>
                <a:latin typeface="Monaco" charset="0"/>
              </a:rPr>
              <a:t>res.send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('Hello World</a:t>
            </a:r>
            <a:r>
              <a:rPr lang="fr-FR" sz="1400" dirty="0" smtClean="0">
                <a:solidFill>
                  <a:srgbClr val="F8F8F2"/>
                </a:solidFill>
                <a:latin typeface="Monaco" charset="0"/>
              </a:rPr>
              <a:t>!'));</a:t>
            </a:r>
          </a:p>
          <a:p>
            <a:r>
              <a:rPr lang="fr-FR" sz="1400" dirty="0" err="1" smtClean="0">
                <a:solidFill>
                  <a:srgbClr val="F8F8F2"/>
                </a:solidFill>
                <a:latin typeface="Monaco" charset="0"/>
              </a:rPr>
              <a:t>app.listen</a:t>
            </a:r>
            <a:r>
              <a:rPr lang="fr-FR" sz="1400" dirty="0" smtClean="0">
                <a:solidFill>
                  <a:srgbClr val="F8F8F2"/>
                </a:solidFill>
                <a:latin typeface="Monaco" charset="0"/>
              </a:rPr>
              <a:t>(3000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, () =&gt; </a:t>
            </a:r>
            <a:r>
              <a:rPr lang="fr-FR" sz="1400" dirty="0" err="1">
                <a:solidFill>
                  <a:srgbClr val="F8F8F2"/>
                </a:solidFill>
                <a:latin typeface="Monaco" charset="0"/>
              </a:rPr>
              <a:t>console.log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('</a:t>
            </a:r>
            <a:r>
              <a:rPr lang="fr-FR" sz="1400" dirty="0" err="1">
                <a:solidFill>
                  <a:srgbClr val="F8F8F2"/>
                </a:solidFill>
                <a:latin typeface="Monaco" charset="0"/>
              </a:rPr>
              <a:t>Example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 </a:t>
            </a:r>
            <a:r>
              <a:rPr lang="fr-FR" sz="1400" dirty="0" err="1">
                <a:solidFill>
                  <a:srgbClr val="F8F8F2"/>
                </a:solidFill>
                <a:latin typeface="Monaco" charset="0"/>
              </a:rPr>
              <a:t>app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 </a:t>
            </a:r>
            <a:r>
              <a:rPr lang="fr-FR" sz="1400" dirty="0" err="1">
                <a:solidFill>
                  <a:srgbClr val="F8F8F2"/>
                </a:solidFill>
                <a:latin typeface="Monaco" charset="0"/>
              </a:rPr>
              <a:t>listening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 on port 3000!'))</a:t>
            </a:r>
            <a:endParaRPr lang="fr-FR" sz="1400" dirty="0">
              <a:solidFill>
                <a:srgbClr val="F8F8F2"/>
              </a:solidFill>
              <a:latin typeface="Monaco" charset="0"/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4404188"/>
            <a:ext cx="7681293" cy="1778000"/>
          </a:xfrm>
        </p:spPr>
        <p:txBody>
          <a:bodyPr>
            <a:normAutofit/>
          </a:bodyPr>
          <a:lstStyle/>
          <a:p>
            <a:r>
              <a:rPr lang="fr-FR" noProof="1" smtClean="0"/>
              <a:t>Explanation</a:t>
            </a:r>
          </a:p>
          <a:p>
            <a:pPr lvl="1"/>
            <a:r>
              <a:rPr lang="fr-FR" noProof="1" smtClean="0"/>
              <a:t>Load the express module</a:t>
            </a:r>
          </a:p>
          <a:p>
            <a:pPr lvl="1"/>
            <a:r>
              <a:rPr lang="fr-FR" noProof="1" smtClean="0"/>
              <a:t>Create a new instance of express called « app »</a:t>
            </a:r>
          </a:p>
          <a:p>
            <a:pPr lvl="1"/>
            <a:r>
              <a:rPr lang="fr-FR" noProof="1" smtClean="0"/>
              <a:t>Define a route (bind on « / » and GET method) that will send « Hello World! » as a response</a:t>
            </a:r>
          </a:p>
          <a:p>
            <a:pPr lvl="1"/>
            <a:r>
              <a:rPr lang="fr-FR" noProof="1" smtClean="0"/>
              <a:t>Start our app on port 3000</a:t>
            </a: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665356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US" dirty="0" smtClean="0"/>
          </a:p>
          <a:p>
            <a:pPr lvl="1"/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7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355193" y="6504495"/>
            <a:ext cx="2535793" cy="217823"/>
          </a:xfrm>
        </p:spPr>
        <p:txBody>
          <a:bodyPr/>
          <a:lstStyle/>
          <a:p>
            <a:pPr algn="l"/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190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ExpressJS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Routes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7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en-US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914400"/>
            <a:ext cx="7681293" cy="5435600"/>
          </a:xfrm>
        </p:spPr>
        <p:txBody>
          <a:bodyPr>
            <a:normAutofit fontScale="92500" lnSpcReduction="20000"/>
          </a:bodyPr>
          <a:lstStyle/>
          <a:p>
            <a:r>
              <a:rPr lang="fr-FR" noProof="1" smtClean="0"/>
              <a:t>Let’s check some code</a:t>
            </a:r>
            <a:r>
              <a:rPr lang="fr-FR" noProof="1" smtClean="0"/>
              <a:t>!</a:t>
            </a:r>
            <a:endParaRPr lang="fr-FR" noProof="1"/>
          </a:p>
          <a:p>
            <a:pPr lvl="1"/>
            <a:r>
              <a:rPr lang="fr-FR" noProof="1" smtClean="0"/>
              <a:t>Clone Github.axa.com/openpaas-asia-training/nodejs-example.git</a:t>
            </a:r>
          </a:p>
          <a:p>
            <a:pPr lvl="1"/>
            <a:r>
              <a:rPr lang="fr-FR" noProof="1" smtClean="0"/>
              <a:t>Git checkout </a:t>
            </a:r>
            <a:r>
              <a:rPr lang="fr-FR" noProof="1" smtClean="0"/>
              <a:t>express-start</a:t>
            </a:r>
          </a:p>
          <a:p>
            <a:pPr lvl="1"/>
            <a:r>
              <a:rPr lang="fr-FR" noProof="1" smtClean="0"/>
              <a:t>Npm install</a:t>
            </a:r>
            <a:endParaRPr lang="fr-FR" noProof="1" smtClean="0"/>
          </a:p>
          <a:p>
            <a:pPr lvl="1"/>
            <a:r>
              <a:rPr lang="fr-FR" noProof="1" smtClean="0"/>
              <a:t>Npm start (to start the server)</a:t>
            </a:r>
            <a:endParaRPr lang="fr-FR" noProof="1" smtClean="0"/>
          </a:p>
          <a:p>
            <a:pPr lvl="1"/>
            <a:endParaRPr lang="fr-FR" noProof="1" smtClean="0"/>
          </a:p>
          <a:p>
            <a:r>
              <a:rPr lang="fr-FR" noProof="1" smtClean="0"/>
              <a:t>Standard routing in expressJS</a:t>
            </a:r>
          </a:p>
          <a:p>
            <a:pPr lvl="1"/>
            <a:r>
              <a:rPr lang="fr-FR" noProof="1" smtClean="0"/>
              <a:t>app.METHOD(PATH, FUNC) where</a:t>
            </a:r>
          </a:p>
          <a:p>
            <a:pPr lvl="2"/>
            <a:r>
              <a:rPr lang="fr-FR" noProof="1" smtClean="0"/>
              <a:t>App is an instance of express</a:t>
            </a:r>
          </a:p>
          <a:p>
            <a:pPr lvl="2"/>
            <a:r>
              <a:rPr lang="fr-FR" noProof="1" smtClean="0"/>
              <a:t>METHOD is an HTTP request method in lowercase</a:t>
            </a:r>
          </a:p>
          <a:p>
            <a:pPr lvl="2"/>
            <a:r>
              <a:rPr lang="fr-FR" noProof="1" smtClean="0"/>
              <a:t>PATH is the path on the server</a:t>
            </a:r>
          </a:p>
          <a:p>
            <a:pPr lvl="2"/>
            <a:r>
              <a:rPr lang="fr-FR" noProof="1" smtClean="0"/>
              <a:t>FUNC is the handler function</a:t>
            </a:r>
          </a:p>
          <a:p>
            <a:endParaRPr lang="fr-FR" noProof="1"/>
          </a:p>
          <a:p>
            <a:r>
              <a:rPr lang="fr-FR" noProof="1" smtClean="0"/>
              <a:t>Dynamic routing in expressJS</a:t>
            </a:r>
          </a:p>
          <a:p>
            <a:pPr lvl="1"/>
            <a:r>
              <a:rPr lang="fr-FR" noProof="1" smtClean="0"/>
              <a:t>Route with dynamic element (« /user/1 », « /blog/december/24 », </a:t>
            </a:r>
            <a:r>
              <a:rPr lang="mr-IN" noProof="1" smtClean="0"/>
              <a:t>…</a:t>
            </a:r>
            <a:r>
              <a:rPr lang="fr-FR" noProof="1" smtClean="0"/>
              <a:t>)</a:t>
            </a:r>
          </a:p>
          <a:p>
            <a:pPr lvl="1"/>
            <a:r>
              <a:rPr lang="fr-FR" noProof="1" smtClean="0"/>
              <a:t>Use « :paramName » in the URL (« /user/:id », « /blog/:month/:day », </a:t>
            </a:r>
            <a:r>
              <a:rPr lang="mr-IN" noProof="1" smtClean="0"/>
              <a:t>…</a:t>
            </a:r>
            <a:r>
              <a:rPr lang="fr-FR" noProof="1" smtClean="0"/>
              <a:t>)</a:t>
            </a:r>
          </a:p>
          <a:p>
            <a:pPr lvl="1"/>
            <a:r>
              <a:rPr lang="fr-FR" noProof="1" smtClean="0"/>
              <a:t>Use the dynamic element in your code with « req.params.paramName »</a:t>
            </a:r>
          </a:p>
          <a:p>
            <a:pPr lvl="1"/>
            <a:endParaRPr lang="fr-FR" noProof="1"/>
          </a:p>
          <a:p>
            <a:r>
              <a:rPr lang="fr-FR" noProof="1" smtClean="0"/>
              <a:t>Static files in expressJS</a:t>
            </a:r>
          </a:p>
          <a:p>
            <a:pPr lvl="1"/>
            <a:r>
              <a:rPr lang="fr-FR" noProof="1" smtClean="0"/>
              <a:t>app.use(express.static(‘public’))</a:t>
            </a:r>
          </a:p>
          <a:p>
            <a:pPr lvl="2"/>
            <a:r>
              <a:rPr lang="fr-FR" noProof="1"/>
              <a:t>a</a:t>
            </a:r>
            <a:r>
              <a:rPr lang="fr-FR" noProof="1" smtClean="0"/>
              <a:t>pp.use =&gt; describe a middleware that will be use for each request</a:t>
            </a:r>
          </a:p>
          <a:p>
            <a:pPr lvl="2"/>
            <a:r>
              <a:rPr lang="fr-FR" noProof="1"/>
              <a:t>e</a:t>
            </a:r>
            <a:r>
              <a:rPr lang="fr-FR" noProof="1" smtClean="0"/>
              <a:t>xpress.static =&gt; built-in express function to handle public folder</a:t>
            </a:r>
          </a:p>
        </p:txBody>
      </p:sp>
    </p:spTree>
    <p:extLst>
      <p:ext uri="{BB962C8B-B14F-4D97-AF65-F5344CB8AC3E}">
        <p14:creationId xmlns:p14="http://schemas.microsoft.com/office/powerpoint/2010/main" val="481193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ExpressJS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Routes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8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ExpressJS I 27/11/2017</a:t>
            </a:r>
            <a:endParaRPr lang="en-US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914400"/>
            <a:ext cx="7681293" cy="5435600"/>
          </a:xfrm>
        </p:spPr>
        <p:txBody>
          <a:bodyPr>
            <a:normAutofit/>
          </a:bodyPr>
          <a:lstStyle/>
          <a:p>
            <a:r>
              <a:rPr lang="fr-FR" noProof="1" smtClean="0"/>
              <a:t>Let’s check some code</a:t>
            </a:r>
            <a:r>
              <a:rPr lang="fr-FR" noProof="1" smtClean="0"/>
              <a:t>!</a:t>
            </a:r>
          </a:p>
          <a:p>
            <a:endParaRPr lang="fr-FR" noProof="1"/>
          </a:p>
          <a:p>
            <a:pPr lvl="1"/>
            <a:r>
              <a:rPr lang="fr-FR" noProof="1" smtClean="0"/>
              <a:t>Git </a:t>
            </a:r>
            <a:r>
              <a:rPr lang="fr-FR" noProof="1" smtClean="0"/>
              <a:t>checkout </a:t>
            </a:r>
            <a:r>
              <a:rPr lang="fr-FR" noProof="1" smtClean="0"/>
              <a:t>express-router</a:t>
            </a:r>
          </a:p>
          <a:p>
            <a:pPr lvl="1"/>
            <a:r>
              <a:rPr lang="fr-FR" noProof="1" smtClean="0"/>
              <a:t>Npm install</a:t>
            </a:r>
            <a:endParaRPr lang="fr-FR" noProof="1" smtClean="0"/>
          </a:p>
          <a:p>
            <a:pPr lvl="1"/>
            <a:r>
              <a:rPr lang="fr-FR" noProof="1" smtClean="0"/>
              <a:t>Npm start (to start the server)</a:t>
            </a:r>
            <a:endParaRPr lang="fr-FR" noProof="1" smtClean="0"/>
          </a:p>
          <a:p>
            <a:pPr lvl="1"/>
            <a:endParaRPr lang="fr-FR" noProof="1" smtClean="0"/>
          </a:p>
          <a:p>
            <a:r>
              <a:rPr lang="fr-FR" noProof="1" smtClean="0"/>
              <a:t>Explanation</a:t>
            </a:r>
          </a:p>
          <a:p>
            <a:pPr lvl="1"/>
            <a:r>
              <a:rPr lang="fr-FR" u="sng" noProof="1" smtClean="0"/>
              <a:t>Line 3 &amp; policy.js:</a:t>
            </a:r>
            <a:r>
              <a:rPr lang="fr-FR" noProof="1" smtClean="0"/>
              <a:t> We create a dedicated router to handle all our routes &amp; specific middleware for « /policy » URLs</a:t>
            </a:r>
          </a:p>
          <a:p>
            <a:pPr lvl="1"/>
            <a:r>
              <a:rPr lang="fr-FR" u="sng" noProof="1" smtClean="0"/>
              <a:t>Line 9-12:</a:t>
            </a:r>
            <a:r>
              <a:rPr lang="fr-FR" noProof="1" smtClean="0"/>
              <a:t> We handle all routes to « /user » with a chained structure for all the HTTP request methods</a:t>
            </a:r>
          </a:p>
          <a:p>
            <a:pPr lvl="1"/>
            <a:r>
              <a:rPr lang="fr-FR" u="sng" noProof="1" smtClean="0"/>
              <a:t>Line 23:</a:t>
            </a:r>
            <a:r>
              <a:rPr lang="fr-FR" noProof="1" smtClean="0"/>
              <a:t> We use our dedicated « policy » router as a middleware for all routes starting with « /policy »</a:t>
            </a:r>
          </a:p>
          <a:p>
            <a:pPr lvl="1"/>
            <a:r>
              <a:rPr lang="fr-FR" u="sng" noProof="1" smtClean="0"/>
              <a:t>Line 26-29:</a:t>
            </a:r>
            <a:r>
              <a:rPr lang="fr-FR" noProof="1" smtClean="0"/>
              <a:t> Error handling middleware (special signature with 4 params)</a:t>
            </a:r>
          </a:p>
          <a:p>
            <a:pPr lvl="1"/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2113354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7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355193" y="6504495"/>
            <a:ext cx="2535793" cy="217823"/>
          </a:xfrm>
        </p:spPr>
        <p:txBody>
          <a:bodyPr/>
          <a:lstStyle/>
          <a:p>
            <a:pPr algn="l"/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368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PPT_AXA_EN" id="{616AD65B-D3F8-8341-8FF0-39266F79B2AA}" vid="{026C7038-0AE7-0E4E-A88B-E07741536B24}"/>
    </a:ext>
  </a:extLst>
</a:theme>
</file>

<file path=ppt/theme/theme2.xml><?xml version="1.0" encoding="utf-8"?>
<a:theme xmlns:a="http://schemas.openxmlformats.org/drawingml/2006/main" name="template_PPT_AXA_VF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PPT_AXA_EN" id="{616AD65B-D3F8-8341-8FF0-39266F79B2AA}" vid="{33F26760-0905-9141-9C76-73D9D5D12576}"/>
    </a:ext>
  </a:extLst>
</a:theme>
</file>

<file path=ppt/theme/theme3.xml><?xml version="1.0" encoding="utf-8"?>
<a:theme xmlns:a="http://schemas.openxmlformats.org/drawingml/2006/main" name="1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site - Morning Session [Compatibility Mode]" id="{15F760A1-B3D9-4496-AC4E-B54DDB05EB2B}" vid="{5DB429F0-AF26-44F9-88C4-318889E3618B}"/>
    </a:ext>
  </a:extLst>
</a:theme>
</file>

<file path=ppt/theme/theme4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8056</TotalTime>
  <Words>1650</Words>
  <Application>Microsoft Macintosh PowerPoint</Application>
  <PresentationFormat>Présentation à l'écran (4:3)</PresentationFormat>
  <Paragraphs>203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Century Gothic</vt:lpstr>
      <vt:lpstr>Lucida Grande</vt:lpstr>
      <vt:lpstr>Monaco</vt:lpstr>
      <vt:lpstr>Wingdings</vt:lpstr>
      <vt:lpstr>Arial</vt:lpstr>
      <vt:lpstr>template_PPT_AXA_EN</vt:lpstr>
      <vt:lpstr>template_PPT_AXA_VF</vt:lpstr>
      <vt:lpstr>1_template_PPT_AXA_EN</vt:lpstr>
      <vt:lpstr>expressJs</vt:lpstr>
      <vt:lpstr>CONTENTS</vt:lpstr>
      <vt:lpstr>Présentation PowerPoint</vt:lpstr>
      <vt:lpstr>ExpressJS – Basics </vt:lpstr>
      <vt:lpstr>ExpressJS – Basics </vt:lpstr>
      <vt:lpstr>Présentation PowerPoint</vt:lpstr>
      <vt:lpstr>ExpressJS – Routes</vt:lpstr>
      <vt:lpstr>ExpressJS – Routes</vt:lpstr>
      <vt:lpstr>Présentation PowerPoint</vt:lpstr>
      <vt:lpstr>ExpressJS – Templates</vt:lpstr>
      <vt:lpstr>Présentation PowerPoint</vt:lpstr>
      <vt:lpstr>ExpressJS – API &amp; MongoDB</vt:lpstr>
      <vt:lpstr>ExpressJS – API &amp; MongoDB</vt:lpstr>
      <vt:lpstr>ExpressJS – API &amp; MongoDB</vt:lpstr>
      <vt:lpstr>Thank you</vt:lpstr>
    </vt:vector>
  </TitlesOfParts>
  <Company>AXA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PERDRIEU Sylvia</dc:creator>
  <cp:lastModifiedBy>Johann BICH</cp:lastModifiedBy>
  <cp:revision>247</cp:revision>
  <cp:lastPrinted>2014-10-09T09:53:38Z</cp:lastPrinted>
  <dcterms:created xsi:type="dcterms:W3CDTF">2014-10-17T09:05:02Z</dcterms:created>
  <dcterms:modified xsi:type="dcterms:W3CDTF">2017-11-22T07:11:29Z</dcterms:modified>
</cp:coreProperties>
</file>