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  <p:sldMasterId id="2147483774" r:id="rId2"/>
    <p:sldMasterId id="2147483809" r:id="rId3"/>
  </p:sldMasterIdLst>
  <p:notesMasterIdLst>
    <p:notesMasterId r:id="rId24"/>
  </p:notesMasterIdLst>
  <p:handoutMasterIdLst>
    <p:handoutMasterId r:id="rId25"/>
  </p:handoutMasterIdLst>
  <p:sldIdLst>
    <p:sldId id="616" r:id="rId4"/>
    <p:sldId id="654" r:id="rId5"/>
    <p:sldId id="618" r:id="rId6"/>
    <p:sldId id="602" r:id="rId7"/>
    <p:sldId id="679" r:id="rId8"/>
    <p:sldId id="701" r:id="rId9"/>
    <p:sldId id="702" r:id="rId10"/>
    <p:sldId id="703" r:id="rId11"/>
    <p:sldId id="704" r:id="rId12"/>
    <p:sldId id="705" r:id="rId13"/>
    <p:sldId id="707" r:id="rId14"/>
    <p:sldId id="706" r:id="rId15"/>
    <p:sldId id="708" r:id="rId16"/>
    <p:sldId id="709" r:id="rId17"/>
    <p:sldId id="710" r:id="rId18"/>
    <p:sldId id="711" r:id="rId19"/>
    <p:sldId id="712" r:id="rId20"/>
    <p:sldId id="713" r:id="rId21"/>
    <p:sldId id="714" r:id="rId22"/>
    <p:sldId id="678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4226">
          <p15:clr>
            <a:srgbClr val="A4A3A4"/>
          </p15:clr>
        </p15:guide>
        <p15:guide id="3" orient="horz" pos="386">
          <p15:clr>
            <a:srgbClr val="A4A3A4"/>
          </p15:clr>
        </p15:guide>
        <p15:guide id="4" orient="horz" pos="989">
          <p15:clr>
            <a:srgbClr val="A4A3A4"/>
          </p15:clr>
        </p15:guide>
        <p15:guide id="5" orient="horz" pos="4082">
          <p15:clr>
            <a:srgbClr val="A4A3A4"/>
          </p15:clr>
        </p15:guide>
        <p15:guide id="6" orient="horz" pos="4246">
          <p15:clr>
            <a:srgbClr val="A4A3A4"/>
          </p15:clr>
        </p15:guide>
        <p15:guide id="7" orient="horz" pos="2326">
          <p15:clr>
            <a:srgbClr val="A4A3A4"/>
          </p15:clr>
        </p15:guide>
        <p15:guide id="8" orient="horz" pos="3805">
          <p15:clr>
            <a:srgbClr val="A4A3A4"/>
          </p15:clr>
        </p15:guide>
        <p15:guide id="9" orient="horz" pos="3648">
          <p15:clr>
            <a:srgbClr val="A4A3A4"/>
          </p15:clr>
        </p15:guide>
        <p15:guide id="10" orient="horz" pos="629">
          <p15:clr>
            <a:srgbClr val="A4A3A4"/>
          </p15:clr>
        </p15:guide>
        <p15:guide id="11" orient="horz" pos="4119">
          <p15:clr>
            <a:srgbClr val="A4A3A4"/>
          </p15:clr>
        </p15:guide>
        <p15:guide id="12" orient="horz" pos="4177">
          <p15:clr>
            <a:srgbClr val="A4A3A4"/>
          </p15:clr>
        </p15:guide>
        <p15:guide id="13" orient="horz" pos="1301">
          <p15:clr>
            <a:srgbClr val="A4A3A4"/>
          </p15:clr>
        </p15:guide>
        <p15:guide id="14" orient="horz" pos="2800">
          <p15:clr>
            <a:srgbClr val="A4A3A4"/>
          </p15:clr>
        </p15:guide>
        <p15:guide id="15" pos="2880">
          <p15:clr>
            <a:srgbClr val="A4A3A4"/>
          </p15:clr>
        </p15:guide>
        <p15:guide id="16" pos="5602">
          <p15:clr>
            <a:srgbClr val="A4A3A4"/>
          </p15:clr>
        </p15:guide>
        <p15:guide id="17" pos="228">
          <p15:clr>
            <a:srgbClr val="A4A3A4"/>
          </p15:clr>
        </p15:guide>
        <p15:guide id="18" pos="5544">
          <p15:clr>
            <a:srgbClr val="A4A3A4"/>
          </p15:clr>
        </p15:guide>
        <p15:guide id="19" pos="464">
          <p15:clr>
            <a:srgbClr val="A4A3A4"/>
          </p15:clr>
        </p15:guide>
        <p15:guide id="20" pos="155">
          <p15:clr>
            <a:srgbClr val="A4A3A4"/>
          </p15:clr>
        </p15:guide>
        <p15:guide id="21" pos="3001">
          <p15:clr>
            <a:srgbClr val="A4A3A4"/>
          </p15:clr>
        </p15:guide>
        <p15:guide id="22" pos="5297">
          <p15:clr>
            <a:srgbClr val="A4A3A4"/>
          </p15:clr>
        </p15:guide>
        <p15:guide id="23" pos="378">
          <p15:clr>
            <a:srgbClr val="A4A3A4"/>
          </p15:clr>
        </p15:guide>
        <p15:guide id="24" pos="27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7A6"/>
    <a:srgbClr val="C3C4C5"/>
    <a:srgbClr val="004563"/>
    <a:srgbClr val="E5EFF5"/>
    <a:srgbClr val="000000"/>
    <a:srgbClr val="004893"/>
    <a:srgbClr val="99C5C8"/>
    <a:srgbClr val="FF1821"/>
    <a:srgbClr val="103184"/>
    <a:srgbClr val="497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44" autoAdjust="0"/>
    <p:restoredTop sz="81452" autoAdjust="0"/>
  </p:normalViewPr>
  <p:slideViewPr>
    <p:cSldViewPr snapToGrid="0" showGuides="1">
      <p:cViewPr>
        <p:scale>
          <a:sx n="100" d="100"/>
          <a:sy n="100" d="100"/>
        </p:scale>
        <p:origin x="1696" y="-16"/>
      </p:cViewPr>
      <p:guideLst>
        <p:guide orient="horz" pos="2158"/>
        <p:guide orient="horz" pos="4226"/>
        <p:guide orient="horz" pos="386"/>
        <p:guide orient="horz" pos="989"/>
        <p:guide orient="horz" pos="4082"/>
        <p:guide orient="horz" pos="4246"/>
        <p:guide orient="horz" pos="2326"/>
        <p:guide orient="horz" pos="3805"/>
        <p:guide orient="horz" pos="3648"/>
        <p:guide orient="horz" pos="629"/>
        <p:guide orient="horz" pos="4119"/>
        <p:guide orient="horz" pos="4177"/>
        <p:guide orient="horz" pos="1301"/>
        <p:guide orient="horz" pos="2800"/>
        <p:guide pos="2880"/>
        <p:guide pos="5602"/>
        <p:guide pos="228"/>
        <p:guide pos="5544"/>
        <p:guide pos="464"/>
        <p:guide pos="155"/>
        <p:guide pos="3001"/>
        <p:guide pos="5297"/>
        <p:guide pos="378"/>
        <p:guide pos="27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fr-FR" smtClean="0">
                <a:latin typeface="Century Gothic" pitchFamily="34" charset="0"/>
              </a:rPr>
              <a:pPr/>
              <a:t>23/11/2017</a:t>
            </a:fld>
            <a:endParaRPr lang="fr-FR" dirty="0">
              <a:latin typeface="Century Gothic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fr-FR" smtClean="0">
                <a:latin typeface="Century Gothic" pitchFamily="34" charset="0"/>
              </a:rPr>
              <a:pPr/>
              <a:t>‹#›</a:t>
            </a:fld>
            <a:endParaRPr lang="fr-FR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fr-FR" smtClean="0"/>
              <a:pPr/>
              <a:t>23/11/2017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the logo in the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footer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, go to the </a:t>
            </a:r>
            <a:r>
              <a:rPr lang="en-US" sz="1000" b="1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VIEW menu &gt; Master &gt; Slide Master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, and replace the existing logo by your entity's logo.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edit the confidentiality level, go to the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INSERT</a:t>
            </a:r>
            <a:r>
              <a:rPr lang="en-US" sz="1000" b="1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</a:t>
            </a:r>
            <a:r>
              <a:rPr lang="en-US" sz="1000" b="1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&gt; Header and footer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, and fill in the desired level.</a:t>
            </a:r>
            <a:endParaRPr lang="en-US" sz="1000" kern="1200" dirty="0">
              <a:solidFill>
                <a:schemeClr val="tx1"/>
              </a:solidFill>
              <a:effectLst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3959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 smtClean="0">
                <a:latin typeface="+mj-lt"/>
                <a:cs typeface="Arial" pitchFamily="34" charset="0"/>
              </a:rPr>
              <a:t>The background color can be changed using the slide’s background color</a:t>
            </a:r>
            <a:r>
              <a:rPr lang="en-US" sz="1000" baseline="0" noProof="0" dirty="0" smtClean="0">
                <a:latin typeface="+mj-lt"/>
                <a:cs typeface="Arial" pitchFamily="34" charset="0"/>
              </a:rPr>
              <a:t> commands (preferably using the color palette).</a:t>
            </a:r>
            <a:r>
              <a:rPr lang="en-US" sz="1000" b="0" noProof="0" dirty="0" smtClean="0">
                <a:latin typeface="+mj-lt"/>
              </a:rPr>
              <a:t> Note</a:t>
            </a:r>
            <a:r>
              <a:rPr lang="en-US" sz="1000" b="0" baseline="0" noProof="0" dirty="0" smtClean="0">
                <a:latin typeface="+mj-lt"/>
              </a:rPr>
              <a:t> that we recommend using either this color or that of the following slide (10th color of the predefined palette).</a:t>
            </a:r>
            <a:endParaRPr lang="en-US" sz="1000" b="0" noProof="0" dirty="0" smtClean="0">
              <a:latin typeface="+mj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baseline="0" noProof="0" dirty="0" smtClean="0">
                <a:latin typeface="+mj-lt"/>
                <a:cs typeface="Arial" pitchFamily="34" charset="0"/>
              </a:rPr>
              <a:t>(right click on the slide + “</a:t>
            </a:r>
            <a:r>
              <a:rPr lang="en-US" sz="1000" b="1" noProof="0" dirty="0" smtClean="0">
                <a:latin typeface="+mj-lt"/>
                <a:cs typeface="Arial" pitchFamily="34" charset="0"/>
              </a:rPr>
              <a:t>Format background”)</a:t>
            </a:r>
            <a:r>
              <a:rPr lang="en-US" sz="1000" b="1" baseline="0" noProof="0" dirty="0" smtClean="0">
                <a:latin typeface="+mj-lt"/>
                <a:cs typeface="Arial" pitchFamily="34" charset="0"/>
              </a:rPr>
              <a:t>. Here, the 4th color of the predefined palette was chosen.</a:t>
            </a:r>
            <a:endParaRPr lang="en-US" sz="1000" b="1" noProof="0" dirty="0" smtClean="0">
              <a:latin typeface="+mj-lt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baseline="0" noProof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645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00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1493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00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7333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 smtClean="0">
                <a:latin typeface="+mj-lt"/>
                <a:cs typeface="Arial" pitchFamily="34" charset="0"/>
              </a:rPr>
              <a:t>The background color can be changed using the slide’s background color</a:t>
            </a:r>
            <a:r>
              <a:rPr lang="en-US" sz="1000" baseline="0" noProof="0" dirty="0" smtClean="0">
                <a:latin typeface="+mj-lt"/>
                <a:cs typeface="Arial" pitchFamily="34" charset="0"/>
              </a:rPr>
              <a:t> commands (preferably using the color palette).</a:t>
            </a:r>
            <a:r>
              <a:rPr lang="en-US" sz="1000" b="0" noProof="0" dirty="0" smtClean="0">
                <a:latin typeface="+mj-lt"/>
              </a:rPr>
              <a:t> Note</a:t>
            </a:r>
            <a:r>
              <a:rPr lang="en-US" sz="1000" b="0" baseline="0" noProof="0" dirty="0" smtClean="0">
                <a:latin typeface="+mj-lt"/>
              </a:rPr>
              <a:t> that we recommend using either this color or that of the following slide (10th color of the predefined palette).</a:t>
            </a:r>
            <a:endParaRPr lang="en-US" sz="1000" b="0" noProof="0" dirty="0" smtClean="0">
              <a:latin typeface="+mj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baseline="0" noProof="0" dirty="0" smtClean="0">
                <a:latin typeface="+mj-lt"/>
                <a:cs typeface="Arial" pitchFamily="34" charset="0"/>
              </a:rPr>
              <a:t>(right click on the slide + “</a:t>
            </a:r>
            <a:r>
              <a:rPr lang="en-US" sz="1000" b="1" noProof="0" dirty="0" smtClean="0">
                <a:latin typeface="+mj-lt"/>
                <a:cs typeface="Arial" pitchFamily="34" charset="0"/>
              </a:rPr>
              <a:t>Format background”)</a:t>
            </a:r>
            <a:r>
              <a:rPr lang="en-US" sz="1000" b="1" baseline="0" noProof="0" dirty="0" smtClean="0">
                <a:latin typeface="+mj-lt"/>
                <a:cs typeface="Arial" pitchFamily="34" charset="0"/>
              </a:rPr>
              <a:t>. Here, the 4th color of the predefined palette was chosen.</a:t>
            </a:r>
            <a:endParaRPr lang="en-US" sz="1000" b="1" noProof="0" dirty="0" smtClean="0">
              <a:latin typeface="+mj-lt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baseline="0" noProof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9325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00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67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00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6324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00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581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00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2472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 smtClean="0">
                <a:latin typeface="+mj-lt"/>
                <a:cs typeface="Arial" pitchFamily="34" charset="0"/>
              </a:rPr>
              <a:t>The background color can be changed using the slide’s background color</a:t>
            </a:r>
            <a:r>
              <a:rPr lang="en-US" sz="1000" baseline="0" noProof="0" dirty="0" smtClean="0">
                <a:latin typeface="+mj-lt"/>
                <a:cs typeface="Arial" pitchFamily="34" charset="0"/>
              </a:rPr>
              <a:t> commands (preferably using the color palette).</a:t>
            </a:r>
            <a:r>
              <a:rPr lang="en-US" sz="1000" b="0" noProof="0" dirty="0" smtClean="0">
                <a:latin typeface="+mj-lt"/>
              </a:rPr>
              <a:t> Note</a:t>
            </a:r>
            <a:r>
              <a:rPr lang="en-US" sz="1000" b="0" baseline="0" noProof="0" dirty="0" smtClean="0">
                <a:latin typeface="+mj-lt"/>
              </a:rPr>
              <a:t> that we recommend using either this color or that of the following slide (10th color of the predefined palette).</a:t>
            </a:r>
            <a:endParaRPr lang="en-US" sz="1000" b="0" noProof="0" dirty="0" smtClean="0">
              <a:latin typeface="+mj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baseline="0" noProof="0" dirty="0" smtClean="0">
                <a:latin typeface="+mj-lt"/>
                <a:cs typeface="Arial" pitchFamily="34" charset="0"/>
              </a:rPr>
              <a:t>(right click on the slide + “</a:t>
            </a:r>
            <a:r>
              <a:rPr lang="en-US" sz="1000" b="1" noProof="0" dirty="0" smtClean="0">
                <a:latin typeface="+mj-lt"/>
                <a:cs typeface="Arial" pitchFamily="34" charset="0"/>
              </a:rPr>
              <a:t>Format background”)</a:t>
            </a:r>
            <a:r>
              <a:rPr lang="en-US" sz="1000" b="1" baseline="0" noProof="0" dirty="0" smtClean="0">
                <a:latin typeface="+mj-lt"/>
                <a:cs typeface="Arial" pitchFamily="34" charset="0"/>
              </a:rPr>
              <a:t>. Here, the 4th color of the predefined palette was chosen.</a:t>
            </a:r>
            <a:endParaRPr lang="en-US" sz="1000" b="1" noProof="0" dirty="0" smtClean="0">
              <a:latin typeface="+mj-lt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baseline="0" noProof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8814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00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4687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000" noProof="0" dirty="0" smtClean="0">
                <a:latin typeface="+mj-lt"/>
                <a:cs typeface="Arial" pitchFamily="34" charset="0"/>
              </a:rPr>
              <a:t>Page numbers are flushed right using the tab</a:t>
            </a:r>
            <a:r>
              <a:rPr lang="en-US" sz="1000" baseline="0" noProof="0" dirty="0" smtClean="0">
                <a:latin typeface="+mj-lt"/>
                <a:cs typeface="Arial" pitchFamily="34" charset="0"/>
              </a:rPr>
              <a:t> function </a:t>
            </a:r>
            <a:r>
              <a:rPr lang="en-US" sz="1000" b="1" baseline="0" noProof="0" dirty="0" smtClean="0">
                <a:latin typeface="+mj-lt"/>
                <a:cs typeface="Arial" pitchFamily="34" charset="0"/>
              </a:rPr>
              <a:t>(</a:t>
            </a:r>
            <a:r>
              <a:rPr lang="en-US" sz="1000" b="1" noProof="0" dirty="0" smtClean="0">
                <a:latin typeface="+mj-lt"/>
                <a:cs typeface="Arial" pitchFamily="34" charset="0"/>
              </a:rPr>
              <a:t>"-&gt;” key or "TAB"  key)</a:t>
            </a:r>
            <a:r>
              <a:rPr lang="en-US" sz="1000" noProof="0" dirty="0" smtClean="0">
                <a:latin typeface="+mj-lt"/>
                <a:cs typeface="Arial" pitchFamily="34" charset="0"/>
              </a:rPr>
              <a:t>, and are formatted manually (Century 12 pt., dark blue).</a:t>
            </a:r>
          </a:p>
          <a:p>
            <a:pPr algn="l"/>
            <a:r>
              <a:rPr lang="en-US" sz="1000" b="0" noProof="0" dirty="0" smtClean="0">
                <a:latin typeface="+mj-lt"/>
                <a:cs typeface="Arial" pitchFamily="34" charset="0"/>
              </a:rPr>
              <a:t>Chapters</a:t>
            </a:r>
            <a:r>
              <a:rPr lang="en-US" sz="1000" b="0" baseline="0" noProof="0" dirty="0" smtClean="0">
                <a:latin typeface="+mj-lt"/>
                <a:cs typeface="Arial" pitchFamily="34" charset="0"/>
              </a:rPr>
              <a:t> are numbered automatically.</a:t>
            </a:r>
            <a:endParaRPr lang="en-US" sz="1000" b="0" noProof="0" dirty="0" smtClean="0">
              <a:latin typeface="+mj-lt"/>
              <a:cs typeface="Arial" pitchFamily="34" charset="0"/>
            </a:endParaRP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To edit the footer for the entire document, go to </a:t>
            </a:r>
            <a:r>
              <a:rPr lang="en-US" sz="1000" b="1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INSERT &gt; Header and footer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, and fill in the desired titles and dates.</a:t>
            </a:r>
          </a:p>
          <a:p>
            <a:r>
              <a:rPr lang="en-US" sz="100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The vertical line should be adjusted manually.</a:t>
            </a:r>
          </a:p>
          <a:p>
            <a:pPr algn="l"/>
            <a:endParaRPr lang="en-US" sz="1000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47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 smtClean="0">
                <a:latin typeface="+mj-lt"/>
                <a:cs typeface="Arial" pitchFamily="34" charset="0"/>
              </a:rPr>
              <a:t>The background color can be changed using the slide’s background color</a:t>
            </a:r>
            <a:r>
              <a:rPr lang="en-US" sz="1000" baseline="0" noProof="0" dirty="0" smtClean="0">
                <a:latin typeface="+mj-lt"/>
                <a:cs typeface="Arial" pitchFamily="34" charset="0"/>
              </a:rPr>
              <a:t> commands (preferably using the color palette).</a:t>
            </a:r>
            <a:r>
              <a:rPr lang="en-US" sz="1000" b="0" noProof="0" dirty="0" smtClean="0">
                <a:latin typeface="+mj-lt"/>
              </a:rPr>
              <a:t> Note</a:t>
            </a:r>
            <a:r>
              <a:rPr lang="en-US" sz="1000" b="0" baseline="0" noProof="0" dirty="0" smtClean="0">
                <a:latin typeface="+mj-lt"/>
              </a:rPr>
              <a:t> that we recommend using either this color or that of the following slide (10th color of the predefined palette).</a:t>
            </a:r>
            <a:endParaRPr lang="en-US" sz="1000" b="0" noProof="0" dirty="0" smtClean="0">
              <a:latin typeface="+mj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baseline="0" noProof="0" dirty="0" smtClean="0">
                <a:latin typeface="+mj-lt"/>
                <a:cs typeface="Arial" pitchFamily="34" charset="0"/>
              </a:rPr>
              <a:t>(right click on the slide + “</a:t>
            </a:r>
            <a:r>
              <a:rPr lang="en-US" sz="1000" b="1" noProof="0" dirty="0" smtClean="0">
                <a:latin typeface="+mj-lt"/>
                <a:cs typeface="Arial" pitchFamily="34" charset="0"/>
              </a:rPr>
              <a:t>Format background”)</a:t>
            </a:r>
            <a:r>
              <a:rPr lang="en-US" sz="1000" b="1" baseline="0" noProof="0" dirty="0" smtClean="0">
                <a:latin typeface="+mj-lt"/>
                <a:cs typeface="Arial" pitchFamily="34" charset="0"/>
              </a:rPr>
              <a:t>. Here, the 4th color of the predefined palette was chosen.</a:t>
            </a:r>
            <a:endParaRPr lang="en-US" sz="1000" b="1" noProof="0" dirty="0" smtClean="0">
              <a:latin typeface="+mj-lt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baseline="0" noProof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104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00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203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00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504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00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8954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00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5595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00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8065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 change bullet colors, select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the text in question and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go to the HOME menu &gt; Bullets and numbers, choose "Custom bullet" </a:t>
            </a:r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choose the desired bullet.</a:t>
            </a:r>
          </a:p>
          <a:p>
            <a:r>
              <a:rPr lang="en-US" sz="1000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To</a:t>
            </a:r>
            <a:r>
              <a:rPr lang="en-US" sz="100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insert the bullets to the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PowerPoint bullet library, go to 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menu &gt; Bullets and numbers, choose “bullets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and numbering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”, choose “picture”, choose import”, select the bullets’ folder previously saved</a:t>
            </a:r>
            <a:r>
              <a:rPr lang="en-US" sz="1000" b="1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i="0" u="none" strike="noStrike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rPr>
              <a:t>on the hard drive</a:t>
            </a:r>
            <a:r>
              <a:rPr lang="en-US" sz="1000" b="1" kern="120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</a:t>
            </a:r>
            <a:r>
              <a:rPr lang="en-US" sz="1000" b="0" kern="1200" baseline="0" noProof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and validate.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323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Relationship Id="rId3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Relationship Id="rId3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Relationship Id="rId3" Type="http://schemas.openxmlformats.org/officeDocument/2006/relationships/image" Target="../media/image7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gi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Relationship Id="rId3" Type="http://schemas.openxmlformats.org/officeDocument/2006/relationships/image" Target="../media/image1.jpe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emf"/><Relationship Id="rId3" Type="http://schemas.openxmlformats.org/officeDocument/2006/relationships/image" Target="../media/image1.jpe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Relationship Id="rId3" Type="http://schemas.openxmlformats.org/officeDocument/2006/relationships/image" Target="../media/image2.gif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Relationship Id="rId3" Type="http://schemas.openxmlformats.org/officeDocument/2006/relationships/image" Target="../media/image2.gi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4.png"/><Relationship Id="rId5" Type="http://schemas.openxmlformats.org/officeDocument/2006/relationships/image" Target="../media/image5.gif"/><Relationship Id="rId6" Type="http://schemas.openxmlformats.org/officeDocument/2006/relationships/image" Target="../media/image6.gi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355600" y="1940022"/>
            <a:ext cx="8432800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425598"/>
            <a:ext cx="2133600" cy="2178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  <p:pic>
        <p:nvPicPr>
          <p:cNvPr id="2" name="Image 1" descr="AXA_logo_UK_Q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6337300"/>
            <a:ext cx="1980000" cy="400622"/>
          </a:xfrm>
          <a:prstGeom prst="rect">
            <a:avLst/>
          </a:prstGeom>
        </p:spPr>
      </p:pic>
      <p:pic>
        <p:nvPicPr>
          <p:cNvPr id="9" name="Picture 23" descr="J:\0- Internal Communication\OneIT\AsiaIT logo\asia_it_logo_cropped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334125"/>
            <a:ext cx="6381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NodeJS I 27/11/2017</a:t>
            </a:r>
            <a:endParaRPr lang="fr-FR" dirty="0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NodeJS I 27/11/2017</a:t>
            </a:r>
            <a:endParaRPr lang="fr-FR" dirty="0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59345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465714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2938" y="3902472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756632" y="3902472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817934" y="1570038"/>
            <a:ext cx="3591053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spcBef>
                <a:spcPts val="1500"/>
              </a:spcBef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150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spcBef>
                <a:spcPts val="15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NodeJS I 27/11/2017</a:t>
            </a:r>
            <a:endParaRPr lang="fr-FR" dirty="0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108075" y="2917203"/>
            <a:ext cx="2732088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037045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3397210" y="1570038"/>
            <a:ext cx="234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6068988" y="1570038"/>
            <a:ext cx="234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34109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4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60678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b-NO" smtClean="0"/>
              <a:t>NodeJS I 27/11/2017</a:t>
            </a:r>
            <a:endParaRPr lang="fr-FR" dirty="0"/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8806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5857336" y="1570038"/>
            <a:ext cx="2551652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737726" y="1570038"/>
            <a:ext cx="4283537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3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/>
              <a:t>NodeJS I 27/11/2017</a:t>
            </a: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453357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NodeJS I 27/11/2017</a:t>
            </a:r>
            <a:endParaRPr lang="fr-FR" dirty="0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697142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355600" y="1940022"/>
            <a:ext cx="8432800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31" name="Groupe 30"/>
          <p:cNvGrpSpPr>
            <a:grpSpLocks noChangeAspect="1"/>
          </p:cNvGrpSpPr>
          <p:nvPr userDrawn="1"/>
        </p:nvGrpSpPr>
        <p:grpSpPr>
          <a:xfrm>
            <a:off x="6648135" y="6344525"/>
            <a:ext cx="2245040" cy="396000"/>
            <a:chOff x="-2084388" y="4589463"/>
            <a:chExt cx="9144001" cy="1612900"/>
          </a:xfrm>
        </p:grpSpPr>
        <p:sp>
          <p:nvSpPr>
            <p:cNvPr id="1029" name="Rectangle 5"/>
            <p:cNvSpPr>
              <a:spLocks noChangeArrowheads="1"/>
            </p:cNvSpPr>
            <p:nvPr userDrawn="1"/>
          </p:nvSpPr>
          <p:spPr bwMode="auto">
            <a:xfrm>
              <a:off x="5445125" y="4589463"/>
              <a:ext cx="1614488" cy="16129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6351588" y="4589463"/>
              <a:ext cx="708025" cy="796925"/>
            </a:xfrm>
            <a:custGeom>
              <a:avLst/>
              <a:gdLst/>
              <a:ahLst/>
              <a:cxnLst>
                <a:cxn ang="0">
                  <a:pos x="60" y="502"/>
                </a:cxn>
                <a:cxn ang="0">
                  <a:pos x="446" y="0"/>
                </a:cxn>
                <a:cxn ang="0">
                  <a:pos x="386" y="0"/>
                </a:cxn>
                <a:cxn ang="0">
                  <a:pos x="0" y="502"/>
                </a:cxn>
                <a:cxn ang="0">
                  <a:pos x="60" y="502"/>
                </a:cxn>
              </a:cxnLst>
              <a:rect l="0" t="0" r="r" b="b"/>
              <a:pathLst>
                <a:path w="446" h="502">
                  <a:moveTo>
                    <a:pt x="60" y="502"/>
                  </a:moveTo>
                  <a:lnTo>
                    <a:pt x="446" y="0"/>
                  </a:lnTo>
                  <a:lnTo>
                    <a:pt x="386" y="0"/>
                  </a:lnTo>
                  <a:lnTo>
                    <a:pt x="0" y="502"/>
                  </a:lnTo>
                  <a:lnTo>
                    <a:pt x="60" y="502"/>
                  </a:lnTo>
                  <a:close/>
                </a:path>
              </a:pathLst>
            </a:custGeom>
            <a:solidFill>
              <a:srgbClr val="FF18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5445125" y="5443538"/>
              <a:ext cx="1341438" cy="596900"/>
            </a:xfrm>
            <a:custGeom>
              <a:avLst/>
              <a:gdLst/>
              <a:ahLst/>
              <a:cxnLst>
                <a:cxn ang="0">
                  <a:pos x="142" y="63"/>
                </a:cxn>
                <a:cxn ang="0">
                  <a:pos x="125" y="57"/>
                </a:cxn>
                <a:cxn ang="0">
                  <a:pos x="93" y="36"/>
                </a:cxn>
                <a:cxn ang="0">
                  <a:pos x="94" y="58"/>
                </a:cxn>
                <a:cxn ang="0">
                  <a:pos x="82" y="63"/>
                </a:cxn>
                <a:cxn ang="0">
                  <a:pos x="80" y="55"/>
                </a:cxn>
                <a:cxn ang="0">
                  <a:pos x="74" y="63"/>
                </a:cxn>
                <a:cxn ang="0">
                  <a:pos x="61" y="60"/>
                </a:cxn>
                <a:cxn ang="0">
                  <a:pos x="55" y="60"/>
                </a:cxn>
                <a:cxn ang="0">
                  <a:pos x="42" y="63"/>
                </a:cxn>
                <a:cxn ang="0">
                  <a:pos x="56" y="47"/>
                </a:cxn>
                <a:cxn ang="0">
                  <a:pos x="28" y="36"/>
                </a:cxn>
                <a:cxn ang="0">
                  <a:pos x="8" y="63"/>
                </a:cxn>
                <a:cxn ang="0">
                  <a:pos x="0" y="58"/>
                </a:cxn>
                <a:cxn ang="0">
                  <a:pos x="22" y="31"/>
                </a:cxn>
                <a:cxn ang="0">
                  <a:pos x="44" y="0"/>
                </a:cxn>
                <a:cxn ang="0">
                  <a:pos x="58" y="6"/>
                </a:cxn>
                <a:cxn ang="0">
                  <a:pos x="70" y="28"/>
                </a:cxn>
                <a:cxn ang="0">
                  <a:pos x="61" y="0"/>
                </a:cxn>
                <a:cxn ang="0">
                  <a:pos x="76" y="4"/>
                </a:cxn>
                <a:cxn ang="0">
                  <a:pos x="91" y="4"/>
                </a:cxn>
                <a:cxn ang="0">
                  <a:pos x="105" y="0"/>
                </a:cxn>
                <a:cxn ang="0">
                  <a:pos x="84" y="25"/>
                </a:cxn>
                <a:cxn ang="0">
                  <a:pos x="86" y="32"/>
                </a:cxn>
                <a:cxn ang="0">
                  <a:pos x="107" y="5"/>
                </a:cxn>
                <a:cxn ang="0">
                  <a:pos x="122" y="0"/>
                </a:cxn>
                <a:cxn ang="0">
                  <a:pos x="130" y="31"/>
                </a:cxn>
                <a:cxn ang="0">
                  <a:pos x="99" y="29"/>
                </a:cxn>
                <a:cxn ang="0">
                  <a:pos x="112" y="16"/>
                </a:cxn>
                <a:cxn ang="0">
                  <a:pos x="112" y="12"/>
                </a:cxn>
                <a:cxn ang="0">
                  <a:pos x="34" y="29"/>
                </a:cxn>
                <a:cxn ang="0">
                  <a:pos x="47" y="16"/>
                </a:cxn>
                <a:cxn ang="0">
                  <a:pos x="46" y="12"/>
                </a:cxn>
                <a:cxn ang="0">
                  <a:pos x="77" y="45"/>
                </a:cxn>
                <a:cxn ang="0">
                  <a:pos x="69" y="42"/>
                </a:cxn>
              </a:cxnLst>
              <a:rect l="0" t="0" r="r" b="b"/>
              <a:pathLst>
                <a:path w="142" h="63">
                  <a:moveTo>
                    <a:pt x="130" y="31"/>
                  </a:moveTo>
                  <a:cubicBezTo>
                    <a:pt x="133" y="40"/>
                    <a:pt x="140" y="61"/>
                    <a:pt x="142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63"/>
                    <a:pt x="126" y="60"/>
                    <a:pt x="125" y="57"/>
                  </a:cubicBezTo>
                  <a:cubicBezTo>
                    <a:pt x="124" y="55"/>
                    <a:pt x="119" y="36"/>
                    <a:pt x="119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2"/>
                    <a:pt x="94" y="57"/>
                    <a:pt x="94" y="58"/>
                  </a:cubicBezTo>
                  <a:cubicBezTo>
                    <a:pt x="95" y="59"/>
                    <a:pt x="97" y="63"/>
                    <a:pt x="97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63"/>
                    <a:pt x="81" y="61"/>
                    <a:pt x="81" y="60"/>
                  </a:cubicBezTo>
                  <a:cubicBezTo>
                    <a:pt x="81" y="59"/>
                    <a:pt x="80" y="55"/>
                    <a:pt x="80" y="55"/>
                  </a:cubicBezTo>
                  <a:cubicBezTo>
                    <a:pt x="80" y="55"/>
                    <a:pt x="76" y="59"/>
                    <a:pt x="75" y="60"/>
                  </a:cubicBezTo>
                  <a:cubicBezTo>
                    <a:pt x="74" y="62"/>
                    <a:pt x="74" y="63"/>
                    <a:pt x="74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3"/>
                    <a:pt x="62" y="61"/>
                    <a:pt x="61" y="60"/>
                  </a:cubicBezTo>
                  <a:cubicBezTo>
                    <a:pt x="61" y="59"/>
                    <a:pt x="60" y="54"/>
                    <a:pt x="60" y="54"/>
                  </a:cubicBezTo>
                  <a:cubicBezTo>
                    <a:pt x="60" y="54"/>
                    <a:pt x="56" y="59"/>
                    <a:pt x="55" y="60"/>
                  </a:cubicBezTo>
                  <a:cubicBezTo>
                    <a:pt x="54" y="62"/>
                    <a:pt x="54" y="63"/>
                    <a:pt x="54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63"/>
                    <a:pt x="46" y="60"/>
                    <a:pt x="47" y="58"/>
                  </a:cubicBezTo>
                  <a:cubicBezTo>
                    <a:pt x="49" y="56"/>
                    <a:pt x="56" y="47"/>
                    <a:pt x="56" y="47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13" y="55"/>
                    <a:pt x="13" y="56"/>
                  </a:cubicBezTo>
                  <a:cubicBezTo>
                    <a:pt x="12" y="56"/>
                    <a:pt x="8" y="62"/>
                    <a:pt x="8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2" y="45"/>
                    <a:pt x="22" y="31"/>
                  </a:cubicBezTo>
                  <a:cubicBezTo>
                    <a:pt x="30" y="20"/>
                    <a:pt x="39" y="9"/>
                    <a:pt x="39" y="8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5"/>
                    <a:pt x="58" y="6"/>
                  </a:cubicBezTo>
                  <a:cubicBezTo>
                    <a:pt x="58" y="7"/>
                    <a:pt x="66" y="33"/>
                    <a:pt x="66" y="34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1" y="0"/>
                    <a:pt x="61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2"/>
                    <a:pt x="76" y="4"/>
                  </a:cubicBezTo>
                  <a:cubicBezTo>
                    <a:pt x="77" y="6"/>
                    <a:pt x="80" y="18"/>
                    <a:pt x="80" y="18"/>
                  </a:cubicBezTo>
                  <a:cubicBezTo>
                    <a:pt x="80" y="18"/>
                    <a:pt x="91" y="5"/>
                    <a:pt x="91" y="4"/>
                  </a:cubicBezTo>
                  <a:cubicBezTo>
                    <a:pt x="92" y="2"/>
                    <a:pt x="93" y="0"/>
                    <a:pt x="93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3" y="2"/>
                    <a:pt x="99" y="7"/>
                  </a:cubicBezTo>
                  <a:cubicBezTo>
                    <a:pt x="97" y="8"/>
                    <a:pt x="84" y="25"/>
                    <a:pt x="84" y="25"/>
                  </a:cubicBezTo>
                  <a:cubicBezTo>
                    <a:pt x="84" y="25"/>
                    <a:pt x="85" y="29"/>
                    <a:pt x="86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6" y="32"/>
                    <a:pt x="86" y="32"/>
                    <a:pt x="87" y="31"/>
                  </a:cubicBezTo>
                  <a:cubicBezTo>
                    <a:pt x="90" y="27"/>
                    <a:pt x="106" y="6"/>
                    <a:pt x="107" y="5"/>
                  </a:cubicBezTo>
                  <a:cubicBezTo>
                    <a:pt x="108" y="3"/>
                    <a:pt x="109" y="2"/>
                    <a:pt x="11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4"/>
                    <a:pt x="123" y="5"/>
                  </a:cubicBezTo>
                  <a:lnTo>
                    <a:pt x="130" y="31"/>
                  </a:lnTo>
                  <a:close/>
                  <a:moveTo>
                    <a:pt x="112" y="12"/>
                  </a:moveTo>
                  <a:cubicBezTo>
                    <a:pt x="110" y="16"/>
                    <a:pt x="99" y="29"/>
                    <a:pt x="99" y="29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6" y="29"/>
                    <a:pt x="113" y="19"/>
                    <a:pt x="112" y="16"/>
                  </a:cubicBezTo>
                  <a:cubicBezTo>
                    <a:pt x="112" y="15"/>
                    <a:pt x="112" y="12"/>
                    <a:pt x="112" y="12"/>
                  </a:cubicBezTo>
                  <a:cubicBezTo>
                    <a:pt x="112" y="12"/>
                    <a:pt x="112" y="11"/>
                    <a:pt x="112" y="12"/>
                  </a:cubicBezTo>
                  <a:close/>
                  <a:moveTo>
                    <a:pt x="46" y="12"/>
                  </a:moveTo>
                  <a:cubicBezTo>
                    <a:pt x="44" y="16"/>
                    <a:pt x="34" y="29"/>
                    <a:pt x="34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29"/>
                    <a:pt x="47" y="19"/>
                    <a:pt x="47" y="16"/>
                  </a:cubicBezTo>
                  <a:cubicBezTo>
                    <a:pt x="46" y="15"/>
                    <a:pt x="47" y="12"/>
                    <a:pt x="47" y="12"/>
                  </a:cubicBezTo>
                  <a:cubicBezTo>
                    <a:pt x="47" y="12"/>
                    <a:pt x="47" y="11"/>
                    <a:pt x="46" y="12"/>
                  </a:cubicBezTo>
                  <a:close/>
                  <a:moveTo>
                    <a:pt x="72" y="51"/>
                  </a:moveTo>
                  <a:cubicBezTo>
                    <a:pt x="77" y="45"/>
                    <a:pt x="77" y="45"/>
                    <a:pt x="77" y="45"/>
                  </a:cubicBezTo>
                  <a:cubicBezTo>
                    <a:pt x="76" y="45"/>
                    <a:pt x="73" y="37"/>
                    <a:pt x="73" y="37"/>
                  </a:cubicBezTo>
                  <a:cubicBezTo>
                    <a:pt x="69" y="42"/>
                    <a:pt x="69" y="42"/>
                    <a:pt x="69" y="42"/>
                  </a:cubicBezTo>
                  <a:lnTo>
                    <a:pt x="72" y="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1831975" y="5622926"/>
              <a:ext cx="3217863" cy="427038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0" y="44"/>
                </a:cxn>
                <a:cxn ang="0">
                  <a:pos x="7" y="19"/>
                </a:cxn>
                <a:cxn ang="0">
                  <a:pos x="20" y="25"/>
                </a:cxn>
                <a:cxn ang="0">
                  <a:pos x="24" y="27"/>
                </a:cxn>
                <a:cxn ang="0">
                  <a:pos x="47" y="12"/>
                </a:cxn>
                <a:cxn ang="0">
                  <a:pos x="61" y="28"/>
                </a:cxn>
                <a:cxn ang="0">
                  <a:pos x="47" y="41"/>
                </a:cxn>
                <a:cxn ang="0">
                  <a:pos x="40" y="20"/>
                </a:cxn>
                <a:cxn ang="0">
                  <a:pos x="56" y="28"/>
                </a:cxn>
                <a:cxn ang="0">
                  <a:pos x="76" y="16"/>
                </a:cxn>
                <a:cxn ang="0">
                  <a:pos x="76" y="12"/>
                </a:cxn>
                <a:cxn ang="0">
                  <a:pos x="71" y="12"/>
                </a:cxn>
                <a:cxn ang="0">
                  <a:pos x="71" y="16"/>
                </a:cxn>
                <a:cxn ang="0">
                  <a:pos x="84" y="44"/>
                </a:cxn>
                <a:cxn ang="0">
                  <a:pos x="76" y="35"/>
                </a:cxn>
                <a:cxn ang="0">
                  <a:pos x="95" y="13"/>
                </a:cxn>
                <a:cxn ang="0">
                  <a:pos x="95" y="44"/>
                </a:cxn>
                <a:cxn ang="0">
                  <a:pos x="105" y="17"/>
                </a:cxn>
                <a:cxn ang="0">
                  <a:pos x="104" y="12"/>
                </a:cxn>
                <a:cxn ang="0">
                  <a:pos x="110" y="28"/>
                </a:cxn>
                <a:cxn ang="0">
                  <a:pos x="133" y="35"/>
                </a:cxn>
                <a:cxn ang="0">
                  <a:pos x="115" y="29"/>
                </a:cxn>
                <a:cxn ang="0">
                  <a:pos x="115" y="25"/>
                </a:cxn>
                <a:cxn ang="0">
                  <a:pos x="115" y="25"/>
                </a:cxn>
                <a:cxn ang="0">
                  <a:pos x="180" y="12"/>
                </a:cxn>
                <a:cxn ang="0">
                  <a:pos x="171" y="13"/>
                </a:cxn>
                <a:cxn ang="0">
                  <a:pos x="171" y="44"/>
                </a:cxn>
                <a:cxn ang="0">
                  <a:pos x="179" y="16"/>
                </a:cxn>
                <a:cxn ang="0">
                  <a:pos x="185" y="44"/>
                </a:cxn>
                <a:cxn ang="0">
                  <a:pos x="192" y="19"/>
                </a:cxn>
                <a:cxn ang="0">
                  <a:pos x="204" y="25"/>
                </a:cxn>
                <a:cxn ang="0">
                  <a:pos x="208" y="25"/>
                </a:cxn>
                <a:cxn ang="0">
                  <a:pos x="231" y="12"/>
                </a:cxn>
                <a:cxn ang="0">
                  <a:pos x="244" y="35"/>
                </a:cxn>
                <a:cxn ang="0">
                  <a:pos x="223" y="36"/>
                </a:cxn>
                <a:cxn ang="0">
                  <a:pos x="231" y="12"/>
                </a:cxn>
                <a:cxn ang="0">
                  <a:pos x="239" y="25"/>
                </a:cxn>
                <a:cxn ang="0">
                  <a:pos x="239" y="0"/>
                </a:cxn>
                <a:cxn ang="0">
                  <a:pos x="241" y="4"/>
                </a:cxn>
                <a:cxn ang="0">
                  <a:pos x="266" y="16"/>
                </a:cxn>
                <a:cxn ang="0">
                  <a:pos x="259" y="4"/>
                </a:cxn>
                <a:cxn ang="0">
                  <a:pos x="249" y="12"/>
                </a:cxn>
                <a:cxn ang="0">
                  <a:pos x="255" y="34"/>
                </a:cxn>
                <a:cxn ang="0">
                  <a:pos x="268" y="40"/>
                </a:cxn>
                <a:cxn ang="0">
                  <a:pos x="275" y="44"/>
                </a:cxn>
                <a:cxn ang="0">
                  <a:pos x="275" y="13"/>
                </a:cxn>
                <a:cxn ang="0">
                  <a:pos x="280" y="7"/>
                </a:cxn>
                <a:cxn ang="0">
                  <a:pos x="275" y="7"/>
                </a:cxn>
                <a:cxn ang="0">
                  <a:pos x="303" y="45"/>
                </a:cxn>
                <a:cxn ang="0">
                  <a:pos x="303" y="41"/>
                </a:cxn>
                <a:cxn ang="0">
                  <a:pos x="317" y="29"/>
                </a:cxn>
                <a:cxn ang="0">
                  <a:pos x="303" y="16"/>
                </a:cxn>
                <a:cxn ang="0">
                  <a:pos x="339" y="12"/>
                </a:cxn>
                <a:cxn ang="0">
                  <a:pos x="330" y="13"/>
                </a:cxn>
                <a:cxn ang="0">
                  <a:pos x="330" y="44"/>
                </a:cxn>
                <a:cxn ang="0">
                  <a:pos x="340" y="17"/>
                </a:cxn>
                <a:cxn ang="0">
                  <a:pos x="339" y="12"/>
                </a:cxn>
              </a:cxnLst>
              <a:rect l="0" t="0" r="r" b="b"/>
              <a:pathLst>
                <a:path w="341" h="45">
                  <a:moveTo>
                    <a:pt x="14" y="12"/>
                  </a:moveTo>
                  <a:cubicBezTo>
                    <a:pt x="10" y="12"/>
                    <a:pt x="6" y="15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4"/>
                    <a:pt x="5" y="22"/>
                    <a:pt x="7" y="19"/>
                  </a:cubicBezTo>
                  <a:cubicBezTo>
                    <a:pt x="9" y="17"/>
                    <a:pt x="11" y="16"/>
                    <a:pt x="13" y="16"/>
                  </a:cubicBezTo>
                  <a:cubicBezTo>
                    <a:pt x="16" y="16"/>
                    <a:pt x="18" y="17"/>
                    <a:pt x="19" y="19"/>
                  </a:cubicBezTo>
                  <a:cubicBezTo>
                    <a:pt x="20" y="20"/>
                    <a:pt x="20" y="23"/>
                    <a:pt x="20" y="2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4"/>
                    <a:pt x="25" y="19"/>
                    <a:pt x="23" y="17"/>
                  </a:cubicBezTo>
                  <a:cubicBezTo>
                    <a:pt x="21" y="14"/>
                    <a:pt x="18" y="12"/>
                    <a:pt x="14" y="12"/>
                  </a:cubicBezTo>
                  <a:close/>
                  <a:moveTo>
                    <a:pt x="47" y="12"/>
                  </a:moveTo>
                  <a:cubicBezTo>
                    <a:pt x="38" y="12"/>
                    <a:pt x="33" y="19"/>
                    <a:pt x="33" y="28"/>
                  </a:cubicBezTo>
                  <a:cubicBezTo>
                    <a:pt x="33" y="36"/>
                    <a:pt x="37" y="45"/>
                    <a:pt x="46" y="45"/>
                  </a:cubicBezTo>
                  <a:cubicBezTo>
                    <a:pt x="56" y="45"/>
                    <a:pt x="61" y="37"/>
                    <a:pt x="61" y="28"/>
                  </a:cubicBezTo>
                  <a:cubicBezTo>
                    <a:pt x="61" y="20"/>
                    <a:pt x="56" y="12"/>
                    <a:pt x="47" y="12"/>
                  </a:cubicBezTo>
                  <a:close/>
                  <a:moveTo>
                    <a:pt x="54" y="36"/>
                  </a:moveTo>
                  <a:cubicBezTo>
                    <a:pt x="53" y="39"/>
                    <a:pt x="50" y="41"/>
                    <a:pt x="47" y="41"/>
                  </a:cubicBezTo>
                  <a:cubicBezTo>
                    <a:pt x="44" y="41"/>
                    <a:pt x="41" y="39"/>
                    <a:pt x="40" y="37"/>
                  </a:cubicBezTo>
                  <a:cubicBezTo>
                    <a:pt x="39" y="34"/>
                    <a:pt x="38" y="31"/>
                    <a:pt x="38" y="28"/>
                  </a:cubicBezTo>
                  <a:cubicBezTo>
                    <a:pt x="38" y="26"/>
                    <a:pt x="39" y="23"/>
                    <a:pt x="40" y="20"/>
                  </a:cubicBezTo>
                  <a:cubicBezTo>
                    <a:pt x="41" y="18"/>
                    <a:pt x="44" y="16"/>
                    <a:pt x="47" y="16"/>
                  </a:cubicBezTo>
                  <a:cubicBezTo>
                    <a:pt x="50" y="16"/>
                    <a:pt x="52" y="17"/>
                    <a:pt x="54" y="20"/>
                  </a:cubicBezTo>
                  <a:cubicBezTo>
                    <a:pt x="55" y="22"/>
                    <a:pt x="56" y="25"/>
                    <a:pt x="56" y="28"/>
                  </a:cubicBezTo>
                  <a:cubicBezTo>
                    <a:pt x="56" y="31"/>
                    <a:pt x="55" y="34"/>
                    <a:pt x="54" y="36"/>
                  </a:cubicBezTo>
                  <a:close/>
                  <a:moveTo>
                    <a:pt x="76" y="35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41"/>
                    <a:pt x="73" y="45"/>
                    <a:pt x="80" y="45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77" y="41"/>
                    <a:pt x="76" y="39"/>
                    <a:pt x="76" y="35"/>
                  </a:cubicBezTo>
                  <a:close/>
                  <a:moveTo>
                    <a:pt x="95" y="20"/>
                  </a:moveTo>
                  <a:cubicBezTo>
                    <a:pt x="95" y="20"/>
                    <a:pt x="95" y="20"/>
                    <a:pt x="95" y="20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6"/>
                    <a:pt x="96" y="24"/>
                    <a:pt x="97" y="22"/>
                  </a:cubicBezTo>
                  <a:cubicBezTo>
                    <a:pt x="99" y="18"/>
                    <a:pt x="101" y="17"/>
                    <a:pt x="105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99" y="12"/>
                    <a:pt x="97" y="16"/>
                    <a:pt x="95" y="20"/>
                  </a:cubicBezTo>
                  <a:close/>
                  <a:moveTo>
                    <a:pt x="124" y="12"/>
                  </a:moveTo>
                  <a:cubicBezTo>
                    <a:pt x="115" y="12"/>
                    <a:pt x="110" y="20"/>
                    <a:pt x="110" y="28"/>
                  </a:cubicBezTo>
                  <a:cubicBezTo>
                    <a:pt x="110" y="37"/>
                    <a:pt x="115" y="45"/>
                    <a:pt x="124" y="45"/>
                  </a:cubicBezTo>
                  <a:cubicBezTo>
                    <a:pt x="130" y="45"/>
                    <a:pt x="135" y="41"/>
                    <a:pt x="137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1" y="38"/>
                    <a:pt x="128" y="41"/>
                    <a:pt x="124" y="41"/>
                  </a:cubicBezTo>
                  <a:cubicBezTo>
                    <a:pt x="121" y="41"/>
                    <a:pt x="118" y="39"/>
                    <a:pt x="116" y="36"/>
                  </a:cubicBezTo>
                  <a:cubicBezTo>
                    <a:pt x="115" y="33"/>
                    <a:pt x="115" y="31"/>
                    <a:pt x="115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8" y="20"/>
                    <a:pt x="134" y="12"/>
                    <a:pt x="124" y="12"/>
                  </a:cubicBezTo>
                  <a:close/>
                  <a:moveTo>
                    <a:pt x="115" y="25"/>
                  </a:moveTo>
                  <a:cubicBezTo>
                    <a:pt x="116" y="20"/>
                    <a:pt x="119" y="16"/>
                    <a:pt x="124" y="16"/>
                  </a:cubicBezTo>
                  <a:cubicBezTo>
                    <a:pt x="130" y="16"/>
                    <a:pt x="133" y="20"/>
                    <a:pt x="133" y="25"/>
                  </a:cubicBezTo>
                  <a:lnTo>
                    <a:pt x="115" y="25"/>
                  </a:lnTo>
                  <a:close/>
                  <a:moveTo>
                    <a:pt x="199" y="12"/>
                  </a:moveTo>
                  <a:cubicBezTo>
                    <a:pt x="194" y="12"/>
                    <a:pt x="191" y="15"/>
                    <a:pt x="189" y="19"/>
                  </a:cubicBezTo>
                  <a:cubicBezTo>
                    <a:pt x="188" y="15"/>
                    <a:pt x="185" y="12"/>
                    <a:pt x="180" y="12"/>
                  </a:cubicBezTo>
                  <a:cubicBezTo>
                    <a:pt x="176" y="12"/>
                    <a:pt x="172" y="15"/>
                    <a:pt x="171" y="19"/>
                  </a:cubicBezTo>
                  <a:cubicBezTo>
                    <a:pt x="171" y="19"/>
                    <a:pt x="171" y="19"/>
                    <a:pt x="171" y="19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66" y="13"/>
                    <a:pt x="166" y="13"/>
                    <a:pt x="166" y="13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71" y="44"/>
                    <a:pt x="171" y="44"/>
                    <a:pt x="171" y="44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4"/>
                    <a:pt x="171" y="21"/>
                    <a:pt x="173" y="19"/>
                  </a:cubicBezTo>
                  <a:cubicBezTo>
                    <a:pt x="174" y="17"/>
                    <a:pt x="177" y="16"/>
                    <a:pt x="179" y="16"/>
                  </a:cubicBezTo>
                  <a:cubicBezTo>
                    <a:pt x="181" y="16"/>
                    <a:pt x="183" y="17"/>
                    <a:pt x="184" y="19"/>
                  </a:cubicBezTo>
                  <a:cubicBezTo>
                    <a:pt x="185" y="20"/>
                    <a:pt x="185" y="22"/>
                    <a:pt x="185" y="24"/>
                  </a:cubicBezTo>
                  <a:cubicBezTo>
                    <a:pt x="185" y="44"/>
                    <a:pt x="185" y="44"/>
                    <a:pt x="185" y="44"/>
                  </a:cubicBezTo>
                  <a:cubicBezTo>
                    <a:pt x="190" y="44"/>
                    <a:pt x="190" y="44"/>
                    <a:pt x="190" y="44"/>
                  </a:cubicBezTo>
                  <a:cubicBezTo>
                    <a:pt x="190" y="27"/>
                    <a:pt x="190" y="27"/>
                    <a:pt x="190" y="27"/>
                  </a:cubicBezTo>
                  <a:cubicBezTo>
                    <a:pt x="190" y="24"/>
                    <a:pt x="190" y="22"/>
                    <a:pt x="192" y="19"/>
                  </a:cubicBezTo>
                  <a:cubicBezTo>
                    <a:pt x="193" y="17"/>
                    <a:pt x="195" y="16"/>
                    <a:pt x="198" y="16"/>
                  </a:cubicBezTo>
                  <a:cubicBezTo>
                    <a:pt x="200" y="16"/>
                    <a:pt x="202" y="17"/>
                    <a:pt x="203" y="19"/>
                  </a:cubicBezTo>
                  <a:cubicBezTo>
                    <a:pt x="204" y="21"/>
                    <a:pt x="204" y="23"/>
                    <a:pt x="204" y="25"/>
                  </a:cubicBezTo>
                  <a:cubicBezTo>
                    <a:pt x="204" y="44"/>
                    <a:pt x="204" y="44"/>
                    <a:pt x="204" y="44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8" y="22"/>
                    <a:pt x="208" y="19"/>
                    <a:pt x="207" y="16"/>
                  </a:cubicBezTo>
                  <a:cubicBezTo>
                    <a:pt x="205" y="14"/>
                    <a:pt x="202" y="12"/>
                    <a:pt x="199" y="12"/>
                  </a:cubicBezTo>
                  <a:close/>
                  <a:moveTo>
                    <a:pt x="231" y="12"/>
                  </a:moveTo>
                  <a:cubicBezTo>
                    <a:pt x="222" y="12"/>
                    <a:pt x="216" y="20"/>
                    <a:pt x="216" y="28"/>
                  </a:cubicBezTo>
                  <a:cubicBezTo>
                    <a:pt x="216" y="37"/>
                    <a:pt x="221" y="45"/>
                    <a:pt x="231" y="45"/>
                  </a:cubicBezTo>
                  <a:cubicBezTo>
                    <a:pt x="237" y="45"/>
                    <a:pt x="242" y="41"/>
                    <a:pt x="244" y="35"/>
                  </a:cubicBezTo>
                  <a:cubicBezTo>
                    <a:pt x="239" y="35"/>
                    <a:pt x="239" y="35"/>
                    <a:pt x="239" y="35"/>
                  </a:cubicBezTo>
                  <a:cubicBezTo>
                    <a:pt x="238" y="38"/>
                    <a:pt x="235" y="41"/>
                    <a:pt x="231" y="41"/>
                  </a:cubicBezTo>
                  <a:cubicBezTo>
                    <a:pt x="228" y="41"/>
                    <a:pt x="225" y="39"/>
                    <a:pt x="223" y="36"/>
                  </a:cubicBezTo>
                  <a:cubicBezTo>
                    <a:pt x="222" y="33"/>
                    <a:pt x="222" y="31"/>
                    <a:pt x="222" y="29"/>
                  </a:cubicBezTo>
                  <a:cubicBezTo>
                    <a:pt x="245" y="29"/>
                    <a:pt x="245" y="29"/>
                    <a:pt x="245" y="29"/>
                  </a:cubicBezTo>
                  <a:cubicBezTo>
                    <a:pt x="245" y="20"/>
                    <a:pt x="241" y="12"/>
                    <a:pt x="231" y="12"/>
                  </a:cubicBezTo>
                  <a:close/>
                  <a:moveTo>
                    <a:pt x="222" y="25"/>
                  </a:moveTo>
                  <a:cubicBezTo>
                    <a:pt x="222" y="20"/>
                    <a:pt x="226" y="16"/>
                    <a:pt x="231" y="16"/>
                  </a:cubicBezTo>
                  <a:cubicBezTo>
                    <a:pt x="236" y="16"/>
                    <a:pt x="239" y="20"/>
                    <a:pt x="239" y="25"/>
                  </a:cubicBezTo>
                  <a:lnTo>
                    <a:pt x="222" y="25"/>
                  </a:lnTo>
                  <a:close/>
                  <a:moveTo>
                    <a:pt x="241" y="4"/>
                  </a:moveTo>
                  <a:cubicBezTo>
                    <a:pt x="239" y="0"/>
                    <a:pt x="239" y="0"/>
                    <a:pt x="239" y="0"/>
                  </a:cubicBezTo>
                  <a:cubicBezTo>
                    <a:pt x="226" y="7"/>
                    <a:pt x="226" y="7"/>
                    <a:pt x="226" y="7"/>
                  </a:cubicBezTo>
                  <a:cubicBezTo>
                    <a:pt x="228" y="10"/>
                    <a:pt x="228" y="10"/>
                    <a:pt x="228" y="10"/>
                  </a:cubicBezTo>
                  <a:lnTo>
                    <a:pt x="241" y="4"/>
                  </a:lnTo>
                  <a:close/>
                  <a:moveTo>
                    <a:pt x="259" y="35"/>
                  </a:moveTo>
                  <a:cubicBezTo>
                    <a:pt x="259" y="16"/>
                    <a:pt x="259" y="16"/>
                    <a:pt x="259" y="16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6" y="12"/>
                    <a:pt x="266" y="12"/>
                    <a:pt x="266" y="12"/>
                  </a:cubicBezTo>
                  <a:cubicBezTo>
                    <a:pt x="259" y="12"/>
                    <a:pt x="259" y="12"/>
                    <a:pt x="259" y="12"/>
                  </a:cubicBezTo>
                  <a:cubicBezTo>
                    <a:pt x="259" y="4"/>
                    <a:pt x="259" y="4"/>
                    <a:pt x="259" y="4"/>
                  </a:cubicBezTo>
                  <a:cubicBezTo>
                    <a:pt x="255" y="5"/>
                    <a:pt x="255" y="5"/>
                    <a:pt x="255" y="5"/>
                  </a:cubicBezTo>
                  <a:cubicBezTo>
                    <a:pt x="255" y="12"/>
                    <a:pt x="255" y="12"/>
                    <a:pt x="255" y="12"/>
                  </a:cubicBezTo>
                  <a:cubicBezTo>
                    <a:pt x="249" y="12"/>
                    <a:pt x="249" y="12"/>
                    <a:pt x="249" y="12"/>
                  </a:cubicBezTo>
                  <a:cubicBezTo>
                    <a:pt x="249" y="16"/>
                    <a:pt x="249" y="16"/>
                    <a:pt x="249" y="1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55" y="41"/>
                    <a:pt x="257" y="45"/>
                    <a:pt x="263" y="45"/>
                  </a:cubicBezTo>
                  <a:cubicBezTo>
                    <a:pt x="268" y="44"/>
                    <a:pt x="268" y="44"/>
                    <a:pt x="268" y="44"/>
                  </a:cubicBezTo>
                  <a:cubicBezTo>
                    <a:pt x="268" y="40"/>
                    <a:pt x="268" y="40"/>
                    <a:pt x="268" y="40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60" y="41"/>
                    <a:pt x="259" y="39"/>
                    <a:pt x="259" y="35"/>
                  </a:cubicBezTo>
                  <a:close/>
                  <a:moveTo>
                    <a:pt x="275" y="44"/>
                  </a:moveTo>
                  <a:cubicBezTo>
                    <a:pt x="280" y="44"/>
                    <a:pt x="280" y="44"/>
                    <a:pt x="280" y="44"/>
                  </a:cubicBezTo>
                  <a:cubicBezTo>
                    <a:pt x="280" y="13"/>
                    <a:pt x="280" y="13"/>
                    <a:pt x="280" y="13"/>
                  </a:cubicBezTo>
                  <a:cubicBezTo>
                    <a:pt x="275" y="13"/>
                    <a:pt x="275" y="13"/>
                    <a:pt x="275" y="13"/>
                  </a:cubicBezTo>
                  <a:lnTo>
                    <a:pt x="275" y="44"/>
                  </a:lnTo>
                  <a:close/>
                  <a:moveTo>
                    <a:pt x="275" y="7"/>
                  </a:moveTo>
                  <a:cubicBezTo>
                    <a:pt x="280" y="7"/>
                    <a:pt x="280" y="7"/>
                    <a:pt x="280" y="7"/>
                  </a:cubicBezTo>
                  <a:cubicBezTo>
                    <a:pt x="280" y="2"/>
                    <a:pt x="280" y="2"/>
                    <a:pt x="280" y="2"/>
                  </a:cubicBezTo>
                  <a:cubicBezTo>
                    <a:pt x="275" y="2"/>
                    <a:pt x="275" y="2"/>
                    <a:pt x="275" y="2"/>
                  </a:cubicBezTo>
                  <a:lnTo>
                    <a:pt x="275" y="7"/>
                  </a:lnTo>
                  <a:close/>
                  <a:moveTo>
                    <a:pt x="303" y="12"/>
                  </a:moveTo>
                  <a:cubicBezTo>
                    <a:pt x="294" y="12"/>
                    <a:pt x="289" y="20"/>
                    <a:pt x="289" y="28"/>
                  </a:cubicBezTo>
                  <a:cubicBezTo>
                    <a:pt x="289" y="37"/>
                    <a:pt x="294" y="45"/>
                    <a:pt x="303" y="45"/>
                  </a:cubicBezTo>
                  <a:cubicBezTo>
                    <a:pt x="309" y="45"/>
                    <a:pt x="314" y="41"/>
                    <a:pt x="316" y="35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0" y="38"/>
                    <a:pt x="307" y="41"/>
                    <a:pt x="303" y="41"/>
                  </a:cubicBezTo>
                  <a:cubicBezTo>
                    <a:pt x="300" y="41"/>
                    <a:pt x="297" y="39"/>
                    <a:pt x="295" y="36"/>
                  </a:cubicBezTo>
                  <a:cubicBezTo>
                    <a:pt x="294" y="33"/>
                    <a:pt x="294" y="31"/>
                    <a:pt x="294" y="29"/>
                  </a:cubicBezTo>
                  <a:cubicBezTo>
                    <a:pt x="317" y="29"/>
                    <a:pt x="317" y="29"/>
                    <a:pt x="317" y="29"/>
                  </a:cubicBezTo>
                  <a:cubicBezTo>
                    <a:pt x="317" y="20"/>
                    <a:pt x="313" y="12"/>
                    <a:pt x="303" y="12"/>
                  </a:cubicBezTo>
                  <a:close/>
                  <a:moveTo>
                    <a:pt x="294" y="25"/>
                  </a:moveTo>
                  <a:cubicBezTo>
                    <a:pt x="295" y="20"/>
                    <a:pt x="298" y="16"/>
                    <a:pt x="303" y="16"/>
                  </a:cubicBezTo>
                  <a:cubicBezTo>
                    <a:pt x="309" y="16"/>
                    <a:pt x="312" y="20"/>
                    <a:pt x="312" y="25"/>
                  </a:cubicBezTo>
                  <a:lnTo>
                    <a:pt x="294" y="25"/>
                  </a:lnTo>
                  <a:close/>
                  <a:moveTo>
                    <a:pt x="339" y="12"/>
                  </a:moveTo>
                  <a:cubicBezTo>
                    <a:pt x="334" y="12"/>
                    <a:pt x="332" y="16"/>
                    <a:pt x="330" y="20"/>
                  </a:cubicBezTo>
                  <a:cubicBezTo>
                    <a:pt x="330" y="20"/>
                    <a:pt x="330" y="20"/>
                    <a:pt x="330" y="20"/>
                  </a:cubicBezTo>
                  <a:cubicBezTo>
                    <a:pt x="330" y="13"/>
                    <a:pt x="330" y="13"/>
                    <a:pt x="33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44"/>
                    <a:pt x="326" y="44"/>
                    <a:pt x="326" y="44"/>
                  </a:cubicBezTo>
                  <a:cubicBezTo>
                    <a:pt x="330" y="44"/>
                    <a:pt x="330" y="44"/>
                    <a:pt x="330" y="44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26"/>
                    <a:pt x="331" y="24"/>
                    <a:pt x="332" y="22"/>
                  </a:cubicBezTo>
                  <a:cubicBezTo>
                    <a:pt x="334" y="18"/>
                    <a:pt x="336" y="17"/>
                    <a:pt x="340" y="17"/>
                  </a:cubicBezTo>
                  <a:cubicBezTo>
                    <a:pt x="341" y="17"/>
                    <a:pt x="341" y="17"/>
                    <a:pt x="341" y="17"/>
                  </a:cubicBezTo>
                  <a:cubicBezTo>
                    <a:pt x="341" y="12"/>
                    <a:pt x="341" y="12"/>
                    <a:pt x="341" y="12"/>
                  </a:cubicBezTo>
                  <a:lnTo>
                    <a:pt x="339" y="12"/>
                  </a:lnTo>
                  <a:close/>
                </a:path>
              </a:pathLst>
            </a:custGeom>
            <a:solidFill>
              <a:srgbClr val="00489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-2084388" y="5613401"/>
              <a:ext cx="3265488" cy="436563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2" y="45"/>
                </a:cxn>
                <a:cxn ang="0">
                  <a:pos x="18" y="24"/>
                </a:cxn>
                <a:cxn ang="0">
                  <a:pos x="18" y="13"/>
                </a:cxn>
                <a:cxn ang="0">
                  <a:pos x="27" y="18"/>
                </a:cxn>
                <a:cxn ang="0">
                  <a:pos x="40" y="46"/>
                </a:cxn>
                <a:cxn ang="0">
                  <a:pos x="40" y="38"/>
                </a:cxn>
                <a:cxn ang="0">
                  <a:pos x="56" y="30"/>
                </a:cxn>
                <a:cxn ang="0">
                  <a:pos x="39" y="20"/>
                </a:cxn>
                <a:cxn ang="0">
                  <a:pos x="48" y="6"/>
                </a:cxn>
                <a:cxn ang="0">
                  <a:pos x="34" y="10"/>
                </a:cxn>
                <a:cxn ang="0">
                  <a:pos x="73" y="11"/>
                </a:cxn>
                <a:cxn ang="0">
                  <a:pos x="60" y="11"/>
                </a:cxn>
                <a:cxn ang="0">
                  <a:pos x="73" y="14"/>
                </a:cxn>
                <a:cxn ang="0">
                  <a:pos x="99" y="13"/>
                </a:cxn>
                <a:cxn ang="0">
                  <a:pos x="90" y="14"/>
                </a:cxn>
                <a:cxn ang="0">
                  <a:pos x="91" y="45"/>
                </a:cxn>
                <a:cxn ang="0">
                  <a:pos x="97" y="26"/>
                </a:cxn>
                <a:cxn ang="0">
                  <a:pos x="109" y="26"/>
                </a:cxn>
                <a:cxn ang="0">
                  <a:pos x="129" y="30"/>
                </a:cxn>
                <a:cxn ang="0">
                  <a:pos x="123" y="45"/>
                </a:cxn>
                <a:cxn ang="0">
                  <a:pos x="135" y="14"/>
                </a:cxn>
                <a:cxn ang="0">
                  <a:pos x="150" y="18"/>
                </a:cxn>
                <a:cxn ang="0">
                  <a:pos x="163" y="46"/>
                </a:cxn>
                <a:cxn ang="0">
                  <a:pos x="163" y="38"/>
                </a:cxn>
                <a:cxn ang="0">
                  <a:pos x="179" y="30"/>
                </a:cxn>
                <a:cxn ang="0">
                  <a:pos x="162" y="20"/>
                </a:cxn>
                <a:cxn ang="0">
                  <a:pos x="204" y="13"/>
                </a:cxn>
                <a:cxn ang="0">
                  <a:pos x="195" y="14"/>
                </a:cxn>
                <a:cxn ang="0">
                  <a:pos x="195" y="45"/>
                </a:cxn>
                <a:cxn ang="0">
                  <a:pos x="202" y="26"/>
                </a:cxn>
                <a:cxn ang="0">
                  <a:pos x="214" y="26"/>
                </a:cxn>
                <a:cxn ang="0">
                  <a:pos x="233" y="3"/>
                </a:cxn>
                <a:cxn ang="0">
                  <a:pos x="216" y="14"/>
                </a:cxn>
                <a:cxn ang="0">
                  <a:pos x="221" y="34"/>
                </a:cxn>
                <a:cxn ang="0">
                  <a:pos x="239" y="45"/>
                </a:cxn>
                <a:cxn ang="0">
                  <a:pos x="233" y="33"/>
                </a:cxn>
                <a:cxn ang="0">
                  <a:pos x="239" y="14"/>
                </a:cxn>
                <a:cxn ang="0">
                  <a:pos x="259" y="13"/>
                </a:cxn>
                <a:cxn ang="0">
                  <a:pos x="277" y="30"/>
                </a:cxn>
                <a:cxn ang="0">
                  <a:pos x="255" y="29"/>
                </a:cxn>
                <a:cxn ang="0">
                  <a:pos x="259" y="38"/>
                </a:cxn>
                <a:cxn ang="0">
                  <a:pos x="292" y="18"/>
                </a:cxn>
                <a:cxn ang="0">
                  <a:pos x="280" y="45"/>
                </a:cxn>
                <a:cxn ang="0">
                  <a:pos x="296" y="22"/>
                </a:cxn>
                <a:cxn ang="0">
                  <a:pos x="311" y="45"/>
                </a:cxn>
                <a:cxn ang="0">
                  <a:pos x="301" y="13"/>
                </a:cxn>
                <a:cxn ang="0">
                  <a:pos x="328" y="24"/>
                </a:cxn>
                <a:cxn ang="0">
                  <a:pos x="336" y="23"/>
                </a:cxn>
                <a:cxn ang="0">
                  <a:pos x="321" y="16"/>
                </a:cxn>
                <a:cxn ang="0">
                  <a:pos x="335" y="36"/>
                </a:cxn>
                <a:cxn ang="0">
                  <a:pos x="314" y="36"/>
                </a:cxn>
                <a:cxn ang="0">
                  <a:pos x="342" y="27"/>
                </a:cxn>
              </a:cxnLst>
              <a:rect l="0" t="0" r="r" b="b"/>
              <a:pathLst>
                <a:path w="346" h="46"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2" y="28"/>
                    <a:pt x="13" y="26"/>
                  </a:cubicBezTo>
                  <a:cubicBezTo>
                    <a:pt x="14" y="24"/>
                    <a:pt x="16" y="24"/>
                    <a:pt x="18" y="24"/>
                  </a:cubicBezTo>
                  <a:cubicBezTo>
                    <a:pt x="19" y="24"/>
                    <a:pt x="19" y="24"/>
                    <a:pt x="20" y="2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4" y="13"/>
                    <a:pt x="11" y="16"/>
                    <a:pt x="10" y="20"/>
                  </a:cubicBezTo>
                  <a:close/>
                  <a:moveTo>
                    <a:pt x="39" y="13"/>
                  </a:moveTo>
                  <a:cubicBezTo>
                    <a:pt x="35" y="13"/>
                    <a:pt x="30" y="15"/>
                    <a:pt x="27" y="18"/>
                  </a:cubicBezTo>
                  <a:cubicBezTo>
                    <a:pt x="24" y="21"/>
                    <a:pt x="22" y="26"/>
                    <a:pt x="22" y="30"/>
                  </a:cubicBezTo>
                  <a:cubicBezTo>
                    <a:pt x="22" y="34"/>
                    <a:pt x="24" y="39"/>
                    <a:pt x="27" y="42"/>
                  </a:cubicBezTo>
                  <a:cubicBezTo>
                    <a:pt x="31" y="45"/>
                    <a:pt x="35" y="46"/>
                    <a:pt x="40" y="46"/>
                  </a:cubicBezTo>
                  <a:cubicBezTo>
                    <a:pt x="47" y="46"/>
                    <a:pt x="54" y="42"/>
                    <a:pt x="56" y="35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7"/>
                    <a:pt x="42" y="38"/>
                    <a:pt x="40" y="38"/>
                  </a:cubicBezTo>
                  <a:cubicBezTo>
                    <a:pt x="36" y="38"/>
                    <a:pt x="35" y="35"/>
                    <a:pt x="3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20"/>
                    <a:pt x="50" y="13"/>
                    <a:pt x="39" y="13"/>
                  </a:cubicBezTo>
                  <a:close/>
                  <a:moveTo>
                    <a:pt x="35" y="26"/>
                  </a:moveTo>
                  <a:cubicBezTo>
                    <a:pt x="35" y="23"/>
                    <a:pt x="36" y="20"/>
                    <a:pt x="39" y="20"/>
                  </a:cubicBezTo>
                  <a:cubicBezTo>
                    <a:pt x="43" y="20"/>
                    <a:pt x="44" y="23"/>
                    <a:pt x="44" y="26"/>
                  </a:cubicBezTo>
                  <a:lnTo>
                    <a:pt x="35" y="26"/>
                  </a:lnTo>
                  <a:close/>
                  <a:moveTo>
                    <a:pt x="48" y="6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48" y="6"/>
                  </a:lnTo>
                  <a:close/>
                  <a:moveTo>
                    <a:pt x="60" y="11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60" y="2"/>
                    <a:pt x="60" y="2"/>
                    <a:pt x="60" y="2"/>
                  </a:cubicBezTo>
                  <a:lnTo>
                    <a:pt x="60" y="11"/>
                  </a:lnTo>
                  <a:close/>
                  <a:moveTo>
                    <a:pt x="60" y="45"/>
                  </a:moveTo>
                  <a:cubicBezTo>
                    <a:pt x="73" y="45"/>
                    <a:pt x="73" y="45"/>
                    <a:pt x="73" y="45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60" y="14"/>
                    <a:pt x="60" y="14"/>
                    <a:pt x="60" y="14"/>
                  </a:cubicBezTo>
                  <a:lnTo>
                    <a:pt x="60" y="45"/>
                  </a:lnTo>
                  <a:close/>
                  <a:moveTo>
                    <a:pt x="99" y="13"/>
                  </a:moveTo>
                  <a:cubicBezTo>
                    <a:pt x="95" y="13"/>
                    <a:pt x="92" y="15"/>
                    <a:pt x="90" y="18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4"/>
                    <a:pt x="91" y="22"/>
                    <a:pt x="94" y="22"/>
                  </a:cubicBezTo>
                  <a:cubicBezTo>
                    <a:pt x="97" y="22"/>
                    <a:pt x="97" y="24"/>
                    <a:pt x="97" y="26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3"/>
                    <a:pt x="109" y="19"/>
                    <a:pt x="107" y="16"/>
                  </a:cubicBezTo>
                  <a:cubicBezTo>
                    <a:pt x="105" y="14"/>
                    <a:pt x="102" y="13"/>
                    <a:pt x="99" y="13"/>
                  </a:cubicBezTo>
                  <a:close/>
                  <a:moveTo>
                    <a:pt x="129" y="30"/>
                  </a:moveTo>
                  <a:cubicBezTo>
                    <a:pt x="124" y="14"/>
                    <a:pt x="124" y="14"/>
                    <a:pt x="124" y="14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5" y="14"/>
                    <a:pt x="135" y="14"/>
                    <a:pt x="135" y="14"/>
                  </a:cubicBezTo>
                  <a:lnTo>
                    <a:pt x="129" y="30"/>
                  </a:lnTo>
                  <a:close/>
                  <a:moveTo>
                    <a:pt x="162" y="13"/>
                  </a:moveTo>
                  <a:cubicBezTo>
                    <a:pt x="158" y="13"/>
                    <a:pt x="153" y="15"/>
                    <a:pt x="150" y="18"/>
                  </a:cubicBezTo>
                  <a:cubicBezTo>
                    <a:pt x="147" y="21"/>
                    <a:pt x="145" y="26"/>
                    <a:pt x="145" y="30"/>
                  </a:cubicBezTo>
                  <a:cubicBezTo>
                    <a:pt x="145" y="34"/>
                    <a:pt x="147" y="39"/>
                    <a:pt x="150" y="42"/>
                  </a:cubicBezTo>
                  <a:cubicBezTo>
                    <a:pt x="154" y="45"/>
                    <a:pt x="158" y="46"/>
                    <a:pt x="163" y="46"/>
                  </a:cubicBezTo>
                  <a:cubicBezTo>
                    <a:pt x="170" y="46"/>
                    <a:pt x="177" y="42"/>
                    <a:pt x="179" y="35"/>
                  </a:cubicBezTo>
                  <a:cubicBezTo>
                    <a:pt x="168" y="34"/>
                    <a:pt x="168" y="34"/>
                    <a:pt x="168" y="34"/>
                  </a:cubicBezTo>
                  <a:cubicBezTo>
                    <a:pt x="167" y="37"/>
                    <a:pt x="166" y="38"/>
                    <a:pt x="163" y="38"/>
                  </a:cubicBezTo>
                  <a:cubicBezTo>
                    <a:pt x="159" y="38"/>
                    <a:pt x="158" y="35"/>
                    <a:pt x="158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9" y="20"/>
                    <a:pt x="173" y="13"/>
                    <a:pt x="162" y="13"/>
                  </a:cubicBezTo>
                  <a:close/>
                  <a:moveTo>
                    <a:pt x="158" y="26"/>
                  </a:moveTo>
                  <a:cubicBezTo>
                    <a:pt x="158" y="23"/>
                    <a:pt x="159" y="20"/>
                    <a:pt x="162" y="20"/>
                  </a:cubicBezTo>
                  <a:cubicBezTo>
                    <a:pt x="166" y="20"/>
                    <a:pt x="167" y="23"/>
                    <a:pt x="167" y="26"/>
                  </a:cubicBezTo>
                  <a:lnTo>
                    <a:pt x="158" y="26"/>
                  </a:lnTo>
                  <a:close/>
                  <a:moveTo>
                    <a:pt x="204" y="13"/>
                  </a:moveTo>
                  <a:cubicBezTo>
                    <a:pt x="200" y="13"/>
                    <a:pt x="196" y="15"/>
                    <a:pt x="195" y="18"/>
                  </a:cubicBezTo>
                  <a:cubicBezTo>
                    <a:pt x="195" y="18"/>
                    <a:pt x="195" y="18"/>
                    <a:pt x="195" y="18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95" y="45"/>
                    <a:pt x="195" y="45"/>
                    <a:pt x="195" y="45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5" y="24"/>
                    <a:pt x="196" y="22"/>
                    <a:pt x="199" y="22"/>
                  </a:cubicBezTo>
                  <a:cubicBezTo>
                    <a:pt x="202" y="22"/>
                    <a:pt x="202" y="24"/>
                    <a:pt x="202" y="26"/>
                  </a:cubicBezTo>
                  <a:cubicBezTo>
                    <a:pt x="202" y="45"/>
                    <a:pt x="202" y="45"/>
                    <a:pt x="202" y="45"/>
                  </a:cubicBezTo>
                  <a:cubicBezTo>
                    <a:pt x="214" y="45"/>
                    <a:pt x="214" y="45"/>
                    <a:pt x="214" y="45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14" y="23"/>
                    <a:pt x="214" y="19"/>
                    <a:pt x="212" y="16"/>
                  </a:cubicBezTo>
                  <a:cubicBezTo>
                    <a:pt x="210" y="14"/>
                    <a:pt x="207" y="13"/>
                    <a:pt x="204" y="13"/>
                  </a:cubicBezTo>
                  <a:close/>
                  <a:moveTo>
                    <a:pt x="233" y="3"/>
                  </a:moveTo>
                  <a:cubicBezTo>
                    <a:pt x="222" y="4"/>
                    <a:pt x="222" y="4"/>
                    <a:pt x="222" y="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7"/>
                    <a:pt x="221" y="40"/>
                    <a:pt x="223" y="43"/>
                  </a:cubicBezTo>
                  <a:cubicBezTo>
                    <a:pt x="225" y="45"/>
                    <a:pt x="228" y="46"/>
                    <a:pt x="231" y="46"/>
                  </a:cubicBezTo>
                  <a:cubicBezTo>
                    <a:pt x="232" y="46"/>
                    <a:pt x="236" y="46"/>
                    <a:pt x="239" y="45"/>
                  </a:cubicBezTo>
                  <a:cubicBezTo>
                    <a:pt x="239" y="36"/>
                    <a:pt x="239" y="36"/>
                    <a:pt x="239" y="36"/>
                  </a:cubicBezTo>
                  <a:cubicBezTo>
                    <a:pt x="238" y="36"/>
                    <a:pt x="237" y="37"/>
                    <a:pt x="236" y="37"/>
                  </a:cubicBezTo>
                  <a:cubicBezTo>
                    <a:pt x="233" y="37"/>
                    <a:pt x="233" y="35"/>
                    <a:pt x="233" y="33"/>
                  </a:cubicBezTo>
                  <a:cubicBezTo>
                    <a:pt x="233" y="22"/>
                    <a:pt x="233" y="22"/>
                    <a:pt x="233" y="22"/>
                  </a:cubicBezTo>
                  <a:cubicBezTo>
                    <a:pt x="239" y="22"/>
                    <a:pt x="239" y="22"/>
                    <a:pt x="239" y="22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3"/>
                  </a:lnTo>
                  <a:close/>
                  <a:moveTo>
                    <a:pt x="259" y="13"/>
                  </a:moveTo>
                  <a:cubicBezTo>
                    <a:pt x="249" y="13"/>
                    <a:pt x="242" y="20"/>
                    <a:pt x="242" y="30"/>
                  </a:cubicBezTo>
                  <a:cubicBezTo>
                    <a:pt x="242" y="39"/>
                    <a:pt x="250" y="46"/>
                    <a:pt x="259" y="46"/>
                  </a:cubicBezTo>
                  <a:cubicBezTo>
                    <a:pt x="269" y="46"/>
                    <a:pt x="277" y="39"/>
                    <a:pt x="277" y="30"/>
                  </a:cubicBezTo>
                  <a:cubicBezTo>
                    <a:pt x="277" y="20"/>
                    <a:pt x="269" y="13"/>
                    <a:pt x="259" y="13"/>
                  </a:cubicBezTo>
                  <a:close/>
                  <a:moveTo>
                    <a:pt x="259" y="38"/>
                  </a:moveTo>
                  <a:cubicBezTo>
                    <a:pt x="257" y="38"/>
                    <a:pt x="255" y="38"/>
                    <a:pt x="255" y="29"/>
                  </a:cubicBezTo>
                  <a:cubicBezTo>
                    <a:pt x="255" y="26"/>
                    <a:pt x="255" y="21"/>
                    <a:pt x="259" y="21"/>
                  </a:cubicBezTo>
                  <a:cubicBezTo>
                    <a:pt x="263" y="21"/>
                    <a:pt x="264" y="26"/>
                    <a:pt x="264" y="29"/>
                  </a:cubicBezTo>
                  <a:cubicBezTo>
                    <a:pt x="264" y="38"/>
                    <a:pt x="262" y="38"/>
                    <a:pt x="259" y="38"/>
                  </a:cubicBezTo>
                  <a:close/>
                  <a:moveTo>
                    <a:pt x="301" y="13"/>
                  </a:moveTo>
                  <a:cubicBezTo>
                    <a:pt x="297" y="13"/>
                    <a:pt x="293" y="15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ubicBezTo>
                    <a:pt x="292" y="14"/>
                    <a:pt x="292" y="14"/>
                    <a:pt x="292" y="14"/>
                  </a:cubicBezTo>
                  <a:cubicBezTo>
                    <a:pt x="280" y="14"/>
                    <a:pt x="280" y="14"/>
                    <a:pt x="280" y="14"/>
                  </a:cubicBezTo>
                  <a:cubicBezTo>
                    <a:pt x="280" y="45"/>
                    <a:pt x="280" y="45"/>
                    <a:pt x="280" y="45"/>
                  </a:cubicBezTo>
                  <a:cubicBezTo>
                    <a:pt x="292" y="45"/>
                    <a:pt x="292" y="45"/>
                    <a:pt x="292" y="45"/>
                  </a:cubicBezTo>
                  <a:cubicBezTo>
                    <a:pt x="292" y="27"/>
                    <a:pt x="292" y="27"/>
                    <a:pt x="292" y="27"/>
                  </a:cubicBezTo>
                  <a:cubicBezTo>
                    <a:pt x="292" y="24"/>
                    <a:pt x="293" y="22"/>
                    <a:pt x="296" y="22"/>
                  </a:cubicBezTo>
                  <a:cubicBezTo>
                    <a:pt x="299" y="22"/>
                    <a:pt x="299" y="24"/>
                    <a:pt x="299" y="26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311" y="45"/>
                    <a:pt x="311" y="45"/>
                    <a:pt x="311" y="45"/>
                  </a:cubicBezTo>
                  <a:cubicBezTo>
                    <a:pt x="311" y="26"/>
                    <a:pt x="311" y="26"/>
                    <a:pt x="311" y="26"/>
                  </a:cubicBezTo>
                  <a:cubicBezTo>
                    <a:pt x="311" y="23"/>
                    <a:pt x="311" y="19"/>
                    <a:pt x="309" y="16"/>
                  </a:cubicBezTo>
                  <a:cubicBezTo>
                    <a:pt x="307" y="14"/>
                    <a:pt x="304" y="13"/>
                    <a:pt x="301" y="13"/>
                  </a:cubicBezTo>
                  <a:close/>
                  <a:moveTo>
                    <a:pt x="342" y="27"/>
                  </a:moveTo>
                  <a:cubicBezTo>
                    <a:pt x="339" y="25"/>
                    <a:pt x="336" y="25"/>
                    <a:pt x="333" y="24"/>
                  </a:cubicBezTo>
                  <a:cubicBezTo>
                    <a:pt x="332" y="24"/>
                    <a:pt x="329" y="24"/>
                    <a:pt x="328" y="24"/>
                  </a:cubicBezTo>
                  <a:cubicBezTo>
                    <a:pt x="327" y="23"/>
                    <a:pt x="326" y="23"/>
                    <a:pt x="326" y="22"/>
                  </a:cubicBezTo>
                  <a:cubicBezTo>
                    <a:pt x="326" y="21"/>
                    <a:pt x="328" y="20"/>
                    <a:pt x="330" y="20"/>
                  </a:cubicBezTo>
                  <a:cubicBezTo>
                    <a:pt x="332" y="20"/>
                    <a:pt x="335" y="21"/>
                    <a:pt x="336" y="23"/>
                  </a:cubicBezTo>
                  <a:cubicBezTo>
                    <a:pt x="345" y="21"/>
                    <a:pt x="345" y="21"/>
                    <a:pt x="345" y="21"/>
                  </a:cubicBezTo>
                  <a:cubicBezTo>
                    <a:pt x="343" y="15"/>
                    <a:pt x="337" y="13"/>
                    <a:pt x="331" y="13"/>
                  </a:cubicBezTo>
                  <a:cubicBezTo>
                    <a:pt x="327" y="13"/>
                    <a:pt x="324" y="14"/>
                    <a:pt x="321" y="16"/>
                  </a:cubicBezTo>
                  <a:cubicBezTo>
                    <a:pt x="318" y="17"/>
                    <a:pt x="316" y="20"/>
                    <a:pt x="316" y="24"/>
                  </a:cubicBezTo>
                  <a:cubicBezTo>
                    <a:pt x="316" y="32"/>
                    <a:pt x="323" y="33"/>
                    <a:pt x="330" y="34"/>
                  </a:cubicBezTo>
                  <a:cubicBezTo>
                    <a:pt x="331" y="34"/>
                    <a:pt x="335" y="35"/>
                    <a:pt x="335" y="36"/>
                  </a:cubicBezTo>
                  <a:cubicBezTo>
                    <a:pt x="335" y="38"/>
                    <a:pt x="332" y="38"/>
                    <a:pt x="331" y="38"/>
                  </a:cubicBezTo>
                  <a:cubicBezTo>
                    <a:pt x="328" y="38"/>
                    <a:pt x="325" y="38"/>
                    <a:pt x="324" y="35"/>
                  </a:cubicBezTo>
                  <a:cubicBezTo>
                    <a:pt x="314" y="36"/>
                    <a:pt x="314" y="36"/>
                    <a:pt x="314" y="36"/>
                  </a:cubicBezTo>
                  <a:cubicBezTo>
                    <a:pt x="317" y="43"/>
                    <a:pt x="323" y="46"/>
                    <a:pt x="330" y="46"/>
                  </a:cubicBezTo>
                  <a:cubicBezTo>
                    <a:pt x="337" y="46"/>
                    <a:pt x="346" y="43"/>
                    <a:pt x="346" y="35"/>
                  </a:cubicBezTo>
                  <a:cubicBezTo>
                    <a:pt x="346" y="31"/>
                    <a:pt x="345" y="28"/>
                    <a:pt x="342" y="27"/>
                  </a:cubicBezTo>
                  <a:close/>
                </a:path>
              </a:pathLst>
            </a:custGeom>
            <a:solidFill>
              <a:srgbClr val="00489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1265237" y="5641976"/>
              <a:ext cx="471488" cy="493713"/>
            </a:xfrm>
            <a:custGeom>
              <a:avLst/>
              <a:gdLst/>
              <a:ahLst/>
              <a:cxnLst>
                <a:cxn ang="0">
                  <a:pos x="60" y="311"/>
                </a:cxn>
                <a:cxn ang="0">
                  <a:pos x="297" y="0"/>
                </a:cxn>
                <a:cxn ang="0">
                  <a:pos x="238" y="0"/>
                </a:cxn>
                <a:cxn ang="0">
                  <a:pos x="0" y="311"/>
                </a:cxn>
                <a:cxn ang="0">
                  <a:pos x="60" y="311"/>
                </a:cxn>
              </a:cxnLst>
              <a:rect l="0" t="0" r="r" b="b"/>
              <a:pathLst>
                <a:path w="297" h="311">
                  <a:moveTo>
                    <a:pt x="60" y="311"/>
                  </a:moveTo>
                  <a:lnTo>
                    <a:pt x="297" y="0"/>
                  </a:lnTo>
                  <a:lnTo>
                    <a:pt x="238" y="0"/>
                  </a:lnTo>
                  <a:lnTo>
                    <a:pt x="0" y="311"/>
                  </a:lnTo>
                  <a:lnTo>
                    <a:pt x="60" y="31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</p:grp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14725" y="6425598"/>
            <a:ext cx="2133600" cy="2178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 dirty="0">
              <a:solidFill>
                <a:srgbClr val="E40A38"/>
              </a:solidFill>
            </a:endParaRPr>
          </a:p>
        </p:txBody>
      </p:sp>
      <p:pic>
        <p:nvPicPr>
          <p:cNvPr id="17" name="Picture 23" descr="J:\0- Internal Communication\OneIT\AsiaIT logo\asia_it_logo_croppe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334125"/>
            <a:ext cx="6381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40113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71600" y="2692170"/>
            <a:ext cx="7200849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233572" y="4742396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3725676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79900" y="692696"/>
            <a:ext cx="4521200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5686425" y="2276872"/>
            <a:ext cx="311467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5586744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8497175" y="6342070"/>
            <a:ext cx="396000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</p:grpSp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5432612" y="6449077"/>
            <a:ext cx="2834637" cy="3984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100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12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10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4818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71600" y="2692170"/>
            <a:ext cx="7200849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233572" y="4742396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8497175" y="6342070"/>
            <a:ext cx="396000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</p:grp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  <p:pic>
        <p:nvPicPr>
          <p:cNvPr id="20" name="Picture 23" descr="J:\0- Internal Communication\OneIT\AsiaIT logo\asia_it_logo_croppe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334125"/>
            <a:ext cx="6381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35002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0"/>
            <a:ext cx="4223393" cy="4916387"/>
          </a:xfrm>
        </p:spPr>
        <p:txBody>
          <a:bodyPr anchor="ctr" anchorCtr="0"/>
          <a:lstStyle>
            <a:lvl1pPr marL="534988" indent="-534988">
              <a:spcBef>
                <a:spcPts val="20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 b="0">
                <a:solidFill>
                  <a:srgbClr val="004563"/>
                </a:solidFill>
                <a:latin typeface="Century Gothic" pitchFamily="34" charset="0"/>
              </a:defRPr>
            </a:lvl2pPr>
            <a:lvl3pPr marL="180975" indent="-180975">
              <a:buClr>
                <a:srgbClr val="004563"/>
              </a:buClr>
              <a:defRPr sz="1200" b="1">
                <a:latin typeface="Century Gothic" pitchFamily="34" charset="0"/>
              </a:defRPr>
            </a:lvl3pPr>
            <a:lvl4pPr marL="180975" indent="0">
              <a:defRPr sz="1200">
                <a:latin typeface="Century Gothic" pitchFamily="34" charset="0"/>
              </a:defRPr>
            </a:lvl4pPr>
            <a:lvl5pPr marL="361950" indent="-180975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7061843" y="1100205"/>
            <a:ext cx="571997" cy="4916387"/>
          </a:xfrm>
        </p:spPr>
        <p:txBody>
          <a:bodyPr anchor="ctr" anchorCtr="0"/>
          <a:lstStyle>
            <a:lvl1pPr marL="534988" indent="-534988" algn="r">
              <a:spcBef>
                <a:spcPts val="20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  <a:latin typeface="Century Gothic" pitchFamily="34" charset="0"/>
              </a:defRPr>
            </a:lvl2pPr>
            <a:lvl3pPr marL="180975" indent="-180975" algn="r">
              <a:buClr>
                <a:schemeClr val="tx2"/>
              </a:buClr>
              <a:defRPr sz="1200" b="1">
                <a:latin typeface="Century Gothic" pitchFamily="34" charset="0"/>
              </a:defRPr>
            </a:lvl3pPr>
            <a:lvl4pPr marL="180975" indent="0" algn="r">
              <a:defRPr sz="1200">
                <a:latin typeface="Century Gothic" pitchFamily="34" charset="0"/>
              </a:defRPr>
            </a:lvl4pPr>
            <a:lvl5pPr marL="361950" indent="-180975" algn="r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42949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0"/>
            <a:ext cx="5962650" cy="4916387"/>
          </a:xfrm>
        </p:spPr>
        <p:txBody>
          <a:bodyPr anchor="ctr" anchorCtr="0"/>
          <a:lstStyle>
            <a:lvl1pPr marL="534988" indent="-534988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>
                <a:latin typeface="Century Gothic" pitchFamily="34" charset="0"/>
              </a:defRPr>
            </a:lvl1pPr>
            <a:lvl2pPr marL="534988" indent="0">
              <a:spcBef>
                <a:spcPts val="0"/>
              </a:spcBef>
              <a:tabLst>
                <a:tab pos="4667250" algn="l"/>
              </a:tabLst>
              <a:defRPr sz="1100" b="1">
                <a:solidFill>
                  <a:srgbClr val="004563"/>
                </a:solidFill>
                <a:latin typeface="Century Gothic" pitchFamily="34" charset="0"/>
              </a:defRPr>
            </a:lvl2pPr>
            <a:lvl3pPr marL="801688" indent="-266700">
              <a:buClr>
                <a:srgbClr val="004563"/>
              </a:buClr>
              <a:tabLst>
                <a:tab pos="4667250" algn="l"/>
              </a:tabLst>
              <a:defRPr sz="1100" b="1">
                <a:latin typeface="Century Gothic" pitchFamily="34" charset="0"/>
              </a:defRPr>
            </a:lvl3pPr>
            <a:lvl4pPr marL="801688" indent="0">
              <a:tabLst>
                <a:tab pos="4667250" algn="l"/>
              </a:tabLst>
              <a:defRPr sz="1100">
                <a:latin typeface="Century Gothic" pitchFamily="34" charset="0"/>
              </a:defRPr>
            </a:lvl4pPr>
            <a:lvl5pPr marL="896938" indent="-95250">
              <a:tabLst/>
              <a:defRPr sz="11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28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738188" y="1570037"/>
            <a:ext cx="7670799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0422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736600" y="2224088"/>
            <a:ext cx="7672388" cy="381635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16849897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1296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59345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465714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2938" y="3902472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756632" y="3902472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28704431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817934" y="1570038"/>
            <a:ext cx="3591053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spcBef>
                <a:spcPts val="1500"/>
              </a:spcBef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150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spcBef>
                <a:spcPts val="15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108075" y="2917203"/>
            <a:ext cx="2732088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87692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3397210" y="1570038"/>
            <a:ext cx="234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6068988" y="1570038"/>
            <a:ext cx="234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34109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4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60678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95375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5857336" y="1570038"/>
            <a:ext cx="2551652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737726" y="1570038"/>
            <a:ext cx="4283537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3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63842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79900" y="692696"/>
            <a:ext cx="4521200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5686425" y="2276872"/>
            <a:ext cx="311467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5080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58732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5927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3995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9729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9653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7924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7439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355600" y="1940022"/>
            <a:ext cx="8432800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31" name="Groupe 30"/>
          <p:cNvGrpSpPr>
            <a:grpSpLocks noChangeAspect="1"/>
          </p:cNvGrpSpPr>
          <p:nvPr userDrawn="1"/>
        </p:nvGrpSpPr>
        <p:grpSpPr>
          <a:xfrm>
            <a:off x="6648135" y="6344525"/>
            <a:ext cx="2245040" cy="396000"/>
            <a:chOff x="-2084388" y="4589463"/>
            <a:chExt cx="9144001" cy="1612900"/>
          </a:xfrm>
        </p:grpSpPr>
        <p:sp>
          <p:nvSpPr>
            <p:cNvPr id="1029" name="Rectangle 5"/>
            <p:cNvSpPr>
              <a:spLocks noChangeArrowheads="1"/>
            </p:cNvSpPr>
            <p:nvPr userDrawn="1"/>
          </p:nvSpPr>
          <p:spPr bwMode="auto">
            <a:xfrm>
              <a:off x="5445125" y="4589463"/>
              <a:ext cx="1614488" cy="16129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6351588" y="4589463"/>
              <a:ext cx="708025" cy="796925"/>
            </a:xfrm>
            <a:custGeom>
              <a:avLst/>
              <a:gdLst/>
              <a:ahLst/>
              <a:cxnLst>
                <a:cxn ang="0">
                  <a:pos x="60" y="502"/>
                </a:cxn>
                <a:cxn ang="0">
                  <a:pos x="446" y="0"/>
                </a:cxn>
                <a:cxn ang="0">
                  <a:pos x="386" y="0"/>
                </a:cxn>
                <a:cxn ang="0">
                  <a:pos x="0" y="502"/>
                </a:cxn>
                <a:cxn ang="0">
                  <a:pos x="60" y="502"/>
                </a:cxn>
              </a:cxnLst>
              <a:rect l="0" t="0" r="r" b="b"/>
              <a:pathLst>
                <a:path w="446" h="502">
                  <a:moveTo>
                    <a:pt x="60" y="502"/>
                  </a:moveTo>
                  <a:lnTo>
                    <a:pt x="446" y="0"/>
                  </a:lnTo>
                  <a:lnTo>
                    <a:pt x="386" y="0"/>
                  </a:lnTo>
                  <a:lnTo>
                    <a:pt x="0" y="502"/>
                  </a:lnTo>
                  <a:lnTo>
                    <a:pt x="60" y="502"/>
                  </a:lnTo>
                  <a:close/>
                </a:path>
              </a:pathLst>
            </a:custGeom>
            <a:solidFill>
              <a:srgbClr val="FF18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5445125" y="5443538"/>
              <a:ext cx="1341438" cy="596900"/>
            </a:xfrm>
            <a:custGeom>
              <a:avLst/>
              <a:gdLst/>
              <a:ahLst/>
              <a:cxnLst>
                <a:cxn ang="0">
                  <a:pos x="142" y="63"/>
                </a:cxn>
                <a:cxn ang="0">
                  <a:pos x="125" y="57"/>
                </a:cxn>
                <a:cxn ang="0">
                  <a:pos x="93" y="36"/>
                </a:cxn>
                <a:cxn ang="0">
                  <a:pos x="94" y="58"/>
                </a:cxn>
                <a:cxn ang="0">
                  <a:pos x="82" y="63"/>
                </a:cxn>
                <a:cxn ang="0">
                  <a:pos x="80" y="55"/>
                </a:cxn>
                <a:cxn ang="0">
                  <a:pos x="74" y="63"/>
                </a:cxn>
                <a:cxn ang="0">
                  <a:pos x="61" y="60"/>
                </a:cxn>
                <a:cxn ang="0">
                  <a:pos x="55" y="60"/>
                </a:cxn>
                <a:cxn ang="0">
                  <a:pos x="42" y="63"/>
                </a:cxn>
                <a:cxn ang="0">
                  <a:pos x="56" y="47"/>
                </a:cxn>
                <a:cxn ang="0">
                  <a:pos x="28" y="36"/>
                </a:cxn>
                <a:cxn ang="0">
                  <a:pos x="8" y="63"/>
                </a:cxn>
                <a:cxn ang="0">
                  <a:pos x="0" y="58"/>
                </a:cxn>
                <a:cxn ang="0">
                  <a:pos x="22" y="31"/>
                </a:cxn>
                <a:cxn ang="0">
                  <a:pos x="44" y="0"/>
                </a:cxn>
                <a:cxn ang="0">
                  <a:pos x="58" y="6"/>
                </a:cxn>
                <a:cxn ang="0">
                  <a:pos x="70" y="28"/>
                </a:cxn>
                <a:cxn ang="0">
                  <a:pos x="61" y="0"/>
                </a:cxn>
                <a:cxn ang="0">
                  <a:pos x="76" y="4"/>
                </a:cxn>
                <a:cxn ang="0">
                  <a:pos x="91" y="4"/>
                </a:cxn>
                <a:cxn ang="0">
                  <a:pos x="105" y="0"/>
                </a:cxn>
                <a:cxn ang="0">
                  <a:pos x="84" y="25"/>
                </a:cxn>
                <a:cxn ang="0">
                  <a:pos x="86" y="32"/>
                </a:cxn>
                <a:cxn ang="0">
                  <a:pos x="107" y="5"/>
                </a:cxn>
                <a:cxn ang="0">
                  <a:pos x="122" y="0"/>
                </a:cxn>
                <a:cxn ang="0">
                  <a:pos x="130" y="31"/>
                </a:cxn>
                <a:cxn ang="0">
                  <a:pos x="99" y="29"/>
                </a:cxn>
                <a:cxn ang="0">
                  <a:pos x="112" y="16"/>
                </a:cxn>
                <a:cxn ang="0">
                  <a:pos x="112" y="12"/>
                </a:cxn>
                <a:cxn ang="0">
                  <a:pos x="34" y="29"/>
                </a:cxn>
                <a:cxn ang="0">
                  <a:pos x="47" y="16"/>
                </a:cxn>
                <a:cxn ang="0">
                  <a:pos x="46" y="12"/>
                </a:cxn>
                <a:cxn ang="0">
                  <a:pos x="77" y="45"/>
                </a:cxn>
                <a:cxn ang="0">
                  <a:pos x="69" y="42"/>
                </a:cxn>
              </a:cxnLst>
              <a:rect l="0" t="0" r="r" b="b"/>
              <a:pathLst>
                <a:path w="142" h="63">
                  <a:moveTo>
                    <a:pt x="130" y="31"/>
                  </a:moveTo>
                  <a:cubicBezTo>
                    <a:pt x="133" y="40"/>
                    <a:pt x="140" y="61"/>
                    <a:pt x="142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63"/>
                    <a:pt x="126" y="60"/>
                    <a:pt x="125" y="57"/>
                  </a:cubicBezTo>
                  <a:cubicBezTo>
                    <a:pt x="124" y="55"/>
                    <a:pt x="119" y="36"/>
                    <a:pt x="119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2"/>
                    <a:pt x="94" y="57"/>
                    <a:pt x="94" y="58"/>
                  </a:cubicBezTo>
                  <a:cubicBezTo>
                    <a:pt x="95" y="59"/>
                    <a:pt x="97" y="63"/>
                    <a:pt x="97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63"/>
                    <a:pt x="81" y="61"/>
                    <a:pt x="81" y="60"/>
                  </a:cubicBezTo>
                  <a:cubicBezTo>
                    <a:pt x="81" y="59"/>
                    <a:pt x="80" y="55"/>
                    <a:pt x="80" y="55"/>
                  </a:cubicBezTo>
                  <a:cubicBezTo>
                    <a:pt x="80" y="55"/>
                    <a:pt x="76" y="59"/>
                    <a:pt x="75" y="60"/>
                  </a:cubicBezTo>
                  <a:cubicBezTo>
                    <a:pt x="74" y="62"/>
                    <a:pt x="74" y="63"/>
                    <a:pt x="74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3"/>
                    <a:pt x="62" y="61"/>
                    <a:pt x="61" y="60"/>
                  </a:cubicBezTo>
                  <a:cubicBezTo>
                    <a:pt x="61" y="59"/>
                    <a:pt x="60" y="54"/>
                    <a:pt x="60" y="54"/>
                  </a:cubicBezTo>
                  <a:cubicBezTo>
                    <a:pt x="60" y="54"/>
                    <a:pt x="56" y="59"/>
                    <a:pt x="55" y="60"/>
                  </a:cubicBezTo>
                  <a:cubicBezTo>
                    <a:pt x="54" y="62"/>
                    <a:pt x="54" y="63"/>
                    <a:pt x="54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63"/>
                    <a:pt x="46" y="60"/>
                    <a:pt x="47" y="58"/>
                  </a:cubicBezTo>
                  <a:cubicBezTo>
                    <a:pt x="49" y="56"/>
                    <a:pt x="56" y="47"/>
                    <a:pt x="56" y="47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13" y="55"/>
                    <a:pt x="13" y="56"/>
                  </a:cubicBezTo>
                  <a:cubicBezTo>
                    <a:pt x="12" y="56"/>
                    <a:pt x="8" y="62"/>
                    <a:pt x="8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2" y="45"/>
                    <a:pt x="22" y="31"/>
                  </a:cubicBezTo>
                  <a:cubicBezTo>
                    <a:pt x="30" y="20"/>
                    <a:pt x="39" y="9"/>
                    <a:pt x="39" y="8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5"/>
                    <a:pt x="58" y="6"/>
                  </a:cubicBezTo>
                  <a:cubicBezTo>
                    <a:pt x="58" y="7"/>
                    <a:pt x="66" y="33"/>
                    <a:pt x="66" y="34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1" y="0"/>
                    <a:pt x="61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2"/>
                    <a:pt x="76" y="4"/>
                  </a:cubicBezTo>
                  <a:cubicBezTo>
                    <a:pt x="77" y="6"/>
                    <a:pt x="80" y="18"/>
                    <a:pt x="80" y="18"/>
                  </a:cubicBezTo>
                  <a:cubicBezTo>
                    <a:pt x="80" y="18"/>
                    <a:pt x="91" y="5"/>
                    <a:pt x="91" y="4"/>
                  </a:cubicBezTo>
                  <a:cubicBezTo>
                    <a:pt x="92" y="2"/>
                    <a:pt x="93" y="0"/>
                    <a:pt x="93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3" y="2"/>
                    <a:pt x="99" y="7"/>
                  </a:cubicBezTo>
                  <a:cubicBezTo>
                    <a:pt x="97" y="8"/>
                    <a:pt x="84" y="25"/>
                    <a:pt x="84" y="25"/>
                  </a:cubicBezTo>
                  <a:cubicBezTo>
                    <a:pt x="84" y="25"/>
                    <a:pt x="85" y="29"/>
                    <a:pt x="86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6" y="32"/>
                    <a:pt x="86" y="32"/>
                    <a:pt x="87" y="31"/>
                  </a:cubicBezTo>
                  <a:cubicBezTo>
                    <a:pt x="90" y="27"/>
                    <a:pt x="106" y="6"/>
                    <a:pt x="107" y="5"/>
                  </a:cubicBezTo>
                  <a:cubicBezTo>
                    <a:pt x="108" y="3"/>
                    <a:pt x="109" y="2"/>
                    <a:pt x="11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4"/>
                    <a:pt x="123" y="5"/>
                  </a:cubicBezTo>
                  <a:lnTo>
                    <a:pt x="130" y="31"/>
                  </a:lnTo>
                  <a:close/>
                  <a:moveTo>
                    <a:pt x="112" y="12"/>
                  </a:moveTo>
                  <a:cubicBezTo>
                    <a:pt x="110" y="16"/>
                    <a:pt x="99" y="29"/>
                    <a:pt x="99" y="29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6" y="29"/>
                    <a:pt x="113" y="19"/>
                    <a:pt x="112" y="16"/>
                  </a:cubicBezTo>
                  <a:cubicBezTo>
                    <a:pt x="112" y="15"/>
                    <a:pt x="112" y="12"/>
                    <a:pt x="112" y="12"/>
                  </a:cubicBezTo>
                  <a:cubicBezTo>
                    <a:pt x="112" y="12"/>
                    <a:pt x="112" y="11"/>
                    <a:pt x="112" y="12"/>
                  </a:cubicBezTo>
                  <a:close/>
                  <a:moveTo>
                    <a:pt x="46" y="12"/>
                  </a:moveTo>
                  <a:cubicBezTo>
                    <a:pt x="44" y="16"/>
                    <a:pt x="34" y="29"/>
                    <a:pt x="34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29"/>
                    <a:pt x="47" y="19"/>
                    <a:pt x="47" y="16"/>
                  </a:cubicBezTo>
                  <a:cubicBezTo>
                    <a:pt x="46" y="15"/>
                    <a:pt x="47" y="12"/>
                    <a:pt x="47" y="12"/>
                  </a:cubicBezTo>
                  <a:cubicBezTo>
                    <a:pt x="47" y="12"/>
                    <a:pt x="47" y="11"/>
                    <a:pt x="46" y="12"/>
                  </a:cubicBezTo>
                  <a:close/>
                  <a:moveTo>
                    <a:pt x="72" y="51"/>
                  </a:moveTo>
                  <a:cubicBezTo>
                    <a:pt x="77" y="45"/>
                    <a:pt x="77" y="45"/>
                    <a:pt x="77" y="45"/>
                  </a:cubicBezTo>
                  <a:cubicBezTo>
                    <a:pt x="76" y="45"/>
                    <a:pt x="73" y="37"/>
                    <a:pt x="73" y="37"/>
                  </a:cubicBezTo>
                  <a:cubicBezTo>
                    <a:pt x="69" y="42"/>
                    <a:pt x="69" y="42"/>
                    <a:pt x="69" y="42"/>
                  </a:cubicBezTo>
                  <a:lnTo>
                    <a:pt x="72" y="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1831975" y="5622926"/>
              <a:ext cx="3217863" cy="427038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0" y="44"/>
                </a:cxn>
                <a:cxn ang="0">
                  <a:pos x="7" y="19"/>
                </a:cxn>
                <a:cxn ang="0">
                  <a:pos x="20" y="25"/>
                </a:cxn>
                <a:cxn ang="0">
                  <a:pos x="24" y="27"/>
                </a:cxn>
                <a:cxn ang="0">
                  <a:pos x="47" y="12"/>
                </a:cxn>
                <a:cxn ang="0">
                  <a:pos x="61" y="28"/>
                </a:cxn>
                <a:cxn ang="0">
                  <a:pos x="47" y="41"/>
                </a:cxn>
                <a:cxn ang="0">
                  <a:pos x="40" y="20"/>
                </a:cxn>
                <a:cxn ang="0">
                  <a:pos x="56" y="28"/>
                </a:cxn>
                <a:cxn ang="0">
                  <a:pos x="76" y="16"/>
                </a:cxn>
                <a:cxn ang="0">
                  <a:pos x="76" y="12"/>
                </a:cxn>
                <a:cxn ang="0">
                  <a:pos x="71" y="12"/>
                </a:cxn>
                <a:cxn ang="0">
                  <a:pos x="71" y="16"/>
                </a:cxn>
                <a:cxn ang="0">
                  <a:pos x="84" y="44"/>
                </a:cxn>
                <a:cxn ang="0">
                  <a:pos x="76" y="35"/>
                </a:cxn>
                <a:cxn ang="0">
                  <a:pos x="95" y="13"/>
                </a:cxn>
                <a:cxn ang="0">
                  <a:pos x="95" y="44"/>
                </a:cxn>
                <a:cxn ang="0">
                  <a:pos x="105" y="17"/>
                </a:cxn>
                <a:cxn ang="0">
                  <a:pos x="104" y="12"/>
                </a:cxn>
                <a:cxn ang="0">
                  <a:pos x="110" y="28"/>
                </a:cxn>
                <a:cxn ang="0">
                  <a:pos x="133" y="35"/>
                </a:cxn>
                <a:cxn ang="0">
                  <a:pos x="115" y="29"/>
                </a:cxn>
                <a:cxn ang="0">
                  <a:pos x="115" y="25"/>
                </a:cxn>
                <a:cxn ang="0">
                  <a:pos x="115" y="25"/>
                </a:cxn>
                <a:cxn ang="0">
                  <a:pos x="180" y="12"/>
                </a:cxn>
                <a:cxn ang="0">
                  <a:pos x="171" y="13"/>
                </a:cxn>
                <a:cxn ang="0">
                  <a:pos x="171" y="44"/>
                </a:cxn>
                <a:cxn ang="0">
                  <a:pos x="179" y="16"/>
                </a:cxn>
                <a:cxn ang="0">
                  <a:pos x="185" y="44"/>
                </a:cxn>
                <a:cxn ang="0">
                  <a:pos x="192" y="19"/>
                </a:cxn>
                <a:cxn ang="0">
                  <a:pos x="204" y="25"/>
                </a:cxn>
                <a:cxn ang="0">
                  <a:pos x="208" y="25"/>
                </a:cxn>
                <a:cxn ang="0">
                  <a:pos x="231" y="12"/>
                </a:cxn>
                <a:cxn ang="0">
                  <a:pos x="244" y="35"/>
                </a:cxn>
                <a:cxn ang="0">
                  <a:pos x="223" y="36"/>
                </a:cxn>
                <a:cxn ang="0">
                  <a:pos x="231" y="12"/>
                </a:cxn>
                <a:cxn ang="0">
                  <a:pos x="239" y="25"/>
                </a:cxn>
                <a:cxn ang="0">
                  <a:pos x="239" y="0"/>
                </a:cxn>
                <a:cxn ang="0">
                  <a:pos x="241" y="4"/>
                </a:cxn>
                <a:cxn ang="0">
                  <a:pos x="266" y="16"/>
                </a:cxn>
                <a:cxn ang="0">
                  <a:pos x="259" y="4"/>
                </a:cxn>
                <a:cxn ang="0">
                  <a:pos x="249" y="12"/>
                </a:cxn>
                <a:cxn ang="0">
                  <a:pos x="255" y="34"/>
                </a:cxn>
                <a:cxn ang="0">
                  <a:pos x="268" y="40"/>
                </a:cxn>
                <a:cxn ang="0">
                  <a:pos x="275" y="44"/>
                </a:cxn>
                <a:cxn ang="0">
                  <a:pos x="275" y="13"/>
                </a:cxn>
                <a:cxn ang="0">
                  <a:pos x="280" y="7"/>
                </a:cxn>
                <a:cxn ang="0">
                  <a:pos x="275" y="7"/>
                </a:cxn>
                <a:cxn ang="0">
                  <a:pos x="303" y="45"/>
                </a:cxn>
                <a:cxn ang="0">
                  <a:pos x="303" y="41"/>
                </a:cxn>
                <a:cxn ang="0">
                  <a:pos x="317" y="29"/>
                </a:cxn>
                <a:cxn ang="0">
                  <a:pos x="303" y="16"/>
                </a:cxn>
                <a:cxn ang="0">
                  <a:pos x="339" y="12"/>
                </a:cxn>
                <a:cxn ang="0">
                  <a:pos x="330" y="13"/>
                </a:cxn>
                <a:cxn ang="0">
                  <a:pos x="330" y="44"/>
                </a:cxn>
                <a:cxn ang="0">
                  <a:pos x="340" y="17"/>
                </a:cxn>
                <a:cxn ang="0">
                  <a:pos x="339" y="12"/>
                </a:cxn>
              </a:cxnLst>
              <a:rect l="0" t="0" r="r" b="b"/>
              <a:pathLst>
                <a:path w="341" h="45">
                  <a:moveTo>
                    <a:pt x="14" y="12"/>
                  </a:moveTo>
                  <a:cubicBezTo>
                    <a:pt x="10" y="12"/>
                    <a:pt x="6" y="15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4"/>
                    <a:pt x="5" y="22"/>
                    <a:pt x="7" y="19"/>
                  </a:cubicBezTo>
                  <a:cubicBezTo>
                    <a:pt x="9" y="17"/>
                    <a:pt x="11" y="16"/>
                    <a:pt x="13" y="16"/>
                  </a:cubicBezTo>
                  <a:cubicBezTo>
                    <a:pt x="16" y="16"/>
                    <a:pt x="18" y="17"/>
                    <a:pt x="19" y="19"/>
                  </a:cubicBezTo>
                  <a:cubicBezTo>
                    <a:pt x="20" y="20"/>
                    <a:pt x="20" y="23"/>
                    <a:pt x="20" y="2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4"/>
                    <a:pt x="25" y="19"/>
                    <a:pt x="23" y="17"/>
                  </a:cubicBezTo>
                  <a:cubicBezTo>
                    <a:pt x="21" y="14"/>
                    <a:pt x="18" y="12"/>
                    <a:pt x="14" y="12"/>
                  </a:cubicBezTo>
                  <a:close/>
                  <a:moveTo>
                    <a:pt x="47" y="12"/>
                  </a:moveTo>
                  <a:cubicBezTo>
                    <a:pt x="38" y="12"/>
                    <a:pt x="33" y="19"/>
                    <a:pt x="33" y="28"/>
                  </a:cubicBezTo>
                  <a:cubicBezTo>
                    <a:pt x="33" y="36"/>
                    <a:pt x="37" y="45"/>
                    <a:pt x="46" y="45"/>
                  </a:cubicBezTo>
                  <a:cubicBezTo>
                    <a:pt x="56" y="45"/>
                    <a:pt x="61" y="37"/>
                    <a:pt x="61" y="28"/>
                  </a:cubicBezTo>
                  <a:cubicBezTo>
                    <a:pt x="61" y="20"/>
                    <a:pt x="56" y="12"/>
                    <a:pt x="47" y="12"/>
                  </a:cubicBezTo>
                  <a:close/>
                  <a:moveTo>
                    <a:pt x="54" y="36"/>
                  </a:moveTo>
                  <a:cubicBezTo>
                    <a:pt x="53" y="39"/>
                    <a:pt x="50" y="41"/>
                    <a:pt x="47" y="41"/>
                  </a:cubicBezTo>
                  <a:cubicBezTo>
                    <a:pt x="44" y="41"/>
                    <a:pt x="41" y="39"/>
                    <a:pt x="40" y="37"/>
                  </a:cubicBezTo>
                  <a:cubicBezTo>
                    <a:pt x="39" y="34"/>
                    <a:pt x="38" y="31"/>
                    <a:pt x="38" y="28"/>
                  </a:cubicBezTo>
                  <a:cubicBezTo>
                    <a:pt x="38" y="26"/>
                    <a:pt x="39" y="23"/>
                    <a:pt x="40" y="20"/>
                  </a:cubicBezTo>
                  <a:cubicBezTo>
                    <a:pt x="41" y="18"/>
                    <a:pt x="44" y="16"/>
                    <a:pt x="47" y="16"/>
                  </a:cubicBezTo>
                  <a:cubicBezTo>
                    <a:pt x="50" y="16"/>
                    <a:pt x="52" y="17"/>
                    <a:pt x="54" y="20"/>
                  </a:cubicBezTo>
                  <a:cubicBezTo>
                    <a:pt x="55" y="22"/>
                    <a:pt x="56" y="25"/>
                    <a:pt x="56" y="28"/>
                  </a:cubicBezTo>
                  <a:cubicBezTo>
                    <a:pt x="56" y="31"/>
                    <a:pt x="55" y="34"/>
                    <a:pt x="54" y="36"/>
                  </a:cubicBezTo>
                  <a:close/>
                  <a:moveTo>
                    <a:pt x="76" y="35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41"/>
                    <a:pt x="73" y="45"/>
                    <a:pt x="80" y="45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77" y="41"/>
                    <a:pt x="76" y="39"/>
                    <a:pt x="76" y="35"/>
                  </a:cubicBezTo>
                  <a:close/>
                  <a:moveTo>
                    <a:pt x="95" y="20"/>
                  </a:moveTo>
                  <a:cubicBezTo>
                    <a:pt x="95" y="20"/>
                    <a:pt x="95" y="20"/>
                    <a:pt x="95" y="20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6"/>
                    <a:pt x="96" y="24"/>
                    <a:pt x="97" y="22"/>
                  </a:cubicBezTo>
                  <a:cubicBezTo>
                    <a:pt x="99" y="18"/>
                    <a:pt x="101" y="17"/>
                    <a:pt x="105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99" y="12"/>
                    <a:pt x="97" y="16"/>
                    <a:pt x="95" y="20"/>
                  </a:cubicBezTo>
                  <a:close/>
                  <a:moveTo>
                    <a:pt x="124" y="12"/>
                  </a:moveTo>
                  <a:cubicBezTo>
                    <a:pt x="115" y="12"/>
                    <a:pt x="110" y="20"/>
                    <a:pt x="110" y="28"/>
                  </a:cubicBezTo>
                  <a:cubicBezTo>
                    <a:pt x="110" y="37"/>
                    <a:pt x="115" y="45"/>
                    <a:pt x="124" y="45"/>
                  </a:cubicBezTo>
                  <a:cubicBezTo>
                    <a:pt x="130" y="45"/>
                    <a:pt x="135" y="41"/>
                    <a:pt x="137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1" y="38"/>
                    <a:pt x="128" y="41"/>
                    <a:pt x="124" y="41"/>
                  </a:cubicBezTo>
                  <a:cubicBezTo>
                    <a:pt x="121" y="41"/>
                    <a:pt x="118" y="39"/>
                    <a:pt x="116" y="36"/>
                  </a:cubicBezTo>
                  <a:cubicBezTo>
                    <a:pt x="115" y="33"/>
                    <a:pt x="115" y="31"/>
                    <a:pt x="115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8" y="20"/>
                    <a:pt x="134" y="12"/>
                    <a:pt x="124" y="12"/>
                  </a:cubicBezTo>
                  <a:close/>
                  <a:moveTo>
                    <a:pt x="115" y="25"/>
                  </a:moveTo>
                  <a:cubicBezTo>
                    <a:pt x="116" y="20"/>
                    <a:pt x="119" y="16"/>
                    <a:pt x="124" y="16"/>
                  </a:cubicBezTo>
                  <a:cubicBezTo>
                    <a:pt x="130" y="16"/>
                    <a:pt x="133" y="20"/>
                    <a:pt x="133" y="25"/>
                  </a:cubicBezTo>
                  <a:lnTo>
                    <a:pt x="115" y="25"/>
                  </a:lnTo>
                  <a:close/>
                  <a:moveTo>
                    <a:pt x="199" y="12"/>
                  </a:moveTo>
                  <a:cubicBezTo>
                    <a:pt x="194" y="12"/>
                    <a:pt x="191" y="15"/>
                    <a:pt x="189" y="19"/>
                  </a:cubicBezTo>
                  <a:cubicBezTo>
                    <a:pt x="188" y="15"/>
                    <a:pt x="185" y="12"/>
                    <a:pt x="180" y="12"/>
                  </a:cubicBezTo>
                  <a:cubicBezTo>
                    <a:pt x="176" y="12"/>
                    <a:pt x="172" y="15"/>
                    <a:pt x="171" y="19"/>
                  </a:cubicBezTo>
                  <a:cubicBezTo>
                    <a:pt x="171" y="19"/>
                    <a:pt x="171" y="19"/>
                    <a:pt x="171" y="19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66" y="13"/>
                    <a:pt x="166" y="13"/>
                    <a:pt x="166" y="13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71" y="44"/>
                    <a:pt x="171" y="44"/>
                    <a:pt x="171" y="44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4"/>
                    <a:pt x="171" y="21"/>
                    <a:pt x="173" y="19"/>
                  </a:cubicBezTo>
                  <a:cubicBezTo>
                    <a:pt x="174" y="17"/>
                    <a:pt x="177" y="16"/>
                    <a:pt x="179" y="16"/>
                  </a:cubicBezTo>
                  <a:cubicBezTo>
                    <a:pt x="181" y="16"/>
                    <a:pt x="183" y="17"/>
                    <a:pt x="184" y="19"/>
                  </a:cubicBezTo>
                  <a:cubicBezTo>
                    <a:pt x="185" y="20"/>
                    <a:pt x="185" y="22"/>
                    <a:pt x="185" y="24"/>
                  </a:cubicBezTo>
                  <a:cubicBezTo>
                    <a:pt x="185" y="44"/>
                    <a:pt x="185" y="44"/>
                    <a:pt x="185" y="44"/>
                  </a:cubicBezTo>
                  <a:cubicBezTo>
                    <a:pt x="190" y="44"/>
                    <a:pt x="190" y="44"/>
                    <a:pt x="190" y="44"/>
                  </a:cubicBezTo>
                  <a:cubicBezTo>
                    <a:pt x="190" y="27"/>
                    <a:pt x="190" y="27"/>
                    <a:pt x="190" y="27"/>
                  </a:cubicBezTo>
                  <a:cubicBezTo>
                    <a:pt x="190" y="24"/>
                    <a:pt x="190" y="22"/>
                    <a:pt x="192" y="19"/>
                  </a:cubicBezTo>
                  <a:cubicBezTo>
                    <a:pt x="193" y="17"/>
                    <a:pt x="195" y="16"/>
                    <a:pt x="198" y="16"/>
                  </a:cubicBezTo>
                  <a:cubicBezTo>
                    <a:pt x="200" y="16"/>
                    <a:pt x="202" y="17"/>
                    <a:pt x="203" y="19"/>
                  </a:cubicBezTo>
                  <a:cubicBezTo>
                    <a:pt x="204" y="21"/>
                    <a:pt x="204" y="23"/>
                    <a:pt x="204" y="25"/>
                  </a:cubicBezTo>
                  <a:cubicBezTo>
                    <a:pt x="204" y="44"/>
                    <a:pt x="204" y="44"/>
                    <a:pt x="204" y="44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8" y="22"/>
                    <a:pt x="208" y="19"/>
                    <a:pt x="207" y="16"/>
                  </a:cubicBezTo>
                  <a:cubicBezTo>
                    <a:pt x="205" y="14"/>
                    <a:pt x="202" y="12"/>
                    <a:pt x="199" y="12"/>
                  </a:cubicBezTo>
                  <a:close/>
                  <a:moveTo>
                    <a:pt x="231" y="12"/>
                  </a:moveTo>
                  <a:cubicBezTo>
                    <a:pt x="222" y="12"/>
                    <a:pt x="216" y="20"/>
                    <a:pt x="216" y="28"/>
                  </a:cubicBezTo>
                  <a:cubicBezTo>
                    <a:pt x="216" y="37"/>
                    <a:pt x="221" y="45"/>
                    <a:pt x="231" y="45"/>
                  </a:cubicBezTo>
                  <a:cubicBezTo>
                    <a:pt x="237" y="45"/>
                    <a:pt x="242" y="41"/>
                    <a:pt x="244" y="35"/>
                  </a:cubicBezTo>
                  <a:cubicBezTo>
                    <a:pt x="239" y="35"/>
                    <a:pt x="239" y="35"/>
                    <a:pt x="239" y="35"/>
                  </a:cubicBezTo>
                  <a:cubicBezTo>
                    <a:pt x="238" y="38"/>
                    <a:pt x="235" y="41"/>
                    <a:pt x="231" y="41"/>
                  </a:cubicBezTo>
                  <a:cubicBezTo>
                    <a:pt x="228" y="41"/>
                    <a:pt x="225" y="39"/>
                    <a:pt x="223" y="36"/>
                  </a:cubicBezTo>
                  <a:cubicBezTo>
                    <a:pt x="222" y="33"/>
                    <a:pt x="222" y="31"/>
                    <a:pt x="222" y="29"/>
                  </a:cubicBezTo>
                  <a:cubicBezTo>
                    <a:pt x="245" y="29"/>
                    <a:pt x="245" y="29"/>
                    <a:pt x="245" y="29"/>
                  </a:cubicBezTo>
                  <a:cubicBezTo>
                    <a:pt x="245" y="20"/>
                    <a:pt x="241" y="12"/>
                    <a:pt x="231" y="12"/>
                  </a:cubicBezTo>
                  <a:close/>
                  <a:moveTo>
                    <a:pt x="222" y="25"/>
                  </a:moveTo>
                  <a:cubicBezTo>
                    <a:pt x="222" y="20"/>
                    <a:pt x="226" y="16"/>
                    <a:pt x="231" y="16"/>
                  </a:cubicBezTo>
                  <a:cubicBezTo>
                    <a:pt x="236" y="16"/>
                    <a:pt x="239" y="20"/>
                    <a:pt x="239" y="25"/>
                  </a:cubicBezTo>
                  <a:lnTo>
                    <a:pt x="222" y="25"/>
                  </a:lnTo>
                  <a:close/>
                  <a:moveTo>
                    <a:pt x="241" y="4"/>
                  </a:moveTo>
                  <a:cubicBezTo>
                    <a:pt x="239" y="0"/>
                    <a:pt x="239" y="0"/>
                    <a:pt x="239" y="0"/>
                  </a:cubicBezTo>
                  <a:cubicBezTo>
                    <a:pt x="226" y="7"/>
                    <a:pt x="226" y="7"/>
                    <a:pt x="226" y="7"/>
                  </a:cubicBezTo>
                  <a:cubicBezTo>
                    <a:pt x="228" y="10"/>
                    <a:pt x="228" y="10"/>
                    <a:pt x="228" y="10"/>
                  </a:cubicBezTo>
                  <a:lnTo>
                    <a:pt x="241" y="4"/>
                  </a:lnTo>
                  <a:close/>
                  <a:moveTo>
                    <a:pt x="259" y="35"/>
                  </a:moveTo>
                  <a:cubicBezTo>
                    <a:pt x="259" y="16"/>
                    <a:pt x="259" y="16"/>
                    <a:pt x="259" y="16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6" y="12"/>
                    <a:pt x="266" y="12"/>
                    <a:pt x="266" y="12"/>
                  </a:cubicBezTo>
                  <a:cubicBezTo>
                    <a:pt x="259" y="12"/>
                    <a:pt x="259" y="12"/>
                    <a:pt x="259" y="12"/>
                  </a:cubicBezTo>
                  <a:cubicBezTo>
                    <a:pt x="259" y="4"/>
                    <a:pt x="259" y="4"/>
                    <a:pt x="259" y="4"/>
                  </a:cubicBezTo>
                  <a:cubicBezTo>
                    <a:pt x="255" y="5"/>
                    <a:pt x="255" y="5"/>
                    <a:pt x="255" y="5"/>
                  </a:cubicBezTo>
                  <a:cubicBezTo>
                    <a:pt x="255" y="12"/>
                    <a:pt x="255" y="12"/>
                    <a:pt x="255" y="12"/>
                  </a:cubicBezTo>
                  <a:cubicBezTo>
                    <a:pt x="249" y="12"/>
                    <a:pt x="249" y="12"/>
                    <a:pt x="249" y="12"/>
                  </a:cubicBezTo>
                  <a:cubicBezTo>
                    <a:pt x="249" y="16"/>
                    <a:pt x="249" y="16"/>
                    <a:pt x="249" y="1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55" y="41"/>
                    <a:pt x="257" y="45"/>
                    <a:pt x="263" y="45"/>
                  </a:cubicBezTo>
                  <a:cubicBezTo>
                    <a:pt x="268" y="44"/>
                    <a:pt x="268" y="44"/>
                    <a:pt x="268" y="44"/>
                  </a:cubicBezTo>
                  <a:cubicBezTo>
                    <a:pt x="268" y="40"/>
                    <a:pt x="268" y="40"/>
                    <a:pt x="268" y="40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60" y="41"/>
                    <a:pt x="259" y="39"/>
                    <a:pt x="259" y="35"/>
                  </a:cubicBezTo>
                  <a:close/>
                  <a:moveTo>
                    <a:pt x="275" y="44"/>
                  </a:moveTo>
                  <a:cubicBezTo>
                    <a:pt x="280" y="44"/>
                    <a:pt x="280" y="44"/>
                    <a:pt x="280" y="44"/>
                  </a:cubicBezTo>
                  <a:cubicBezTo>
                    <a:pt x="280" y="13"/>
                    <a:pt x="280" y="13"/>
                    <a:pt x="280" y="13"/>
                  </a:cubicBezTo>
                  <a:cubicBezTo>
                    <a:pt x="275" y="13"/>
                    <a:pt x="275" y="13"/>
                    <a:pt x="275" y="13"/>
                  </a:cubicBezTo>
                  <a:lnTo>
                    <a:pt x="275" y="44"/>
                  </a:lnTo>
                  <a:close/>
                  <a:moveTo>
                    <a:pt x="275" y="7"/>
                  </a:moveTo>
                  <a:cubicBezTo>
                    <a:pt x="280" y="7"/>
                    <a:pt x="280" y="7"/>
                    <a:pt x="280" y="7"/>
                  </a:cubicBezTo>
                  <a:cubicBezTo>
                    <a:pt x="280" y="2"/>
                    <a:pt x="280" y="2"/>
                    <a:pt x="280" y="2"/>
                  </a:cubicBezTo>
                  <a:cubicBezTo>
                    <a:pt x="275" y="2"/>
                    <a:pt x="275" y="2"/>
                    <a:pt x="275" y="2"/>
                  </a:cubicBezTo>
                  <a:lnTo>
                    <a:pt x="275" y="7"/>
                  </a:lnTo>
                  <a:close/>
                  <a:moveTo>
                    <a:pt x="303" y="12"/>
                  </a:moveTo>
                  <a:cubicBezTo>
                    <a:pt x="294" y="12"/>
                    <a:pt x="289" y="20"/>
                    <a:pt x="289" y="28"/>
                  </a:cubicBezTo>
                  <a:cubicBezTo>
                    <a:pt x="289" y="37"/>
                    <a:pt x="294" y="45"/>
                    <a:pt x="303" y="45"/>
                  </a:cubicBezTo>
                  <a:cubicBezTo>
                    <a:pt x="309" y="45"/>
                    <a:pt x="314" y="41"/>
                    <a:pt x="316" y="35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0" y="38"/>
                    <a:pt x="307" y="41"/>
                    <a:pt x="303" y="41"/>
                  </a:cubicBezTo>
                  <a:cubicBezTo>
                    <a:pt x="300" y="41"/>
                    <a:pt x="297" y="39"/>
                    <a:pt x="295" y="36"/>
                  </a:cubicBezTo>
                  <a:cubicBezTo>
                    <a:pt x="294" y="33"/>
                    <a:pt x="294" y="31"/>
                    <a:pt x="294" y="29"/>
                  </a:cubicBezTo>
                  <a:cubicBezTo>
                    <a:pt x="317" y="29"/>
                    <a:pt x="317" y="29"/>
                    <a:pt x="317" y="29"/>
                  </a:cubicBezTo>
                  <a:cubicBezTo>
                    <a:pt x="317" y="20"/>
                    <a:pt x="313" y="12"/>
                    <a:pt x="303" y="12"/>
                  </a:cubicBezTo>
                  <a:close/>
                  <a:moveTo>
                    <a:pt x="294" y="25"/>
                  </a:moveTo>
                  <a:cubicBezTo>
                    <a:pt x="295" y="20"/>
                    <a:pt x="298" y="16"/>
                    <a:pt x="303" y="16"/>
                  </a:cubicBezTo>
                  <a:cubicBezTo>
                    <a:pt x="309" y="16"/>
                    <a:pt x="312" y="20"/>
                    <a:pt x="312" y="25"/>
                  </a:cubicBezTo>
                  <a:lnTo>
                    <a:pt x="294" y="25"/>
                  </a:lnTo>
                  <a:close/>
                  <a:moveTo>
                    <a:pt x="339" y="12"/>
                  </a:moveTo>
                  <a:cubicBezTo>
                    <a:pt x="334" y="12"/>
                    <a:pt x="332" y="16"/>
                    <a:pt x="330" y="20"/>
                  </a:cubicBezTo>
                  <a:cubicBezTo>
                    <a:pt x="330" y="20"/>
                    <a:pt x="330" y="20"/>
                    <a:pt x="330" y="20"/>
                  </a:cubicBezTo>
                  <a:cubicBezTo>
                    <a:pt x="330" y="13"/>
                    <a:pt x="330" y="13"/>
                    <a:pt x="33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44"/>
                    <a:pt x="326" y="44"/>
                    <a:pt x="326" y="44"/>
                  </a:cubicBezTo>
                  <a:cubicBezTo>
                    <a:pt x="330" y="44"/>
                    <a:pt x="330" y="44"/>
                    <a:pt x="330" y="44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26"/>
                    <a:pt x="331" y="24"/>
                    <a:pt x="332" y="22"/>
                  </a:cubicBezTo>
                  <a:cubicBezTo>
                    <a:pt x="334" y="18"/>
                    <a:pt x="336" y="17"/>
                    <a:pt x="340" y="17"/>
                  </a:cubicBezTo>
                  <a:cubicBezTo>
                    <a:pt x="341" y="17"/>
                    <a:pt x="341" y="17"/>
                    <a:pt x="341" y="17"/>
                  </a:cubicBezTo>
                  <a:cubicBezTo>
                    <a:pt x="341" y="12"/>
                    <a:pt x="341" y="12"/>
                    <a:pt x="341" y="12"/>
                  </a:cubicBezTo>
                  <a:lnTo>
                    <a:pt x="339" y="12"/>
                  </a:lnTo>
                  <a:close/>
                </a:path>
              </a:pathLst>
            </a:custGeom>
            <a:solidFill>
              <a:srgbClr val="00489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-2084388" y="5613401"/>
              <a:ext cx="3265488" cy="436563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2" y="45"/>
                </a:cxn>
                <a:cxn ang="0">
                  <a:pos x="18" y="24"/>
                </a:cxn>
                <a:cxn ang="0">
                  <a:pos x="18" y="13"/>
                </a:cxn>
                <a:cxn ang="0">
                  <a:pos x="27" y="18"/>
                </a:cxn>
                <a:cxn ang="0">
                  <a:pos x="40" y="46"/>
                </a:cxn>
                <a:cxn ang="0">
                  <a:pos x="40" y="38"/>
                </a:cxn>
                <a:cxn ang="0">
                  <a:pos x="56" y="30"/>
                </a:cxn>
                <a:cxn ang="0">
                  <a:pos x="39" y="20"/>
                </a:cxn>
                <a:cxn ang="0">
                  <a:pos x="48" y="6"/>
                </a:cxn>
                <a:cxn ang="0">
                  <a:pos x="34" y="10"/>
                </a:cxn>
                <a:cxn ang="0">
                  <a:pos x="73" y="11"/>
                </a:cxn>
                <a:cxn ang="0">
                  <a:pos x="60" y="11"/>
                </a:cxn>
                <a:cxn ang="0">
                  <a:pos x="73" y="14"/>
                </a:cxn>
                <a:cxn ang="0">
                  <a:pos x="99" y="13"/>
                </a:cxn>
                <a:cxn ang="0">
                  <a:pos x="90" y="14"/>
                </a:cxn>
                <a:cxn ang="0">
                  <a:pos x="91" y="45"/>
                </a:cxn>
                <a:cxn ang="0">
                  <a:pos x="97" y="26"/>
                </a:cxn>
                <a:cxn ang="0">
                  <a:pos x="109" y="26"/>
                </a:cxn>
                <a:cxn ang="0">
                  <a:pos x="129" y="30"/>
                </a:cxn>
                <a:cxn ang="0">
                  <a:pos x="123" y="45"/>
                </a:cxn>
                <a:cxn ang="0">
                  <a:pos x="135" y="14"/>
                </a:cxn>
                <a:cxn ang="0">
                  <a:pos x="150" y="18"/>
                </a:cxn>
                <a:cxn ang="0">
                  <a:pos x="163" y="46"/>
                </a:cxn>
                <a:cxn ang="0">
                  <a:pos x="163" y="38"/>
                </a:cxn>
                <a:cxn ang="0">
                  <a:pos x="179" y="30"/>
                </a:cxn>
                <a:cxn ang="0">
                  <a:pos x="162" y="20"/>
                </a:cxn>
                <a:cxn ang="0">
                  <a:pos x="204" y="13"/>
                </a:cxn>
                <a:cxn ang="0">
                  <a:pos x="195" y="14"/>
                </a:cxn>
                <a:cxn ang="0">
                  <a:pos x="195" y="45"/>
                </a:cxn>
                <a:cxn ang="0">
                  <a:pos x="202" y="26"/>
                </a:cxn>
                <a:cxn ang="0">
                  <a:pos x="214" y="26"/>
                </a:cxn>
                <a:cxn ang="0">
                  <a:pos x="233" y="3"/>
                </a:cxn>
                <a:cxn ang="0">
                  <a:pos x="216" y="14"/>
                </a:cxn>
                <a:cxn ang="0">
                  <a:pos x="221" y="34"/>
                </a:cxn>
                <a:cxn ang="0">
                  <a:pos x="239" y="45"/>
                </a:cxn>
                <a:cxn ang="0">
                  <a:pos x="233" y="33"/>
                </a:cxn>
                <a:cxn ang="0">
                  <a:pos x="239" y="14"/>
                </a:cxn>
                <a:cxn ang="0">
                  <a:pos x="259" y="13"/>
                </a:cxn>
                <a:cxn ang="0">
                  <a:pos x="277" y="30"/>
                </a:cxn>
                <a:cxn ang="0">
                  <a:pos x="255" y="29"/>
                </a:cxn>
                <a:cxn ang="0">
                  <a:pos x="259" y="38"/>
                </a:cxn>
                <a:cxn ang="0">
                  <a:pos x="292" y="18"/>
                </a:cxn>
                <a:cxn ang="0">
                  <a:pos x="280" y="45"/>
                </a:cxn>
                <a:cxn ang="0">
                  <a:pos x="296" y="22"/>
                </a:cxn>
                <a:cxn ang="0">
                  <a:pos x="311" y="45"/>
                </a:cxn>
                <a:cxn ang="0">
                  <a:pos x="301" y="13"/>
                </a:cxn>
                <a:cxn ang="0">
                  <a:pos x="328" y="24"/>
                </a:cxn>
                <a:cxn ang="0">
                  <a:pos x="336" y="23"/>
                </a:cxn>
                <a:cxn ang="0">
                  <a:pos x="321" y="16"/>
                </a:cxn>
                <a:cxn ang="0">
                  <a:pos x="335" y="36"/>
                </a:cxn>
                <a:cxn ang="0">
                  <a:pos x="314" y="36"/>
                </a:cxn>
                <a:cxn ang="0">
                  <a:pos x="342" y="27"/>
                </a:cxn>
              </a:cxnLst>
              <a:rect l="0" t="0" r="r" b="b"/>
              <a:pathLst>
                <a:path w="346" h="46"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2" y="28"/>
                    <a:pt x="13" y="26"/>
                  </a:cubicBezTo>
                  <a:cubicBezTo>
                    <a:pt x="14" y="24"/>
                    <a:pt x="16" y="24"/>
                    <a:pt x="18" y="24"/>
                  </a:cubicBezTo>
                  <a:cubicBezTo>
                    <a:pt x="19" y="24"/>
                    <a:pt x="19" y="24"/>
                    <a:pt x="20" y="2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4" y="13"/>
                    <a:pt x="11" y="16"/>
                    <a:pt x="10" y="20"/>
                  </a:cubicBezTo>
                  <a:close/>
                  <a:moveTo>
                    <a:pt x="39" y="13"/>
                  </a:moveTo>
                  <a:cubicBezTo>
                    <a:pt x="35" y="13"/>
                    <a:pt x="30" y="15"/>
                    <a:pt x="27" y="18"/>
                  </a:cubicBezTo>
                  <a:cubicBezTo>
                    <a:pt x="24" y="21"/>
                    <a:pt x="22" y="26"/>
                    <a:pt x="22" y="30"/>
                  </a:cubicBezTo>
                  <a:cubicBezTo>
                    <a:pt x="22" y="34"/>
                    <a:pt x="24" y="39"/>
                    <a:pt x="27" y="42"/>
                  </a:cubicBezTo>
                  <a:cubicBezTo>
                    <a:pt x="31" y="45"/>
                    <a:pt x="35" y="46"/>
                    <a:pt x="40" y="46"/>
                  </a:cubicBezTo>
                  <a:cubicBezTo>
                    <a:pt x="47" y="46"/>
                    <a:pt x="54" y="42"/>
                    <a:pt x="56" y="35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7"/>
                    <a:pt x="42" y="38"/>
                    <a:pt x="40" y="38"/>
                  </a:cubicBezTo>
                  <a:cubicBezTo>
                    <a:pt x="36" y="38"/>
                    <a:pt x="35" y="35"/>
                    <a:pt x="3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20"/>
                    <a:pt x="50" y="13"/>
                    <a:pt x="39" y="13"/>
                  </a:cubicBezTo>
                  <a:close/>
                  <a:moveTo>
                    <a:pt x="35" y="26"/>
                  </a:moveTo>
                  <a:cubicBezTo>
                    <a:pt x="35" y="23"/>
                    <a:pt x="36" y="20"/>
                    <a:pt x="39" y="20"/>
                  </a:cubicBezTo>
                  <a:cubicBezTo>
                    <a:pt x="43" y="20"/>
                    <a:pt x="44" y="23"/>
                    <a:pt x="44" y="26"/>
                  </a:cubicBezTo>
                  <a:lnTo>
                    <a:pt x="35" y="26"/>
                  </a:lnTo>
                  <a:close/>
                  <a:moveTo>
                    <a:pt x="48" y="6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48" y="6"/>
                  </a:lnTo>
                  <a:close/>
                  <a:moveTo>
                    <a:pt x="60" y="11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60" y="2"/>
                    <a:pt x="60" y="2"/>
                    <a:pt x="60" y="2"/>
                  </a:cubicBezTo>
                  <a:lnTo>
                    <a:pt x="60" y="11"/>
                  </a:lnTo>
                  <a:close/>
                  <a:moveTo>
                    <a:pt x="60" y="45"/>
                  </a:moveTo>
                  <a:cubicBezTo>
                    <a:pt x="73" y="45"/>
                    <a:pt x="73" y="45"/>
                    <a:pt x="73" y="45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60" y="14"/>
                    <a:pt x="60" y="14"/>
                    <a:pt x="60" y="14"/>
                  </a:cubicBezTo>
                  <a:lnTo>
                    <a:pt x="60" y="45"/>
                  </a:lnTo>
                  <a:close/>
                  <a:moveTo>
                    <a:pt x="99" y="13"/>
                  </a:moveTo>
                  <a:cubicBezTo>
                    <a:pt x="95" y="13"/>
                    <a:pt x="92" y="15"/>
                    <a:pt x="90" y="18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4"/>
                    <a:pt x="91" y="22"/>
                    <a:pt x="94" y="22"/>
                  </a:cubicBezTo>
                  <a:cubicBezTo>
                    <a:pt x="97" y="22"/>
                    <a:pt x="97" y="24"/>
                    <a:pt x="97" y="26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3"/>
                    <a:pt x="109" y="19"/>
                    <a:pt x="107" y="16"/>
                  </a:cubicBezTo>
                  <a:cubicBezTo>
                    <a:pt x="105" y="14"/>
                    <a:pt x="102" y="13"/>
                    <a:pt x="99" y="13"/>
                  </a:cubicBezTo>
                  <a:close/>
                  <a:moveTo>
                    <a:pt x="129" y="30"/>
                  </a:moveTo>
                  <a:cubicBezTo>
                    <a:pt x="124" y="14"/>
                    <a:pt x="124" y="14"/>
                    <a:pt x="124" y="14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5" y="14"/>
                    <a:pt x="135" y="14"/>
                    <a:pt x="135" y="14"/>
                  </a:cubicBezTo>
                  <a:lnTo>
                    <a:pt x="129" y="30"/>
                  </a:lnTo>
                  <a:close/>
                  <a:moveTo>
                    <a:pt x="162" y="13"/>
                  </a:moveTo>
                  <a:cubicBezTo>
                    <a:pt x="158" y="13"/>
                    <a:pt x="153" y="15"/>
                    <a:pt x="150" y="18"/>
                  </a:cubicBezTo>
                  <a:cubicBezTo>
                    <a:pt x="147" y="21"/>
                    <a:pt x="145" y="26"/>
                    <a:pt x="145" y="30"/>
                  </a:cubicBezTo>
                  <a:cubicBezTo>
                    <a:pt x="145" y="34"/>
                    <a:pt x="147" y="39"/>
                    <a:pt x="150" y="42"/>
                  </a:cubicBezTo>
                  <a:cubicBezTo>
                    <a:pt x="154" y="45"/>
                    <a:pt x="158" y="46"/>
                    <a:pt x="163" y="46"/>
                  </a:cubicBezTo>
                  <a:cubicBezTo>
                    <a:pt x="170" y="46"/>
                    <a:pt x="177" y="42"/>
                    <a:pt x="179" y="35"/>
                  </a:cubicBezTo>
                  <a:cubicBezTo>
                    <a:pt x="168" y="34"/>
                    <a:pt x="168" y="34"/>
                    <a:pt x="168" y="34"/>
                  </a:cubicBezTo>
                  <a:cubicBezTo>
                    <a:pt x="167" y="37"/>
                    <a:pt x="166" y="38"/>
                    <a:pt x="163" y="38"/>
                  </a:cubicBezTo>
                  <a:cubicBezTo>
                    <a:pt x="159" y="38"/>
                    <a:pt x="158" y="35"/>
                    <a:pt x="158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9" y="20"/>
                    <a:pt x="173" y="13"/>
                    <a:pt x="162" y="13"/>
                  </a:cubicBezTo>
                  <a:close/>
                  <a:moveTo>
                    <a:pt x="158" y="26"/>
                  </a:moveTo>
                  <a:cubicBezTo>
                    <a:pt x="158" y="23"/>
                    <a:pt x="159" y="20"/>
                    <a:pt x="162" y="20"/>
                  </a:cubicBezTo>
                  <a:cubicBezTo>
                    <a:pt x="166" y="20"/>
                    <a:pt x="167" y="23"/>
                    <a:pt x="167" y="26"/>
                  </a:cubicBezTo>
                  <a:lnTo>
                    <a:pt x="158" y="26"/>
                  </a:lnTo>
                  <a:close/>
                  <a:moveTo>
                    <a:pt x="204" y="13"/>
                  </a:moveTo>
                  <a:cubicBezTo>
                    <a:pt x="200" y="13"/>
                    <a:pt x="196" y="15"/>
                    <a:pt x="195" y="18"/>
                  </a:cubicBezTo>
                  <a:cubicBezTo>
                    <a:pt x="195" y="18"/>
                    <a:pt x="195" y="18"/>
                    <a:pt x="195" y="18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95" y="45"/>
                    <a:pt x="195" y="45"/>
                    <a:pt x="195" y="45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5" y="24"/>
                    <a:pt x="196" y="22"/>
                    <a:pt x="199" y="22"/>
                  </a:cubicBezTo>
                  <a:cubicBezTo>
                    <a:pt x="202" y="22"/>
                    <a:pt x="202" y="24"/>
                    <a:pt x="202" y="26"/>
                  </a:cubicBezTo>
                  <a:cubicBezTo>
                    <a:pt x="202" y="45"/>
                    <a:pt x="202" y="45"/>
                    <a:pt x="202" y="45"/>
                  </a:cubicBezTo>
                  <a:cubicBezTo>
                    <a:pt x="214" y="45"/>
                    <a:pt x="214" y="45"/>
                    <a:pt x="214" y="45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14" y="23"/>
                    <a:pt x="214" y="19"/>
                    <a:pt x="212" y="16"/>
                  </a:cubicBezTo>
                  <a:cubicBezTo>
                    <a:pt x="210" y="14"/>
                    <a:pt x="207" y="13"/>
                    <a:pt x="204" y="13"/>
                  </a:cubicBezTo>
                  <a:close/>
                  <a:moveTo>
                    <a:pt x="233" y="3"/>
                  </a:moveTo>
                  <a:cubicBezTo>
                    <a:pt x="222" y="4"/>
                    <a:pt x="222" y="4"/>
                    <a:pt x="222" y="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7"/>
                    <a:pt x="221" y="40"/>
                    <a:pt x="223" y="43"/>
                  </a:cubicBezTo>
                  <a:cubicBezTo>
                    <a:pt x="225" y="45"/>
                    <a:pt x="228" y="46"/>
                    <a:pt x="231" y="46"/>
                  </a:cubicBezTo>
                  <a:cubicBezTo>
                    <a:pt x="232" y="46"/>
                    <a:pt x="236" y="46"/>
                    <a:pt x="239" y="45"/>
                  </a:cubicBezTo>
                  <a:cubicBezTo>
                    <a:pt x="239" y="36"/>
                    <a:pt x="239" y="36"/>
                    <a:pt x="239" y="36"/>
                  </a:cubicBezTo>
                  <a:cubicBezTo>
                    <a:pt x="238" y="36"/>
                    <a:pt x="237" y="37"/>
                    <a:pt x="236" y="37"/>
                  </a:cubicBezTo>
                  <a:cubicBezTo>
                    <a:pt x="233" y="37"/>
                    <a:pt x="233" y="35"/>
                    <a:pt x="233" y="33"/>
                  </a:cubicBezTo>
                  <a:cubicBezTo>
                    <a:pt x="233" y="22"/>
                    <a:pt x="233" y="22"/>
                    <a:pt x="233" y="22"/>
                  </a:cubicBezTo>
                  <a:cubicBezTo>
                    <a:pt x="239" y="22"/>
                    <a:pt x="239" y="22"/>
                    <a:pt x="239" y="22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3"/>
                  </a:lnTo>
                  <a:close/>
                  <a:moveTo>
                    <a:pt x="259" y="13"/>
                  </a:moveTo>
                  <a:cubicBezTo>
                    <a:pt x="249" y="13"/>
                    <a:pt x="242" y="20"/>
                    <a:pt x="242" y="30"/>
                  </a:cubicBezTo>
                  <a:cubicBezTo>
                    <a:pt x="242" y="39"/>
                    <a:pt x="250" y="46"/>
                    <a:pt x="259" y="46"/>
                  </a:cubicBezTo>
                  <a:cubicBezTo>
                    <a:pt x="269" y="46"/>
                    <a:pt x="277" y="39"/>
                    <a:pt x="277" y="30"/>
                  </a:cubicBezTo>
                  <a:cubicBezTo>
                    <a:pt x="277" y="20"/>
                    <a:pt x="269" y="13"/>
                    <a:pt x="259" y="13"/>
                  </a:cubicBezTo>
                  <a:close/>
                  <a:moveTo>
                    <a:pt x="259" y="38"/>
                  </a:moveTo>
                  <a:cubicBezTo>
                    <a:pt x="257" y="38"/>
                    <a:pt x="255" y="38"/>
                    <a:pt x="255" y="29"/>
                  </a:cubicBezTo>
                  <a:cubicBezTo>
                    <a:pt x="255" y="26"/>
                    <a:pt x="255" y="21"/>
                    <a:pt x="259" y="21"/>
                  </a:cubicBezTo>
                  <a:cubicBezTo>
                    <a:pt x="263" y="21"/>
                    <a:pt x="264" y="26"/>
                    <a:pt x="264" y="29"/>
                  </a:cubicBezTo>
                  <a:cubicBezTo>
                    <a:pt x="264" y="38"/>
                    <a:pt x="262" y="38"/>
                    <a:pt x="259" y="38"/>
                  </a:cubicBezTo>
                  <a:close/>
                  <a:moveTo>
                    <a:pt x="301" y="13"/>
                  </a:moveTo>
                  <a:cubicBezTo>
                    <a:pt x="297" y="13"/>
                    <a:pt x="293" y="15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ubicBezTo>
                    <a:pt x="292" y="14"/>
                    <a:pt x="292" y="14"/>
                    <a:pt x="292" y="14"/>
                  </a:cubicBezTo>
                  <a:cubicBezTo>
                    <a:pt x="280" y="14"/>
                    <a:pt x="280" y="14"/>
                    <a:pt x="280" y="14"/>
                  </a:cubicBezTo>
                  <a:cubicBezTo>
                    <a:pt x="280" y="45"/>
                    <a:pt x="280" y="45"/>
                    <a:pt x="280" y="45"/>
                  </a:cubicBezTo>
                  <a:cubicBezTo>
                    <a:pt x="292" y="45"/>
                    <a:pt x="292" y="45"/>
                    <a:pt x="292" y="45"/>
                  </a:cubicBezTo>
                  <a:cubicBezTo>
                    <a:pt x="292" y="27"/>
                    <a:pt x="292" y="27"/>
                    <a:pt x="292" y="27"/>
                  </a:cubicBezTo>
                  <a:cubicBezTo>
                    <a:pt x="292" y="24"/>
                    <a:pt x="293" y="22"/>
                    <a:pt x="296" y="22"/>
                  </a:cubicBezTo>
                  <a:cubicBezTo>
                    <a:pt x="299" y="22"/>
                    <a:pt x="299" y="24"/>
                    <a:pt x="299" y="26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311" y="45"/>
                    <a:pt x="311" y="45"/>
                    <a:pt x="311" y="45"/>
                  </a:cubicBezTo>
                  <a:cubicBezTo>
                    <a:pt x="311" y="26"/>
                    <a:pt x="311" y="26"/>
                    <a:pt x="311" y="26"/>
                  </a:cubicBezTo>
                  <a:cubicBezTo>
                    <a:pt x="311" y="23"/>
                    <a:pt x="311" y="19"/>
                    <a:pt x="309" y="16"/>
                  </a:cubicBezTo>
                  <a:cubicBezTo>
                    <a:pt x="307" y="14"/>
                    <a:pt x="304" y="13"/>
                    <a:pt x="301" y="13"/>
                  </a:cubicBezTo>
                  <a:close/>
                  <a:moveTo>
                    <a:pt x="342" y="27"/>
                  </a:moveTo>
                  <a:cubicBezTo>
                    <a:pt x="339" y="25"/>
                    <a:pt x="336" y="25"/>
                    <a:pt x="333" y="24"/>
                  </a:cubicBezTo>
                  <a:cubicBezTo>
                    <a:pt x="332" y="24"/>
                    <a:pt x="329" y="24"/>
                    <a:pt x="328" y="24"/>
                  </a:cubicBezTo>
                  <a:cubicBezTo>
                    <a:pt x="327" y="23"/>
                    <a:pt x="326" y="23"/>
                    <a:pt x="326" y="22"/>
                  </a:cubicBezTo>
                  <a:cubicBezTo>
                    <a:pt x="326" y="21"/>
                    <a:pt x="328" y="20"/>
                    <a:pt x="330" y="20"/>
                  </a:cubicBezTo>
                  <a:cubicBezTo>
                    <a:pt x="332" y="20"/>
                    <a:pt x="335" y="21"/>
                    <a:pt x="336" y="23"/>
                  </a:cubicBezTo>
                  <a:cubicBezTo>
                    <a:pt x="345" y="21"/>
                    <a:pt x="345" y="21"/>
                    <a:pt x="345" y="21"/>
                  </a:cubicBezTo>
                  <a:cubicBezTo>
                    <a:pt x="343" y="15"/>
                    <a:pt x="337" y="13"/>
                    <a:pt x="331" y="13"/>
                  </a:cubicBezTo>
                  <a:cubicBezTo>
                    <a:pt x="327" y="13"/>
                    <a:pt x="324" y="14"/>
                    <a:pt x="321" y="16"/>
                  </a:cubicBezTo>
                  <a:cubicBezTo>
                    <a:pt x="318" y="17"/>
                    <a:pt x="316" y="20"/>
                    <a:pt x="316" y="24"/>
                  </a:cubicBezTo>
                  <a:cubicBezTo>
                    <a:pt x="316" y="32"/>
                    <a:pt x="323" y="33"/>
                    <a:pt x="330" y="34"/>
                  </a:cubicBezTo>
                  <a:cubicBezTo>
                    <a:pt x="331" y="34"/>
                    <a:pt x="335" y="35"/>
                    <a:pt x="335" y="36"/>
                  </a:cubicBezTo>
                  <a:cubicBezTo>
                    <a:pt x="335" y="38"/>
                    <a:pt x="332" y="38"/>
                    <a:pt x="331" y="38"/>
                  </a:cubicBezTo>
                  <a:cubicBezTo>
                    <a:pt x="328" y="38"/>
                    <a:pt x="325" y="38"/>
                    <a:pt x="324" y="35"/>
                  </a:cubicBezTo>
                  <a:cubicBezTo>
                    <a:pt x="314" y="36"/>
                    <a:pt x="314" y="36"/>
                    <a:pt x="314" y="36"/>
                  </a:cubicBezTo>
                  <a:cubicBezTo>
                    <a:pt x="317" y="43"/>
                    <a:pt x="323" y="46"/>
                    <a:pt x="330" y="46"/>
                  </a:cubicBezTo>
                  <a:cubicBezTo>
                    <a:pt x="337" y="46"/>
                    <a:pt x="346" y="43"/>
                    <a:pt x="346" y="35"/>
                  </a:cubicBezTo>
                  <a:cubicBezTo>
                    <a:pt x="346" y="31"/>
                    <a:pt x="345" y="28"/>
                    <a:pt x="342" y="27"/>
                  </a:cubicBezTo>
                  <a:close/>
                </a:path>
              </a:pathLst>
            </a:custGeom>
            <a:solidFill>
              <a:srgbClr val="00489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1265237" y="5641976"/>
              <a:ext cx="471488" cy="493713"/>
            </a:xfrm>
            <a:custGeom>
              <a:avLst/>
              <a:gdLst/>
              <a:ahLst/>
              <a:cxnLst>
                <a:cxn ang="0">
                  <a:pos x="60" y="311"/>
                </a:cxn>
                <a:cxn ang="0">
                  <a:pos x="297" y="0"/>
                </a:cxn>
                <a:cxn ang="0">
                  <a:pos x="238" y="0"/>
                </a:cxn>
                <a:cxn ang="0">
                  <a:pos x="0" y="311"/>
                </a:cxn>
                <a:cxn ang="0">
                  <a:pos x="60" y="311"/>
                </a:cxn>
              </a:cxnLst>
              <a:rect l="0" t="0" r="r" b="b"/>
              <a:pathLst>
                <a:path w="297" h="311">
                  <a:moveTo>
                    <a:pt x="60" y="311"/>
                  </a:moveTo>
                  <a:lnTo>
                    <a:pt x="297" y="0"/>
                  </a:lnTo>
                  <a:lnTo>
                    <a:pt x="238" y="0"/>
                  </a:lnTo>
                  <a:lnTo>
                    <a:pt x="0" y="311"/>
                  </a:lnTo>
                  <a:lnTo>
                    <a:pt x="60" y="31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</p:grp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14725" y="6425598"/>
            <a:ext cx="2133600" cy="2178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 dirty="0">
              <a:solidFill>
                <a:srgbClr val="E40A38"/>
              </a:solidFill>
            </a:endParaRPr>
          </a:p>
        </p:txBody>
      </p:sp>
      <p:pic>
        <p:nvPicPr>
          <p:cNvPr id="17" name="Picture 23" descr="J:\0- Internal Communication\OneIT\AsiaIT logo\asia_it_logo_croppe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334125"/>
            <a:ext cx="6381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91171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71600" y="2692170"/>
            <a:ext cx="7200849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233572" y="4742396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80914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8497175" y="6342070"/>
            <a:ext cx="396000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</p:grpSp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5432612" y="6449077"/>
            <a:ext cx="2834637" cy="3984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100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12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10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79900" y="692696"/>
            <a:ext cx="4521200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5686425" y="2276872"/>
            <a:ext cx="311467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5921107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8497175" y="6342070"/>
            <a:ext cx="396000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</p:grp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  <p:pic>
        <p:nvPicPr>
          <p:cNvPr id="20" name="Picture 23" descr="J:\0- Internal Communication\OneIT\AsiaIT logo\asia_it_logo_croppe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334125"/>
            <a:ext cx="6381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66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mair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0"/>
            <a:ext cx="5962650" cy="4916387"/>
          </a:xfrm>
        </p:spPr>
        <p:txBody>
          <a:bodyPr anchor="ctr" anchorCtr="0"/>
          <a:lstStyle>
            <a:lvl1pPr marL="534988" indent="-534988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>
                <a:latin typeface="Century Gothic" pitchFamily="34" charset="0"/>
              </a:defRPr>
            </a:lvl1pPr>
            <a:lvl2pPr marL="534988" indent="0">
              <a:spcBef>
                <a:spcPts val="0"/>
              </a:spcBef>
              <a:tabLst>
                <a:tab pos="4667250" algn="l"/>
              </a:tabLst>
              <a:defRPr sz="1100" b="1">
                <a:solidFill>
                  <a:srgbClr val="004563"/>
                </a:solidFill>
                <a:latin typeface="Century Gothic" pitchFamily="34" charset="0"/>
              </a:defRPr>
            </a:lvl2pPr>
            <a:lvl3pPr marL="801688" indent="-266700">
              <a:buClr>
                <a:srgbClr val="004563"/>
              </a:buClr>
              <a:tabLst>
                <a:tab pos="4667250" algn="l"/>
              </a:tabLst>
              <a:defRPr sz="1100" b="1">
                <a:latin typeface="Century Gothic" pitchFamily="34" charset="0"/>
              </a:defRPr>
            </a:lvl3pPr>
            <a:lvl4pPr marL="801688" indent="0">
              <a:tabLst>
                <a:tab pos="4667250" algn="l"/>
              </a:tabLst>
              <a:defRPr sz="1100">
                <a:latin typeface="Century Gothic" pitchFamily="34" charset="0"/>
              </a:defRPr>
            </a:lvl4pPr>
            <a:lvl5pPr marL="896938" indent="-95250">
              <a:tabLst/>
              <a:defRPr sz="11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099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738188" y="1570037"/>
            <a:ext cx="7670799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21619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3397210" y="1570038"/>
            <a:ext cx="234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6068988" y="1570038"/>
            <a:ext cx="234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34109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4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6067865" y="3505201"/>
            <a:ext cx="234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2311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5857336" y="1570038"/>
            <a:ext cx="2551652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737726" y="1570038"/>
            <a:ext cx="4283537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3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92670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20426"/>
            <a:ext cx="3757613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54076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16286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59345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4657140" y="4589223"/>
            <a:ext cx="3757613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2938" y="3902472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756632" y="3902472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547716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817934" y="1570038"/>
            <a:ext cx="3591053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spcBef>
                <a:spcPts val="1500"/>
              </a:spcBef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150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spcBef>
                <a:spcPts val="15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108075" y="2917203"/>
            <a:ext cx="2732088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30336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736600" y="2224088"/>
            <a:ext cx="7672388" cy="381635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6862794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2923504" y="3411530"/>
            <a:ext cx="329699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9144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8497175" y="6342070"/>
            <a:ext cx="396000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</p:grp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0" y="1548166"/>
            <a:ext cx="8432799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734417" y="-4577"/>
            <a:ext cx="1440160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Century Gothic" pitchFamily="34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4495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  <p:pic>
        <p:nvPicPr>
          <p:cNvPr id="20" name="Picture 23" descr="J:\0- Internal Communication\OneIT\AsiaIT logo\asia_it_logo_croppe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334125"/>
            <a:ext cx="6381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11"/>
          <p:cNvCxnSpPr/>
          <p:nvPr/>
        </p:nvCxnSpPr>
        <p:spPr>
          <a:xfrm flipH="1">
            <a:off x="2924175" y="3411538"/>
            <a:ext cx="3295650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rallélogramme 10"/>
          <p:cNvSpPr>
            <a:spLocks noChangeAspect="1"/>
          </p:cNvSpPr>
          <p:nvPr/>
        </p:nvSpPr>
        <p:spPr>
          <a:xfrm>
            <a:off x="735013" y="-4763"/>
            <a:ext cx="1439862" cy="1562101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210300"/>
            <a:ext cx="91440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7" name="Image 1" descr="AXA_logo_UK_Q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6337300"/>
            <a:ext cx="1979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3" descr="J:\0- Internal Communication\OneIT\AsiaIT logo\asia_it_logo_cropp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334125"/>
            <a:ext cx="6381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55600" y="1940022"/>
            <a:ext cx="8432800" cy="1143000"/>
          </a:xfrm>
          <a:prstGeom prst="rect">
            <a:avLst/>
          </a:prstGeom>
        </p:spPr>
        <p:txBody>
          <a:bodyPr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3505200" y="6503988"/>
            <a:ext cx="2133600" cy="219075"/>
          </a:xfrm>
        </p:spPr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 dirty="0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11"/>
          <p:cNvCxnSpPr/>
          <p:nvPr/>
        </p:nvCxnSpPr>
        <p:spPr>
          <a:xfrm flipH="1">
            <a:off x="2924175" y="5103813"/>
            <a:ext cx="3295650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rallélogramme 10"/>
          <p:cNvSpPr>
            <a:spLocks noChangeAspect="1"/>
          </p:cNvSpPr>
          <p:nvPr/>
        </p:nvSpPr>
        <p:spPr>
          <a:xfrm>
            <a:off x="735013" y="-4763"/>
            <a:ext cx="1439862" cy="1562101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210300"/>
            <a:ext cx="91440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7" name="Image 1" descr="AXA_logo_UK_Q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6337300"/>
            <a:ext cx="1979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3" descr="J:\0- Internal Communication\OneIT\AsiaIT logo\asia_it_logo_cropp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334125"/>
            <a:ext cx="6381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55600" y="1940022"/>
            <a:ext cx="8432800" cy="1143000"/>
          </a:xfrm>
          <a:prstGeom prst="rect">
            <a:avLst/>
          </a:prstGeom>
        </p:spPr>
        <p:txBody>
          <a:bodyPr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11"/>
          </p:nvPr>
        </p:nvSpPr>
        <p:spPr>
          <a:xfrm>
            <a:off x="3505200" y="6503988"/>
            <a:ext cx="2133600" cy="219075"/>
          </a:xfrm>
        </p:spPr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rgbClr val="7FA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71600" y="2692170"/>
            <a:ext cx="7200849" cy="1143000"/>
          </a:xfrm>
          <a:prstGeom prst="rect">
            <a:avLst/>
          </a:prstGeom>
        </p:spPr>
        <p:txBody>
          <a:bodyPr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233572" y="4742396"/>
            <a:ext cx="614674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rgbClr val="7FA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79900" y="692696"/>
            <a:ext cx="4521200" cy="1143000"/>
          </a:xfrm>
          <a:prstGeom prst="rect">
            <a:avLst/>
          </a:prstGeom>
        </p:spPr>
        <p:txBody>
          <a:bodyPr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5686425" y="2276872"/>
            <a:ext cx="3114675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11"/>
          <p:cNvCxnSpPr/>
          <p:nvPr/>
        </p:nvCxnSpPr>
        <p:spPr>
          <a:xfrm flipH="1">
            <a:off x="2924175" y="3411538"/>
            <a:ext cx="3295650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6210300"/>
            <a:ext cx="91440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7" name="Groupe 12"/>
          <p:cNvGrpSpPr>
            <a:grpSpLocks noChangeAspect="1"/>
          </p:cNvGrpSpPr>
          <p:nvPr/>
        </p:nvGrpSpPr>
        <p:grpSpPr bwMode="auto">
          <a:xfrm>
            <a:off x="8497888" y="6342063"/>
            <a:ext cx="395287" cy="395287"/>
            <a:chOff x="2654300" y="1511300"/>
            <a:chExt cx="3835401" cy="383540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654300" y="1511300"/>
              <a:ext cx="3835401" cy="3835400"/>
            </a:xfrm>
            <a:prstGeom prst="rect">
              <a:avLst/>
            </a:prstGeom>
            <a:solidFill>
              <a:srgbClr val="004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prstClr val="black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4810753" y="1511300"/>
              <a:ext cx="1678948" cy="1894593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654300" y="3497263"/>
              <a:ext cx="3192463" cy="1420813"/>
            </a:xfrm>
            <a:custGeom>
              <a:avLst/>
              <a:gdLst>
                <a:gd name="T0" fmla="*/ 2147483646 w 283"/>
                <a:gd name="T1" fmla="*/ 2147483646 h 126"/>
                <a:gd name="T2" fmla="*/ 2147483646 w 283"/>
                <a:gd name="T3" fmla="*/ 2147483646 h 126"/>
                <a:gd name="T4" fmla="*/ 2147483646 w 283"/>
                <a:gd name="T5" fmla="*/ 2147483646 h 126"/>
                <a:gd name="T6" fmla="*/ 2147483646 w 283"/>
                <a:gd name="T7" fmla="*/ 2147483646 h 126"/>
                <a:gd name="T8" fmla="*/ 2147483646 w 283"/>
                <a:gd name="T9" fmla="*/ 2147483646 h 126"/>
                <a:gd name="T10" fmla="*/ 2147483646 w 283"/>
                <a:gd name="T11" fmla="*/ 2147483646 h 126"/>
                <a:gd name="T12" fmla="*/ 2147483646 w 283"/>
                <a:gd name="T13" fmla="*/ 2147483646 h 126"/>
                <a:gd name="T14" fmla="*/ 2147483646 w 283"/>
                <a:gd name="T15" fmla="*/ 2147483646 h 126"/>
                <a:gd name="T16" fmla="*/ 2147483646 w 283"/>
                <a:gd name="T17" fmla="*/ 2147483646 h 126"/>
                <a:gd name="T18" fmla="*/ 2147483646 w 283"/>
                <a:gd name="T19" fmla="*/ 2147483646 h 126"/>
                <a:gd name="T20" fmla="*/ 2147483646 w 283"/>
                <a:gd name="T21" fmla="*/ 2147483646 h 126"/>
                <a:gd name="T22" fmla="*/ 2147483646 w 283"/>
                <a:gd name="T23" fmla="*/ 2147483646 h 126"/>
                <a:gd name="T24" fmla="*/ 2147483646 w 283"/>
                <a:gd name="T25" fmla="*/ 2147483646 h 126"/>
                <a:gd name="T26" fmla="*/ 0 w 283"/>
                <a:gd name="T27" fmla="*/ 2147483646 h 126"/>
                <a:gd name="T28" fmla="*/ 2147483646 w 283"/>
                <a:gd name="T29" fmla="*/ 2147483646 h 126"/>
                <a:gd name="T30" fmla="*/ 2147483646 w 283"/>
                <a:gd name="T31" fmla="*/ 0 h 126"/>
                <a:gd name="T32" fmla="*/ 2147483646 w 283"/>
                <a:gd name="T33" fmla="*/ 2147483646 h 126"/>
                <a:gd name="T34" fmla="*/ 2147483646 w 283"/>
                <a:gd name="T35" fmla="*/ 2147483646 h 126"/>
                <a:gd name="T36" fmla="*/ 2147483646 w 283"/>
                <a:gd name="T37" fmla="*/ 0 h 126"/>
                <a:gd name="T38" fmla="*/ 2147483646 w 283"/>
                <a:gd name="T39" fmla="*/ 2147483646 h 126"/>
                <a:gd name="T40" fmla="*/ 2147483646 w 283"/>
                <a:gd name="T41" fmla="*/ 2147483646 h 126"/>
                <a:gd name="T42" fmla="*/ 2147483646 w 283"/>
                <a:gd name="T43" fmla="*/ 0 h 126"/>
                <a:gd name="T44" fmla="*/ 2147483646 w 283"/>
                <a:gd name="T45" fmla="*/ 2147483646 h 126"/>
                <a:gd name="T46" fmla="*/ 2147483646 w 283"/>
                <a:gd name="T47" fmla="*/ 2147483646 h 126"/>
                <a:gd name="T48" fmla="*/ 2147483646 w 283"/>
                <a:gd name="T49" fmla="*/ 2147483646 h 126"/>
                <a:gd name="T50" fmla="*/ 2147483646 w 283"/>
                <a:gd name="T51" fmla="*/ 0 h 126"/>
                <a:gd name="T52" fmla="*/ 2147483646 w 283"/>
                <a:gd name="T53" fmla="*/ 2147483646 h 126"/>
                <a:gd name="T54" fmla="*/ 2147483646 w 283"/>
                <a:gd name="T55" fmla="*/ 2147483646 h 126"/>
                <a:gd name="T56" fmla="*/ 2147483646 w 283"/>
                <a:gd name="T57" fmla="*/ 2147483646 h 126"/>
                <a:gd name="T58" fmla="*/ 2147483646 w 283"/>
                <a:gd name="T59" fmla="*/ 2147483646 h 126"/>
                <a:gd name="T60" fmla="*/ 2147483646 w 283"/>
                <a:gd name="T61" fmla="*/ 2147483646 h 126"/>
                <a:gd name="T62" fmla="*/ 2147483646 w 283"/>
                <a:gd name="T63" fmla="*/ 2147483646 h 126"/>
                <a:gd name="T64" fmla="*/ 2147483646 w 283"/>
                <a:gd name="T65" fmla="*/ 2147483646 h 126"/>
                <a:gd name="T66" fmla="*/ 2147483646 w 283"/>
                <a:gd name="T67" fmla="*/ 2147483646 h 126"/>
                <a:gd name="T68" fmla="*/ 2147483646 w 283"/>
                <a:gd name="T69" fmla="*/ 2147483646 h 1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Parallélogramme 12"/>
          <p:cNvSpPr>
            <a:spLocks noChangeAspect="1"/>
          </p:cNvSpPr>
          <p:nvPr/>
        </p:nvSpPr>
        <p:spPr>
          <a:xfrm>
            <a:off x="735013" y="-4763"/>
            <a:ext cx="1439862" cy="1562101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12" name="Picture 26" descr="J:\0- Internal Communication\OneIT\AsiaIT logo\asia_it_logo_cro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334125"/>
            <a:ext cx="6381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1"/>
          </p:nvPr>
        </p:nvSpPr>
        <p:spPr>
          <a:xfrm>
            <a:off x="5432612" y="6449077"/>
            <a:ext cx="2834637" cy="3984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100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12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10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/>
          </p:nvPr>
        </p:nvSpPr>
        <p:spPr>
          <a:xfrm>
            <a:off x="355600" y="1548166"/>
            <a:ext cx="8432799" cy="1527968"/>
          </a:xfrm>
        </p:spPr>
        <p:txBody>
          <a:bodyPr anchor="b"/>
          <a:lstStyle>
            <a:lvl1pPr marL="0" indent="0" algn="ctr">
              <a:buFontTx/>
              <a:buNone/>
              <a:defRPr sz="54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3505200" y="6503988"/>
            <a:ext cx="2133600" cy="219075"/>
          </a:xfrm>
        </p:spPr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11"/>
          <p:cNvCxnSpPr/>
          <p:nvPr/>
        </p:nvCxnSpPr>
        <p:spPr>
          <a:xfrm flipH="1">
            <a:off x="2924175" y="3411538"/>
            <a:ext cx="3295650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6210300"/>
            <a:ext cx="91440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prstClr val="white"/>
              </a:solidFill>
              <a:latin typeface="Century Gothic" pitchFamily="34" charset="0"/>
            </a:endParaRPr>
          </a:p>
        </p:txBody>
      </p:sp>
      <p:grpSp>
        <p:nvGrpSpPr>
          <p:cNvPr id="6" name="Groupe 12"/>
          <p:cNvGrpSpPr>
            <a:grpSpLocks noChangeAspect="1"/>
          </p:cNvGrpSpPr>
          <p:nvPr/>
        </p:nvGrpSpPr>
        <p:grpSpPr bwMode="auto">
          <a:xfrm>
            <a:off x="8497888" y="6342063"/>
            <a:ext cx="395287" cy="395287"/>
            <a:chOff x="2654300" y="1511300"/>
            <a:chExt cx="3835401" cy="38354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654300" y="1511300"/>
              <a:ext cx="3835401" cy="3835400"/>
            </a:xfrm>
            <a:prstGeom prst="rect">
              <a:avLst/>
            </a:prstGeom>
            <a:solidFill>
              <a:srgbClr val="004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prstClr val="black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810753" y="1511300"/>
              <a:ext cx="1678948" cy="1894593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2654300" y="3497263"/>
              <a:ext cx="3192463" cy="1420813"/>
            </a:xfrm>
            <a:custGeom>
              <a:avLst/>
              <a:gdLst>
                <a:gd name="T0" fmla="*/ 2147483646 w 283"/>
                <a:gd name="T1" fmla="*/ 2147483646 h 126"/>
                <a:gd name="T2" fmla="*/ 2147483646 w 283"/>
                <a:gd name="T3" fmla="*/ 2147483646 h 126"/>
                <a:gd name="T4" fmla="*/ 2147483646 w 283"/>
                <a:gd name="T5" fmla="*/ 2147483646 h 126"/>
                <a:gd name="T6" fmla="*/ 2147483646 w 283"/>
                <a:gd name="T7" fmla="*/ 2147483646 h 126"/>
                <a:gd name="T8" fmla="*/ 2147483646 w 283"/>
                <a:gd name="T9" fmla="*/ 2147483646 h 126"/>
                <a:gd name="T10" fmla="*/ 2147483646 w 283"/>
                <a:gd name="T11" fmla="*/ 2147483646 h 126"/>
                <a:gd name="T12" fmla="*/ 2147483646 w 283"/>
                <a:gd name="T13" fmla="*/ 2147483646 h 126"/>
                <a:gd name="T14" fmla="*/ 2147483646 w 283"/>
                <a:gd name="T15" fmla="*/ 2147483646 h 126"/>
                <a:gd name="T16" fmla="*/ 2147483646 w 283"/>
                <a:gd name="T17" fmla="*/ 2147483646 h 126"/>
                <a:gd name="T18" fmla="*/ 2147483646 w 283"/>
                <a:gd name="T19" fmla="*/ 2147483646 h 126"/>
                <a:gd name="T20" fmla="*/ 2147483646 w 283"/>
                <a:gd name="T21" fmla="*/ 2147483646 h 126"/>
                <a:gd name="T22" fmla="*/ 2147483646 w 283"/>
                <a:gd name="T23" fmla="*/ 2147483646 h 126"/>
                <a:gd name="T24" fmla="*/ 2147483646 w 283"/>
                <a:gd name="T25" fmla="*/ 2147483646 h 126"/>
                <a:gd name="T26" fmla="*/ 0 w 283"/>
                <a:gd name="T27" fmla="*/ 2147483646 h 126"/>
                <a:gd name="T28" fmla="*/ 2147483646 w 283"/>
                <a:gd name="T29" fmla="*/ 2147483646 h 126"/>
                <a:gd name="T30" fmla="*/ 2147483646 w 283"/>
                <a:gd name="T31" fmla="*/ 0 h 126"/>
                <a:gd name="T32" fmla="*/ 2147483646 w 283"/>
                <a:gd name="T33" fmla="*/ 2147483646 h 126"/>
                <a:gd name="T34" fmla="*/ 2147483646 w 283"/>
                <a:gd name="T35" fmla="*/ 2147483646 h 126"/>
                <a:gd name="T36" fmla="*/ 2147483646 w 283"/>
                <a:gd name="T37" fmla="*/ 0 h 126"/>
                <a:gd name="T38" fmla="*/ 2147483646 w 283"/>
                <a:gd name="T39" fmla="*/ 2147483646 h 126"/>
                <a:gd name="T40" fmla="*/ 2147483646 w 283"/>
                <a:gd name="T41" fmla="*/ 2147483646 h 126"/>
                <a:gd name="T42" fmla="*/ 2147483646 w 283"/>
                <a:gd name="T43" fmla="*/ 0 h 126"/>
                <a:gd name="T44" fmla="*/ 2147483646 w 283"/>
                <a:gd name="T45" fmla="*/ 2147483646 h 126"/>
                <a:gd name="T46" fmla="*/ 2147483646 w 283"/>
                <a:gd name="T47" fmla="*/ 2147483646 h 126"/>
                <a:gd name="T48" fmla="*/ 2147483646 w 283"/>
                <a:gd name="T49" fmla="*/ 2147483646 h 126"/>
                <a:gd name="T50" fmla="*/ 2147483646 w 283"/>
                <a:gd name="T51" fmla="*/ 0 h 126"/>
                <a:gd name="T52" fmla="*/ 2147483646 w 283"/>
                <a:gd name="T53" fmla="*/ 2147483646 h 126"/>
                <a:gd name="T54" fmla="*/ 2147483646 w 283"/>
                <a:gd name="T55" fmla="*/ 2147483646 h 126"/>
                <a:gd name="T56" fmla="*/ 2147483646 w 283"/>
                <a:gd name="T57" fmla="*/ 2147483646 h 126"/>
                <a:gd name="T58" fmla="*/ 2147483646 w 283"/>
                <a:gd name="T59" fmla="*/ 2147483646 h 126"/>
                <a:gd name="T60" fmla="*/ 2147483646 w 283"/>
                <a:gd name="T61" fmla="*/ 2147483646 h 126"/>
                <a:gd name="T62" fmla="*/ 2147483646 w 283"/>
                <a:gd name="T63" fmla="*/ 2147483646 h 126"/>
                <a:gd name="T64" fmla="*/ 2147483646 w 283"/>
                <a:gd name="T65" fmla="*/ 2147483646 h 126"/>
                <a:gd name="T66" fmla="*/ 2147483646 w 283"/>
                <a:gd name="T67" fmla="*/ 2147483646 h 126"/>
                <a:gd name="T68" fmla="*/ 2147483646 w 283"/>
                <a:gd name="T69" fmla="*/ 2147483646 h 1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Parallélogramme 18"/>
          <p:cNvSpPr>
            <a:spLocks noChangeAspect="1"/>
          </p:cNvSpPr>
          <p:nvPr/>
        </p:nvSpPr>
        <p:spPr>
          <a:xfrm>
            <a:off x="735013" y="-4763"/>
            <a:ext cx="1439862" cy="1562101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11" name="Picture 26" descr="J:\0- Internal Communication\OneIT\AsiaIT logo\asia_it_logo_cro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334125"/>
            <a:ext cx="6381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361950" y="3677470"/>
            <a:ext cx="8439150" cy="431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Espace réservé du texte 25"/>
          <p:cNvSpPr>
            <a:spLocks noGrp="1"/>
          </p:cNvSpPr>
          <p:nvPr>
            <p:ph type="body" sz="quarter" idx="13"/>
          </p:nvPr>
        </p:nvSpPr>
        <p:spPr>
          <a:xfrm>
            <a:off x="355600" y="1548166"/>
            <a:ext cx="8432799" cy="1527968"/>
          </a:xfrm>
        </p:spPr>
        <p:txBody>
          <a:bodyPr anchor="b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3505200" y="6503988"/>
            <a:ext cx="2133600" cy="219075"/>
          </a:xfrm>
        </p:spPr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J:\0- Internal Communication\OneIT\AsiaIT logo\asia_it_logo_cro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0"/>
            <a:ext cx="4223393" cy="4916387"/>
          </a:xfrm>
        </p:spPr>
        <p:txBody>
          <a:bodyPr anchor="ctr"/>
          <a:lstStyle>
            <a:lvl1pPr marL="534988" indent="-534988">
              <a:spcBef>
                <a:spcPts val="20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 b="0">
                <a:solidFill>
                  <a:srgbClr val="004563"/>
                </a:solidFill>
                <a:latin typeface="Century Gothic" pitchFamily="34" charset="0"/>
              </a:defRPr>
            </a:lvl2pPr>
            <a:lvl3pPr marL="180975" indent="-180975">
              <a:buClr>
                <a:srgbClr val="004563"/>
              </a:buClr>
              <a:defRPr sz="1200" b="1">
                <a:latin typeface="Century Gothic" pitchFamily="34" charset="0"/>
              </a:defRPr>
            </a:lvl3pPr>
            <a:lvl4pPr marL="180975" indent="0">
              <a:defRPr sz="1200">
                <a:latin typeface="Century Gothic" pitchFamily="34" charset="0"/>
              </a:defRPr>
            </a:lvl4pPr>
            <a:lvl5pPr marL="361950" indent="-180975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/>
          </p:nvPr>
        </p:nvSpPr>
        <p:spPr>
          <a:xfrm>
            <a:off x="7061843" y="1100205"/>
            <a:ext cx="571997" cy="4916387"/>
          </a:xfrm>
        </p:spPr>
        <p:txBody>
          <a:bodyPr anchor="ctr"/>
          <a:lstStyle>
            <a:lvl1pPr marL="534988" indent="-534988" algn="r">
              <a:spcBef>
                <a:spcPts val="20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  <a:latin typeface="Century Gothic" pitchFamily="34" charset="0"/>
              </a:defRPr>
            </a:lvl2pPr>
            <a:lvl3pPr marL="180975" indent="-180975" algn="r">
              <a:buClr>
                <a:schemeClr val="tx2"/>
              </a:buClr>
              <a:defRPr sz="1200" b="1">
                <a:latin typeface="Century Gothic" pitchFamily="34" charset="0"/>
              </a:defRPr>
            </a:lvl3pPr>
            <a:lvl4pPr marL="180975" indent="0" algn="r">
              <a:defRPr sz="1200">
                <a:latin typeface="Century Gothic" pitchFamily="34" charset="0"/>
              </a:defRPr>
            </a:lvl4pPr>
            <a:lvl5pPr marL="361950" indent="-180975" algn="r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95956-18F3-46D2-A1B3-E9903D81E798}" type="slidenum">
              <a:rPr lang="fr-FR">
                <a:solidFill>
                  <a:srgbClr val="004563"/>
                </a:solidFill>
              </a:rPr>
              <a:pPr>
                <a:defRPr/>
              </a:pPr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8" descr="J:\0- Internal Communication\OneIT\AsiaIT logo\asia_it_logo_cro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738188" y="1570037"/>
            <a:ext cx="7670799" cy="4470401"/>
          </a:xfrm>
          <a:prstGeom prst="rect">
            <a:avLst/>
          </a:prstGeom>
        </p:spPr>
        <p:txBody>
          <a:bodyPr/>
          <a:lstStyle>
            <a:lvl1pPr marL="285750" indent="-285750">
              <a:buSzPct val="120000"/>
              <a:buFontTx/>
              <a:buBlip>
                <a:blip r:embed="rId3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 smtClean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numéro de diapositive 1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C083D-A0BA-47C0-BBA3-4C4F3BD178D4}" type="slidenum">
              <a:rPr lang="fr-FR">
                <a:solidFill>
                  <a:srgbClr val="004563"/>
                </a:solidFill>
              </a:rPr>
              <a:pPr>
                <a:defRPr/>
              </a:pPr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pied de page 1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8" descr="J:\0- Internal Communication\OneIT\AsiaIT logo\asia_it_logo_cro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736600" y="2224088"/>
            <a:ext cx="7672388" cy="3816350"/>
          </a:xfrm>
        </p:spPr>
        <p:txBody>
          <a:bodyPr rtlCol="0">
            <a:normAutofit/>
          </a:bodyPr>
          <a:lstStyle>
            <a:lvl1pPr>
              <a:buFontTx/>
              <a:buNone/>
              <a:defRPr sz="1400"/>
            </a:lvl1pPr>
          </a:lstStyle>
          <a:p>
            <a:pPr lvl="0"/>
            <a:r>
              <a:rPr lang="en-US" noProof="0" smtClean="0"/>
              <a:t>Click icon to add table</a:t>
            </a:r>
            <a:endParaRPr lang="fr-FR" noProof="0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18D4C-2432-4349-B70B-87EC171716C0}" type="slidenum">
              <a:rPr lang="fr-FR">
                <a:solidFill>
                  <a:srgbClr val="004563"/>
                </a:solidFill>
              </a:rPr>
              <a:pPr>
                <a:defRPr/>
              </a:pPr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1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8" descr="J:\0- Internal Communication\OneIT\AsiaIT logo\asia_it_logo_cro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20426"/>
            <a:ext cx="3757613" cy="3554413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20426"/>
            <a:ext cx="3757613" cy="3554413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Espace réservé du numéro de diapositive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7B5CD-4133-4573-BC6B-1FA8BC876954}" type="slidenum">
              <a:rPr lang="fr-FR">
                <a:solidFill>
                  <a:srgbClr val="004563"/>
                </a:solidFill>
              </a:rPr>
              <a:pPr>
                <a:defRPr/>
              </a:pPr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4" name="Espace réservé du pied de page 2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0"/>
            <a:ext cx="4223393" cy="4916387"/>
          </a:xfrm>
        </p:spPr>
        <p:txBody>
          <a:bodyPr anchor="ctr" anchorCtr="0"/>
          <a:lstStyle>
            <a:lvl1pPr marL="534988" indent="-534988">
              <a:spcBef>
                <a:spcPts val="20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 b="0">
                <a:solidFill>
                  <a:srgbClr val="004563"/>
                </a:solidFill>
                <a:latin typeface="Century Gothic" pitchFamily="34" charset="0"/>
              </a:defRPr>
            </a:lvl2pPr>
            <a:lvl3pPr marL="180975" indent="-180975">
              <a:buClr>
                <a:srgbClr val="004563"/>
              </a:buClr>
              <a:defRPr sz="1200" b="1">
                <a:latin typeface="Century Gothic" pitchFamily="34" charset="0"/>
              </a:defRPr>
            </a:lvl3pPr>
            <a:lvl4pPr marL="180975" indent="0">
              <a:defRPr sz="1200">
                <a:latin typeface="Century Gothic" pitchFamily="34" charset="0"/>
              </a:defRPr>
            </a:lvl4pPr>
            <a:lvl5pPr marL="361950" indent="-180975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7061843" y="1100205"/>
            <a:ext cx="571997" cy="4916387"/>
          </a:xfrm>
        </p:spPr>
        <p:txBody>
          <a:bodyPr anchor="ctr" anchorCtr="0"/>
          <a:lstStyle>
            <a:lvl1pPr marL="534988" indent="-534988" algn="r">
              <a:spcBef>
                <a:spcPts val="20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  <a:latin typeface="Century Gothic" pitchFamily="34" charset="0"/>
              </a:defRPr>
            </a:lvl2pPr>
            <a:lvl3pPr marL="180975" indent="-180975" algn="r">
              <a:buClr>
                <a:schemeClr val="tx2"/>
              </a:buClr>
              <a:defRPr sz="1200" b="1">
                <a:latin typeface="Century Gothic" pitchFamily="34" charset="0"/>
              </a:defRPr>
            </a:lvl3pPr>
            <a:lvl4pPr marL="180975" indent="0" algn="r">
              <a:defRPr sz="1200">
                <a:latin typeface="Century Gothic" pitchFamily="34" charset="0"/>
              </a:defRPr>
            </a:lvl4pPr>
            <a:lvl5pPr marL="361950" indent="-180975" algn="r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nb-NO" smtClean="0"/>
              <a:t>NodeJS I 27/11/2017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292320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8" descr="J:\0- Internal Communication\OneIT\AsiaIT logo\asia_it_logo_cro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4" y="2216286"/>
            <a:ext cx="3757613" cy="1440000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4" y="2216286"/>
            <a:ext cx="3757613" cy="1440000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6" y="1509657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593450" y="4589223"/>
            <a:ext cx="3757613" cy="1440000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4657140" y="4589223"/>
            <a:ext cx="3757613" cy="1440000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/>
          </p:nvPr>
        </p:nvSpPr>
        <p:spPr>
          <a:xfrm>
            <a:off x="722938" y="3902472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/>
          </p:nvPr>
        </p:nvSpPr>
        <p:spPr>
          <a:xfrm>
            <a:off x="4756632" y="3902472"/>
            <a:ext cx="354698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Espace réservé du numéro de diapositive 2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2C68E-1EC9-4AA3-93F8-74798C6AD057}" type="slidenum">
              <a:rPr lang="fr-FR">
                <a:solidFill>
                  <a:srgbClr val="004563"/>
                </a:solidFill>
              </a:rPr>
              <a:pPr>
                <a:defRPr/>
              </a:pPr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9" name="Espace réservé du pied de page 2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20" name="Espace réservé de la date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J:\0- Internal Communication\OneIT\AsiaIT logo\asia_it_logo_cro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817934" y="1570038"/>
            <a:ext cx="3591053" cy="4470400"/>
          </a:xfrm>
          <a:prstGeom prst="rect">
            <a:avLst/>
          </a:prstGeom>
        </p:spPr>
        <p:txBody>
          <a:bodyPr anchor="ctr"/>
          <a:lstStyle>
            <a:lvl1pPr marL="285750" indent="-285750">
              <a:spcBef>
                <a:spcPts val="1500"/>
              </a:spcBef>
              <a:buSzPct val="120000"/>
              <a:buFontTx/>
              <a:buBlip>
                <a:blip r:embed="rId3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150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spcBef>
                <a:spcPts val="15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108075" y="2917203"/>
            <a:ext cx="2732088" cy="2439987"/>
          </a:xfrm>
        </p:spPr>
        <p:txBody>
          <a:bodyPr rtlCol="0">
            <a:normAutofit/>
          </a:bodyPr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fr-FR" noProof="0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Espace réservé du numéro de diapositive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29542-32BC-4330-B075-690117CE2204}" type="slidenum">
              <a:rPr lang="fr-FR">
                <a:solidFill>
                  <a:srgbClr val="004563"/>
                </a:solidFill>
              </a:rPr>
              <a:pPr>
                <a:defRPr/>
              </a:pPr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4" name="Espace réservé du pied de page 19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8" descr="J:\0- Internal Communication\OneIT\AsiaIT logo\asia_it_logo_cro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38188" y="1570038"/>
            <a:ext cx="234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3397210" y="1570038"/>
            <a:ext cx="234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6068988" y="1570038"/>
            <a:ext cx="234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732120" y="3505201"/>
            <a:ext cx="2340000" cy="2535238"/>
          </a:xfrm>
          <a:prstGeom prst="rect">
            <a:avLst/>
          </a:prstGeom>
        </p:spPr>
        <p:txBody>
          <a:bodyPr/>
          <a:lstStyle>
            <a:lvl1pPr marL="285750" indent="-285750">
              <a:buSzPct val="100000"/>
              <a:buFontTx/>
              <a:buBlip>
                <a:blip r:embed="rId3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4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3410965" y="3505201"/>
            <a:ext cx="2340000" cy="2535238"/>
          </a:xfrm>
          <a:prstGeom prst="rect">
            <a:avLst/>
          </a:prstGeom>
        </p:spPr>
        <p:txBody>
          <a:bodyPr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4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6067865" y="3505201"/>
            <a:ext cx="2340000" cy="2535238"/>
          </a:xfrm>
          <a:prstGeom prst="rect">
            <a:avLst/>
          </a:prstGeom>
        </p:spPr>
        <p:txBody>
          <a:bodyPr/>
          <a:lstStyle>
            <a:lvl1pPr marL="285750" indent="-285750">
              <a:buSzPct val="100000"/>
              <a:buFontTx/>
              <a:buBlip>
                <a:blip r:embed="rId6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4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Espace réservé du numéro de diapositive 2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49F14-9513-4111-99EC-FF24735A5338}" type="slidenum">
              <a:rPr lang="fr-FR">
                <a:solidFill>
                  <a:srgbClr val="004563"/>
                </a:solidFill>
              </a:rPr>
              <a:pPr>
                <a:defRPr/>
              </a:pPr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4" name="Espace réservé du pied de page 29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8" descr="J:\0- Internal Communication\OneIT\AsiaIT logo\asia_it_logo_cro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5857336" y="1570038"/>
            <a:ext cx="2551652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737726" y="1570038"/>
            <a:ext cx="4283537" cy="4470400"/>
          </a:xfrm>
          <a:prstGeom prst="rect">
            <a:avLst/>
          </a:prstGeom>
        </p:spPr>
        <p:txBody>
          <a:bodyPr anchor="ctr"/>
          <a:lstStyle>
            <a:lvl1pPr marL="285750" indent="-285750">
              <a:buSzPct val="120000"/>
              <a:buFontTx/>
              <a:buBlip>
                <a:blip r:embed="rId3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4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Espace réservé du numéro de diapositive 3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FEF31-E4F3-4980-8AF7-6D8A060EFEFC}" type="slidenum">
              <a:rPr lang="fr-FR">
                <a:solidFill>
                  <a:srgbClr val="004563"/>
                </a:solidFill>
              </a:rPr>
              <a:pPr>
                <a:defRPr/>
              </a:pPr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pied de page 3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J:\0- Internal Communication\OneIT\AsiaIT logo\asia_it_logo_cropp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numéro de diapositive 1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358B6-ABF2-4483-8C5F-8A9EBEE3845A}" type="slidenum">
              <a:rPr lang="fr-FR">
                <a:solidFill>
                  <a:srgbClr val="004563"/>
                </a:solidFill>
              </a:rPr>
              <a:pPr>
                <a:defRPr/>
              </a:pPr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pied de page 1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</p:spTree>
    <p:extLst/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en-GB">
              <a:solidFill>
                <a:srgbClr val="E40A3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en-GB">
              <a:solidFill>
                <a:srgbClr val="0045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20B40-5DF2-4CF4-8811-1395195E91B3}" type="slidenum">
              <a:rPr lang="en-GB">
                <a:solidFill>
                  <a:srgbClr val="004563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4563"/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1104900"/>
            <a:ext cx="5962650" cy="4916387"/>
          </a:xfrm>
        </p:spPr>
        <p:txBody>
          <a:bodyPr anchor="ctr" anchorCtr="0"/>
          <a:lstStyle>
            <a:lvl1pPr marL="534988" indent="-534988">
              <a:spcBef>
                <a:spcPts val="1000"/>
              </a:spcBef>
              <a:buClr>
                <a:srgbClr val="004563"/>
              </a:buClr>
              <a:buFont typeface="+mj-lt"/>
              <a:buAutoNum type="arabicPeriod"/>
              <a:tabLst>
                <a:tab pos="4667250" algn="l"/>
              </a:tabLst>
              <a:defRPr>
                <a:latin typeface="Century Gothic" pitchFamily="34" charset="0"/>
              </a:defRPr>
            </a:lvl1pPr>
            <a:lvl2pPr marL="534988" indent="0">
              <a:spcBef>
                <a:spcPts val="0"/>
              </a:spcBef>
              <a:tabLst>
                <a:tab pos="4667250" algn="l"/>
              </a:tabLst>
              <a:defRPr sz="1100" b="1">
                <a:solidFill>
                  <a:srgbClr val="004563"/>
                </a:solidFill>
                <a:latin typeface="Century Gothic" pitchFamily="34" charset="0"/>
              </a:defRPr>
            </a:lvl2pPr>
            <a:lvl3pPr marL="801688" indent="-266700">
              <a:buClr>
                <a:srgbClr val="004563"/>
              </a:buClr>
              <a:tabLst>
                <a:tab pos="4667250" algn="l"/>
              </a:tabLst>
              <a:defRPr sz="1100" b="1">
                <a:latin typeface="Century Gothic" pitchFamily="34" charset="0"/>
              </a:defRPr>
            </a:lvl3pPr>
            <a:lvl4pPr marL="801688" indent="0">
              <a:tabLst>
                <a:tab pos="4667250" algn="l"/>
              </a:tabLst>
              <a:defRPr sz="1100">
                <a:latin typeface="Century Gothic" pitchFamily="34" charset="0"/>
              </a:defRPr>
            </a:lvl4pPr>
            <a:lvl5pPr marL="896938" indent="-95250">
              <a:tabLst/>
              <a:defRPr sz="11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b-NO" smtClean="0"/>
              <a:t>NodeJS I 27/11/2017</a:t>
            </a:r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  <p:pic>
        <p:nvPicPr>
          <p:cNvPr id="7" name="Picture 18" descr="J:\0- Internal Communication\OneIT\AsiaIT logo\asia_it_logo_croppe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29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738188" y="1570037"/>
            <a:ext cx="7670799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NodeJS I 27/11/2017</a:t>
            </a:r>
            <a:endParaRPr lang="fr-FR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NodeJS I 27/11/2017</a:t>
            </a:r>
            <a:endParaRPr lang="fr-FR" dirty="0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736600" y="2224088"/>
            <a:ext cx="7672388" cy="381635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r>
              <a:rPr lang="fr-FR" smtClean="0"/>
              <a:t>Cliquez sur l'icône pour ajouter un tableau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5" y="819403"/>
            <a:ext cx="7670799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729562" y="1509657"/>
            <a:ext cx="362812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eg"/><Relationship Id="rId18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30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46.xml"/><Relationship Id="rId32" Type="http://schemas.openxmlformats.org/officeDocument/2006/relationships/slideLayout" Target="../slideLayouts/slideLayout47.xml"/><Relationship Id="rId9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33" Type="http://schemas.openxmlformats.org/officeDocument/2006/relationships/slideLayout" Target="../slideLayouts/slideLayout48.xml"/><Relationship Id="rId34" Type="http://schemas.openxmlformats.org/officeDocument/2006/relationships/slideLayout" Target="../slideLayouts/slideLayout49.xml"/><Relationship Id="rId35" Type="http://schemas.openxmlformats.org/officeDocument/2006/relationships/theme" Target="../theme/theme2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34.xml"/><Relationship Id="rId37" Type="http://schemas.openxmlformats.org/officeDocument/2006/relationships/image" Target="../media/image2.gif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65.xml"/><Relationship Id="rId17" Type="http://schemas.openxmlformats.org/officeDocument/2006/relationships/theme" Target="../theme/theme3.xml"/><Relationship Id="rId18" Type="http://schemas.openxmlformats.org/officeDocument/2006/relationships/image" Target="../media/image1.jpeg"/><Relationship Id="rId19" Type="http://schemas.openxmlformats.org/officeDocument/2006/relationships/image" Target="../media/image8.png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Relationship Id="rId9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27695" y="331681"/>
            <a:ext cx="7681293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1868" y="1562999"/>
            <a:ext cx="7667119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nb-NO" smtClean="0"/>
              <a:t>NodeJS I 27/11/2017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266700" y="6478376"/>
            <a:ext cx="7992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8635191" y="6471460"/>
            <a:ext cx="262800" cy="262800"/>
            <a:chOff x="2654300" y="1511300"/>
            <a:chExt cx="3835401" cy="3835400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entury Gothic" pitchFamily="34" charset="0"/>
              </a:endParaRPr>
            </a:p>
          </p:txBody>
        </p:sp>
      </p:grpSp>
      <p:sp>
        <p:nvSpPr>
          <p:cNvPr id="15" name="Parallélogramme 14"/>
          <p:cNvSpPr>
            <a:spLocks noChangeAspect="1"/>
          </p:cNvSpPr>
          <p:nvPr/>
        </p:nvSpPr>
        <p:spPr>
          <a:xfrm>
            <a:off x="233889" y="-15349"/>
            <a:ext cx="694268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727695" y="735475"/>
            <a:ext cx="768129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54421" y="6508750"/>
            <a:ext cx="48709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/>
              <a:pPr/>
              <a:t>‹#›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CONFIDENTIALITY LEVEL</a:t>
            </a:r>
            <a:endParaRPr lang="fr-FR" dirty="0"/>
          </a:p>
        </p:txBody>
      </p:sp>
      <p:pic>
        <p:nvPicPr>
          <p:cNvPr id="17" name="Picture 18" descr="J:\0- Internal Communication\OneIT\AsiaIT logo\asia_it_logo_cropped.jp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49" r:id="rId2"/>
    <p:sldLayoutId id="2147483766" r:id="rId3"/>
    <p:sldLayoutId id="2147483767" r:id="rId4"/>
    <p:sldLayoutId id="2147483768" r:id="rId5"/>
    <p:sldLayoutId id="2147483770" r:id="rId6"/>
    <p:sldLayoutId id="2147483772" r:id="rId7"/>
    <p:sldLayoutId id="2147483754" r:id="rId8"/>
    <p:sldLayoutId id="2147483771" r:id="rId9"/>
    <p:sldLayoutId id="2147483753" r:id="rId10"/>
    <p:sldLayoutId id="2147483773" r:id="rId11"/>
    <p:sldLayoutId id="2147483763" r:id="rId12"/>
    <p:sldLayoutId id="2147483755" r:id="rId13"/>
    <p:sldLayoutId id="2147483756" r:id="rId14"/>
    <p:sldLayoutId id="2147483762" r:id="rId15"/>
  </p:sldLayoutIdLst>
  <p:transition>
    <p:fade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18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27695" y="331681"/>
            <a:ext cx="7681293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1868" y="1562999"/>
            <a:ext cx="7667119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4390" y="6511776"/>
            <a:ext cx="285855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 dirty="0">
              <a:solidFill>
                <a:srgbClr val="004563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66700" y="6478376"/>
            <a:ext cx="7992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8635191" y="6471460"/>
            <a:ext cx="262800" cy="262800"/>
            <a:chOff x="2654300" y="1511300"/>
            <a:chExt cx="3835401" cy="3835400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</p:grpSp>
      <p:sp>
        <p:nvSpPr>
          <p:cNvPr id="15" name="Parallélogramme 14"/>
          <p:cNvSpPr>
            <a:spLocks noChangeAspect="1"/>
          </p:cNvSpPr>
          <p:nvPr/>
        </p:nvSpPr>
        <p:spPr>
          <a:xfrm>
            <a:off x="233889" y="-15349"/>
            <a:ext cx="694268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727695" y="735475"/>
            <a:ext cx="768129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54421" y="6508750"/>
            <a:ext cx="487090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>
              <a:solidFill>
                <a:srgbClr val="004563"/>
              </a:solidFill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  <p:pic>
        <p:nvPicPr>
          <p:cNvPr id="17" name="Picture 18" descr="J:\0- Internal Communication\OneIT\AsiaIT logo\asia_it_logo_cropped.jpg"/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1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  <p:sldLayoutId id="2147483793" r:id="rId19"/>
    <p:sldLayoutId id="2147483794" r:id="rId20"/>
    <p:sldLayoutId id="2147483795" r:id="rId21"/>
    <p:sldLayoutId id="2147483796" r:id="rId22"/>
    <p:sldLayoutId id="2147483797" r:id="rId23"/>
    <p:sldLayoutId id="2147483798" r:id="rId24"/>
    <p:sldLayoutId id="2147483799" r:id="rId25"/>
    <p:sldLayoutId id="2147483800" r:id="rId26"/>
    <p:sldLayoutId id="2147483801" r:id="rId27"/>
    <p:sldLayoutId id="2147483802" r:id="rId28"/>
    <p:sldLayoutId id="2147483803" r:id="rId29"/>
    <p:sldLayoutId id="2147483804" r:id="rId30"/>
    <p:sldLayoutId id="2147483805" r:id="rId31"/>
    <p:sldLayoutId id="2147483806" r:id="rId32"/>
    <p:sldLayoutId id="2147483807" r:id="rId33"/>
    <p:sldLayoutId id="2147483808" r:id="rId34"/>
  </p:sldLayoutIdLst>
  <p:transition>
    <p:fade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37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727075" y="331788"/>
            <a:ext cx="7681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741363" y="1563688"/>
            <a:ext cx="766762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les styles du texte du masque</a:t>
            </a:r>
          </a:p>
          <a:p>
            <a:pPr lvl="1"/>
            <a:r>
              <a:rPr lang="fr-FR" altLang="en-US" smtClean="0"/>
              <a:t>Deuxième niveau</a:t>
            </a:r>
          </a:p>
          <a:p>
            <a:pPr lvl="2"/>
            <a:r>
              <a:rPr lang="fr-FR" altLang="en-US" smtClean="0"/>
              <a:t>Troisième niveau</a:t>
            </a:r>
          </a:p>
          <a:p>
            <a:pPr lvl="3"/>
            <a:r>
              <a:rPr lang="fr-FR" altLang="en-US" smtClean="0"/>
              <a:t>Quatrième niveau</a:t>
            </a:r>
          </a:p>
          <a:p>
            <a:pPr lvl="4"/>
            <a:r>
              <a:rPr lang="fr-FR" altLang="en-US" smtClean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3888" y="6511925"/>
            <a:ext cx="2859087" cy="21431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b-NO" smtClean="0">
                <a:solidFill>
                  <a:srgbClr val="004563"/>
                </a:solidFill>
              </a:rPr>
              <a:t>NodeJS I 27/11/2017</a:t>
            </a:r>
            <a:endParaRPr lang="fr-FR">
              <a:solidFill>
                <a:srgbClr val="004563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266700" y="6478588"/>
            <a:ext cx="798513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0" name="Groupe 10"/>
          <p:cNvGrpSpPr>
            <a:grpSpLocks noChangeAspect="1"/>
          </p:cNvGrpSpPr>
          <p:nvPr/>
        </p:nvGrpSpPr>
        <p:grpSpPr bwMode="auto">
          <a:xfrm>
            <a:off x="8634413" y="6472238"/>
            <a:ext cx="263525" cy="261937"/>
            <a:chOff x="2654300" y="1511300"/>
            <a:chExt cx="3835401" cy="3835400"/>
          </a:xfrm>
        </p:grpSpPr>
        <p:sp>
          <p:nvSpPr>
            <p:cNvPr id="1036" name="Rectangle 5"/>
            <p:cNvSpPr>
              <a:spLocks noChangeArrowheads="1"/>
            </p:cNvSpPr>
            <p:nvPr/>
          </p:nvSpPr>
          <p:spPr bwMode="auto">
            <a:xfrm>
              <a:off x="2654300" y="1511300"/>
              <a:ext cx="3835401" cy="3835400"/>
            </a:xfrm>
            <a:prstGeom prst="rect">
              <a:avLst/>
            </a:prstGeom>
            <a:solidFill>
              <a:srgbClr val="004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mtClean="0">
                <a:solidFill>
                  <a:prstClr val="black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4803041" y="1511300"/>
              <a:ext cx="1686660" cy="1906081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038" name="Freeform 7"/>
            <p:cNvSpPr>
              <a:spLocks noEditPoints="1"/>
            </p:cNvSpPr>
            <p:nvPr/>
          </p:nvSpPr>
          <p:spPr bwMode="auto">
            <a:xfrm>
              <a:off x="2654300" y="3497263"/>
              <a:ext cx="3192463" cy="1420813"/>
            </a:xfrm>
            <a:custGeom>
              <a:avLst/>
              <a:gdLst>
                <a:gd name="T0" fmla="*/ 2147483646 w 283"/>
                <a:gd name="T1" fmla="*/ 2147483646 h 126"/>
                <a:gd name="T2" fmla="*/ 2147483646 w 283"/>
                <a:gd name="T3" fmla="*/ 2147483646 h 126"/>
                <a:gd name="T4" fmla="*/ 2147483646 w 283"/>
                <a:gd name="T5" fmla="*/ 2147483646 h 126"/>
                <a:gd name="T6" fmla="*/ 2147483646 w 283"/>
                <a:gd name="T7" fmla="*/ 2147483646 h 126"/>
                <a:gd name="T8" fmla="*/ 2147483646 w 283"/>
                <a:gd name="T9" fmla="*/ 2147483646 h 126"/>
                <a:gd name="T10" fmla="*/ 2147483646 w 283"/>
                <a:gd name="T11" fmla="*/ 2147483646 h 126"/>
                <a:gd name="T12" fmla="*/ 2147483646 w 283"/>
                <a:gd name="T13" fmla="*/ 2147483646 h 126"/>
                <a:gd name="T14" fmla="*/ 2147483646 w 283"/>
                <a:gd name="T15" fmla="*/ 2147483646 h 126"/>
                <a:gd name="T16" fmla="*/ 2147483646 w 283"/>
                <a:gd name="T17" fmla="*/ 2147483646 h 126"/>
                <a:gd name="T18" fmla="*/ 2147483646 w 283"/>
                <a:gd name="T19" fmla="*/ 2147483646 h 126"/>
                <a:gd name="T20" fmla="*/ 2147483646 w 283"/>
                <a:gd name="T21" fmla="*/ 2147483646 h 126"/>
                <a:gd name="T22" fmla="*/ 2147483646 w 283"/>
                <a:gd name="T23" fmla="*/ 2147483646 h 126"/>
                <a:gd name="T24" fmla="*/ 2147483646 w 283"/>
                <a:gd name="T25" fmla="*/ 2147483646 h 126"/>
                <a:gd name="T26" fmla="*/ 0 w 283"/>
                <a:gd name="T27" fmla="*/ 2147483646 h 126"/>
                <a:gd name="T28" fmla="*/ 2147483646 w 283"/>
                <a:gd name="T29" fmla="*/ 2147483646 h 126"/>
                <a:gd name="T30" fmla="*/ 2147483646 w 283"/>
                <a:gd name="T31" fmla="*/ 0 h 126"/>
                <a:gd name="T32" fmla="*/ 2147483646 w 283"/>
                <a:gd name="T33" fmla="*/ 2147483646 h 126"/>
                <a:gd name="T34" fmla="*/ 2147483646 w 283"/>
                <a:gd name="T35" fmla="*/ 2147483646 h 126"/>
                <a:gd name="T36" fmla="*/ 2147483646 w 283"/>
                <a:gd name="T37" fmla="*/ 0 h 126"/>
                <a:gd name="T38" fmla="*/ 2147483646 w 283"/>
                <a:gd name="T39" fmla="*/ 2147483646 h 126"/>
                <a:gd name="T40" fmla="*/ 2147483646 w 283"/>
                <a:gd name="T41" fmla="*/ 2147483646 h 126"/>
                <a:gd name="T42" fmla="*/ 2147483646 w 283"/>
                <a:gd name="T43" fmla="*/ 0 h 126"/>
                <a:gd name="T44" fmla="*/ 2147483646 w 283"/>
                <a:gd name="T45" fmla="*/ 2147483646 h 126"/>
                <a:gd name="T46" fmla="*/ 2147483646 w 283"/>
                <a:gd name="T47" fmla="*/ 2147483646 h 126"/>
                <a:gd name="T48" fmla="*/ 2147483646 w 283"/>
                <a:gd name="T49" fmla="*/ 2147483646 h 126"/>
                <a:gd name="T50" fmla="*/ 2147483646 w 283"/>
                <a:gd name="T51" fmla="*/ 0 h 126"/>
                <a:gd name="T52" fmla="*/ 2147483646 w 283"/>
                <a:gd name="T53" fmla="*/ 2147483646 h 126"/>
                <a:gd name="T54" fmla="*/ 2147483646 w 283"/>
                <a:gd name="T55" fmla="*/ 2147483646 h 126"/>
                <a:gd name="T56" fmla="*/ 2147483646 w 283"/>
                <a:gd name="T57" fmla="*/ 2147483646 h 126"/>
                <a:gd name="T58" fmla="*/ 2147483646 w 283"/>
                <a:gd name="T59" fmla="*/ 2147483646 h 126"/>
                <a:gd name="T60" fmla="*/ 2147483646 w 283"/>
                <a:gd name="T61" fmla="*/ 2147483646 h 126"/>
                <a:gd name="T62" fmla="*/ 2147483646 w 283"/>
                <a:gd name="T63" fmla="*/ 2147483646 h 126"/>
                <a:gd name="T64" fmla="*/ 2147483646 w 283"/>
                <a:gd name="T65" fmla="*/ 2147483646 h 126"/>
                <a:gd name="T66" fmla="*/ 2147483646 w 283"/>
                <a:gd name="T67" fmla="*/ 2147483646 h 126"/>
                <a:gd name="T68" fmla="*/ 2147483646 w 283"/>
                <a:gd name="T69" fmla="*/ 2147483646 h 1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Parallélogramme 14"/>
          <p:cNvSpPr>
            <a:spLocks noChangeAspect="1"/>
          </p:cNvSpPr>
          <p:nvPr/>
        </p:nvSpPr>
        <p:spPr>
          <a:xfrm>
            <a:off x="233363" y="-15875"/>
            <a:ext cx="695325" cy="752475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727075" y="735013"/>
            <a:ext cx="768191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53975" y="6508750"/>
            <a:ext cx="487363" cy="21431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304416AC-6A1E-4112-9721-3BC8DAE2086B}" type="slidenum">
              <a:rPr lang="fr-FR">
                <a:solidFill>
                  <a:srgbClr val="004563"/>
                </a:solidFill>
              </a:rPr>
              <a:pPr>
                <a:defRPr/>
              </a:pPr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6508750"/>
            <a:ext cx="2133600" cy="217488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fr-FR" smtClean="0">
                <a:solidFill>
                  <a:srgbClr val="E40A38"/>
                </a:solidFill>
              </a:rPr>
              <a:t>CONFIDENTIALITY LEVEL</a:t>
            </a:r>
            <a:endParaRPr lang="fr-FR">
              <a:solidFill>
                <a:srgbClr val="E40A38"/>
              </a:solidFill>
            </a:endParaRPr>
          </a:p>
        </p:txBody>
      </p:sp>
      <p:pic>
        <p:nvPicPr>
          <p:cNvPr id="1035" name="Picture 16" descr="J:\0- Internal Communication\OneIT\AsiaIT logo\asia_it_logo_cropped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63" y="6450013"/>
            <a:ext cx="4349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81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ransition>
    <p:fade/>
  </p:transition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entury Gothic" panose="020B0502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entury Gothic" panose="020B0502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entury Gothic" panose="020B0502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entury Gothic" panose="020B0502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algn="l" defTabSz="457200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nodejs.org/api/http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OpenPaaS</a:t>
            </a:r>
            <a:r>
              <a:rPr lang="fr-FR" dirty="0" smtClean="0"/>
              <a:t> </a:t>
            </a:r>
            <a:r>
              <a:rPr lang="fr-FR" dirty="0" err="1" smtClean="0"/>
              <a:t>technical</a:t>
            </a:r>
            <a:r>
              <a:rPr lang="fr-FR" dirty="0" smtClean="0"/>
              <a:t> on-</a:t>
            </a:r>
            <a:r>
              <a:rPr lang="fr-FR" dirty="0" err="1" smtClean="0"/>
              <a:t>boarding</a:t>
            </a:r>
            <a:endParaRPr lang="en-US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355193" y="6504495"/>
            <a:ext cx="2535793" cy="217823"/>
          </a:xfrm>
        </p:spPr>
        <p:txBody>
          <a:bodyPr/>
          <a:lstStyle/>
          <a:p>
            <a:pPr algn="l"/>
            <a:r>
              <a:rPr lang="fr-FR" smtClean="0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6633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US" dirty="0" smtClean="0"/>
          </a:p>
          <a:p>
            <a:pPr lvl="1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7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355193" y="6504495"/>
            <a:ext cx="2535793" cy="217823"/>
          </a:xfrm>
        </p:spPr>
        <p:txBody>
          <a:bodyPr/>
          <a:lstStyle/>
          <a:p>
            <a:pPr algn="l"/>
            <a:r>
              <a:rPr lang="fr-FR" smtClean="0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97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Events</a:t>
            </a:r>
            <a:endParaRPr lang="en-US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CONFIDENTIALITY LEVEL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en-US" smtClean="0"/>
              <a:pPr/>
              <a:t>11</a:t>
            </a:fld>
            <a:r>
              <a:rPr lang="en-US" dirty="0" smtClean="0"/>
              <a:t>   |  </a:t>
            </a:r>
            <a:endParaRPr lang="en-US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NodeJS I 27/11/2017</a:t>
            </a:r>
            <a:endParaRPr lang="en-US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27694" y="914400"/>
            <a:ext cx="7681293" cy="5435600"/>
          </a:xfrm>
        </p:spPr>
        <p:txBody>
          <a:bodyPr>
            <a:normAutofit/>
          </a:bodyPr>
          <a:lstStyle/>
          <a:p>
            <a:r>
              <a:rPr lang="fr-FR" noProof="1" smtClean="0"/>
              <a:t>NodeJS is event-driven, meaning that functions or actions that will take some time will register a callback triggered on the event « function is done ». This architecture enables non-blocking code &amp; I/O.</a:t>
            </a:r>
          </a:p>
          <a:p>
            <a:endParaRPr lang="fr-FR" noProof="1"/>
          </a:p>
          <a:p>
            <a:r>
              <a:rPr lang="fr-FR" noProof="1" smtClean="0"/>
              <a:t>In a browser, we attached event Listenners on specific element (DOM element). Those elements will emit event, that will be intercepted by our listenners. </a:t>
            </a:r>
          </a:p>
          <a:p>
            <a:endParaRPr lang="fr-FR" noProof="1"/>
          </a:p>
          <a:p>
            <a:r>
              <a:rPr lang="fr-FR" noProof="1" smtClean="0"/>
              <a:t>Objects in nodeJS emits &amp; receives events by extending the « EventEmitter » module.</a:t>
            </a:r>
          </a:p>
          <a:p>
            <a:endParaRPr lang="fr-FR" noProof="1"/>
          </a:p>
          <a:p>
            <a:r>
              <a:rPr lang="fr-FR" noProof="1" smtClean="0"/>
              <a:t>For example, the « http » module emits events (connection, request, close, connect, </a:t>
            </a:r>
            <a:r>
              <a:rPr lang="mr-IN" noProof="1" smtClean="0"/>
              <a:t>…</a:t>
            </a:r>
            <a:r>
              <a:rPr lang="fr-FR" noProof="1" smtClean="0"/>
              <a:t>)</a:t>
            </a:r>
          </a:p>
          <a:p>
            <a:pPr lvl="1"/>
            <a:r>
              <a:rPr lang="fr-FR" noProof="1">
                <a:hlinkClick r:id="rId3"/>
              </a:rPr>
              <a:t>https://</a:t>
            </a:r>
            <a:r>
              <a:rPr lang="fr-FR" noProof="1" smtClean="0">
                <a:hlinkClick r:id="rId3"/>
              </a:rPr>
              <a:t>nodejs.org/api/http.html</a:t>
            </a:r>
            <a:endParaRPr lang="fr-FR" noProof="1" smtClean="0"/>
          </a:p>
        </p:txBody>
      </p:sp>
    </p:spTree>
    <p:extLst>
      <p:ext uri="{BB962C8B-B14F-4D97-AF65-F5344CB8AC3E}">
        <p14:creationId xmlns:p14="http://schemas.microsoft.com/office/powerpoint/2010/main" val="622629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Events</a:t>
            </a:r>
            <a:endParaRPr lang="en-US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CONFIDENTIALITY LEVEL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en-US" smtClean="0"/>
              <a:pPr/>
              <a:t>12</a:t>
            </a:fld>
            <a:r>
              <a:rPr lang="en-US" dirty="0" smtClean="0"/>
              <a:t>   |  </a:t>
            </a:r>
            <a:endParaRPr lang="en-US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NodeJS I 27/11/2017</a:t>
            </a:r>
            <a:endParaRPr lang="en-US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27694" y="914400"/>
            <a:ext cx="7681293" cy="5435600"/>
          </a:xfrm>
        </p:spPr>
        <p:txBody>
          <a:bodyPr>
            <a:normAutofit/>
          </a:bodyPr>
          <a:lstStyle/>
          <a:p>
            <a:r>
              <a:rPr lang="fr-FR" noProof="1" smtClean="0"/>
              <a:t>Next step</a:t>
            </a:r>
          </a:p>
          <a:p>
            <a:endParaRPr lang="fr-FR" noProof="1"/>
          </a:p>
          <a:p>
            <a:pPr lvl="1"/>
            <a:r>
              <a:rPr lang="fr-FR" noProof="1" smtClean="0"/>
              <a:t>Git checkout events</a:t>
            </a:r>
          </a:p>
          <a:p>
            <a:pPr lvl="1"/>
            <a:r>
              <a:rPr lang="fr-FR" noProof="1" smtClean="0"/>
              <a:t>Node server.js</a:t>
            </a:r>
          </a:p>
          <a:p>
            <a:pPr lvl="1"/>
            <a:endParaRPr lang="fr-FR" noProof="1"/>
          </a:p>
          <a:p>
            <a:r>
              <a:rPr lang="fr-FR" noProof="1" smtClean="0"/>
              <a:t>Explanation of server.js</a:t>
            </a:r>
          </a:p>
          <a:p>
            <a:pPr lvl="1"/>
            <a:r>
              <a:rPr lang="fr-FR" u="sng" noProof="1" smtClean="0"/>
              <a:t>Overview:</a:t>
            </a:r>
            <a:r>
              <a:rPr lang="fr-FR" noProof="1" smtClean="0"/>
              <a:t> create a http server that will send personalize Text based on parameters provided by the user &amp; listen on port 8080. A custom logger will be set up to display an error message in the console if parameters provided doesn’t match.</a:t>
            </a:r>
          </a:p>
          <a:p>
            <a:pPr lvl="1"/>
            <a:r>
              <a:rPr lang="fr-FR" u="sng" noProof="1" smtClean="0"/>
              <a:t>Line 4-5:</a:t>
            </a:r>
            <a:r>
              <a:rPr lang="fr-FR" noProof="1" smtClean="0"/>
              <a:t> Custom logger created using the EventEmitter sub-module</a:t>
            </a:r>
          </a:p>
          <a:p>
            <a:pPr lvl="1"/>
            <a:r>
              <a:rPr lang="fr-FR" u="sng" noProof="1" smtClean="0"/>
              <a:t>Line 15:</a:t>
            </a:r>
            <a:r>
              <a:rPr lang="fr-FR" noProof="1" smtClean="0"/>
              <a:t> We « emit » an event</a:t>
            </a:r>
          </a:p>
          <a:p>
            <a:pPr lvl="1"/>
            <a:r>
              <a:rPr lang="fr-FR" u="sng" noProof="1" smtClean="0"/>
              <a:t>Line 20-22:</a:t>
            </a:r>
            <a:r>
              <a:rPr lang="fr-FR" noProof="1" smtClean="0"/>
              <a:t> We declare the event receiver and attached a function to it.</a:t>
            </a:r>
          </a:p>
          <a:p>
            <a:pPr lvl="1"/>
            <a:endParaRPr lang="fr-FR" noProof="1" smtClean="0"/>
          </a:p>
        </p:txBody>
      </p:sp>
    </p:spTree>
    <p:extLst>
      <p:ext uri="{BB962C8B-B14F-4D97-AF65-F5344CB8AC3E}">
        <p14:creationId xmlns:p14="http://schemas.microsoft.com/office/powerpoint/2010/main" val="2147012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7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355193" y="6504495"/>
            <a:ext cx="2535793" cy="217823"/>
          </a:xfrm>
        </p:spPr>
        <p:txBody>
          <a:bodyPr/>
          <a:lstStyle/>
          <a:p>
            <a:pPr algn="l"/>
            <a:r>
              <a:rPr lang="fr-FR" smtClean="0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89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Modules</a:t>
            </a:r>
            <a:endParaRPr lang="en-US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CONFIDENTIALITY LEVEL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en-US" smtClean="0"/>
              <a:pPr/>
              <a:t>14</a:t>
            </a:fld>
            <a:r>
              <a:rPr lang="en-US" dirty="0" smtClean="0"/>
              <a:t>   |  </a:t>
            </a:r>
            <a:endParaRPr lang="en-US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NodeJS I 27/11/2017</a:t>
            </a:r>
            <a:endParaRPr lang="en-US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27694" y="914400"/>
            <a:ext cx="7681293" cy="1562100"/>
          </a:xfrm>
        </p:spPr>
        <p:txBody>
          <a:bodyPr>
            <a:normAutofit/>
          </a:bodyPr>
          <a:lstStyle/>
          <a:p>
            <a:r>
              <a:rPr lang="fr-FR" noProof="1" smtClean="0"/>
              <a:t>NodeJS core is very small, but can be extended with modules</a:t>
            </a:r>
          </a:p>
          <a:p>
            <a:endParaRPr lang="fr-FR" noProof="1"/>
          </a:p>
          <a:p>
            <a:r>
              <a:rPr lang="fr-FR" noProof="1" smtClean="0"/>
              <a:t>Modules can be anything! Redis client, MySQL connector, template systems, Frameworks, utilities functions, </a:t>
            </a:r>
            <a:r>
              <a:rPr lang="mr-IN" noProof="1" smtClean="0"/>
              <a:t>…</a:t>
            </a:r>
            <a:r>
              <a:rPr lang="fr-FR" noProof="1"/>
              <a:t> </a:t>
            </a:r>
            <a:r>
              <a:rPr lang="fr-FR" noProof="1" smtClean="0"/>
              <a:t>Available on NPM (node package manager)!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94" y="2721082"/>
            <a:ext cx="7681293" cy="840739"/>
          </a:xfrm>
          <a:prstGeom prst="rect">
            <a:avLst/>
          </a:prstGeom>
        </p:spPr>
      </p:pic>
      <p:sp>
        <p:nvSpPr>
          <p:cNvPr id="9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27694" y="3861328"/>
            <a:ext cx="7681293" cy="2399771"/>
          </a:xfrm>
        </p:spPr>
        <p:txBody>
          <a:bodyPr>
            <a:normAutofit/>
          </a:bodyPr>
          <a:lstStyle/>
          <a:p>
            <a:r>
              <a:rPr lang="fr-FR" noProof="1" smtClean="0"/>
              <a:t>If there’s no « node_modules » folder, NodeJS will try to find it in the parent directory recursively</a:t>
            </a:r>
          </a:p>
          <a:p>
            <a:endParaRPr lang="fr-FR" noProof="1"/>
          </a:p>
          <a:p>
            <a:r>
              <a:rPr lang="fr-FR" noProof="1" smtClean="0"/>
              <a:t>The code in « test.js » is exporting some functions to make them available when « require(‘test’) » is executed.</a:t>
            </a:r>
          </a:p>
          <a:p>
            <a:pPr lvl="1"/>
            <a:r>
              <a:rPr lang="fr-FR" noProof="1" smtClean="0"/>
              <a:t>Note: We’re not using the « .js » extension when we require the modules.</a:t>
            </a:r>
          </a:p>
        </p:txBody>
      </p:sp>
    </p:spTree>
    <p:extLst>
      <p:ext uri="{BB962C8B-B14F-4D97-AF65-F5344CB8AC3E}">
        <p14:creationId xmlns:p14="http://schemas.microsoft.com/office/powerpoint/2010/main" val="1969880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Modules</a:t>
            </a:r>
            <a:endParaRPr lang="en-US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CONFIDENTIALITY LEVEL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en-US" smtClean="0"/>
              <a:pPr/>
              <a:t>15</a:t>
            </a:fld>
            <a:r>
              <a:rPr lang="en-US" dirty="0" smtClean="0"/>
              <a:t>   |  </a:t>
            </a:r>
            <a:endParaRPr lang="en-US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NodeJS I 27/11/2017</a:t>
            </a:r>
            <a:endParaRPr lang="en-US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27694" y="914400"/>
            <a:ext cx="7681293" cy="5422900"/>
          </a:xfrm>
        </p:spPr>
        <p:txBody>
          <a:bodyPr>
            <a:normAutofit/>
          </a:bodyPr>
          <a:lstStyle/>
          <a:p>
            <a:r>
              <a:rPr lang="fr-FR" noProof="1" smtClean="0"/>
              <a:t>Global modules comes with executable that will be add to the path</a:t>
            </a:r>
          </a:p>
          <a:p>
            <a:endParaRPr lang="fr-FR" noProof="1"/>
          </a:p>
          <a:p>
            <a:r>
              <a:rPr lang="fr-FR" noProof="1" smtClean="0"/>
              <a:t>In order to install modules from NPM, you can search, and then install</a:t>
            </a:r>
          </a:p>
          <a:p>
            <a:pPr lvl="1"/>
            <a:r>
              <a:rPr lang="fr-FR" noProof="1"/>
              <a:t>n</a:t>
            </a:r>
            <a:r>
              <a:rPr lang="fr-FR" noProof="1" smtClean="0"/>
              <a:t>pm search modulename</a:t>
            </a:r>
          </a:p>
          <a:p>
            <a:pPr lvl="1"/>
            <a:r>
              <a:rPr lang="fr-FR" noProof="1"/>
              <a:t>n</a:t>
            </a:r>
            <a:r>
              <a:rPr lang="fr-FR" noProof="1" smtClean="0"/>
              <a:t>pm install modulename</a:t>
            </a:r>
          </a:p>
          <a:p>
            <a:pPr lvl="1"/>
            <a:endParaRPr lang="fr-FR" noProof="1"/>
          </a:p>
          <a:p>
            <a:r>
              <a:rPr lang="fr-FR" noProof="1" smtClean="0"/>
              <a:t>When you install a module, you can « save » it in 3 differents way:</a:t>
            </a:r>
          </a:p>
          <a:p>
            <a:pPr lvl="1"/>
            <a:r>
              <a:rPr lang="fr-FR" noProof="1"/>
              <a:t>n</a:t>
            </a:r>
            <a:r>
              <a:rPr lang="fr-FR" noProof="1" smtClean="0"/>
              <a:t>pm install modulename </a:t>
            </a:r>
            <a:r>
              <a:rPr lang="mr-IN" noProof="1" smtClean="0"/>
              <a:t>--</a:t>
            </a:r>
            <a:r>
              <a:rPr lang="fr-FR" noProof="1" smtClean="0"/>
              <a:t>save </a:t>
            </a:r>
          </a:p>
          <a:p>
            <a:pPr lvl="2"/>
            <a:r>
              <a:rPr lang="fr-FR" noProof="1" smtClean="0"/>
              <a:t>Will save the module as a « dependency » (always installed)</a:t>
            </a:r>
          </a:p>
          <a:p>
            <a:pPr lvl="1"/>
            <a:r>
              <a:rPr lang="fr-FR" noProof="1"/>
              <a:t>n</a:t>
            </a:r>
            <a:r>
              <a:rPr lang="fr-FR" noProof="1" smtClean="0"/>
              <a:t>pm install modulename </a:t>
            </a:r>
            <a:r>
              <a:rPr lang="mr-IN" noProof="1" smtClean="0"/>
              <a:t>--</a:t>
            </a:r>
            <a:r>
              <a:rPr lang="fr-FR" noProof="1" smtClean="0"/>
              <a:t>save-dev</a:t>
            </a:r>
          </a:p>
          <a:p>
            <a:pPr lvl="2"/>
            <a:r>
              <a:rPr lang="fr-FR" noProof="1" smtClean="0"/>
              <a:t>Will save the module as a « development dependency » (installed only when NODE_ENV != production)</a:t>
            </a:r>
          </a:p>
          <a:p>
            <a:pPr lvl="1"/>
            <a:r>
              <a:rPr lang="fr-FR" noProof="1"/>
              <a:t>n</a:t>
            </a:r>
            <a:r>
              <a:rPr lang="fr-FR" noProof="1" smtClean="0"/>
              <a:t>pm install modulename </a:t>
            </a:r>
            <a:r>
              <a:rPr lang="mr-IN" noProof="1" smtClean="0"/>
              <a:t>--</a:t>
            </a:r>
            <a:r>
              <a:rPr lang="fr-FR" noProof="1" smtClean="0"/>
              <a:t>global </a:t>
            </a:r>
          </a:p>
          <a:p>
            <a:pPr lvl="2"/>
            <a:r>
              <a:rPr lang="fr-FR" noProof="1" smtClean="0"/>
              <a:t>Will save the module as a « global module » (not project related)</a:t>
            </a:r>
          </a:p>
          <a:p>
            <a:pPr lvl="2"/>
            <a:r>
              <a:rPr lang="fr-FR" noProof="1" smtClean="0"/>
              <a:t>Note that global module are not « requirable » in your code, but provide useful executable available globally on your computer</a:t>
            </a:r>
          </a:p>
          <a:p>
            <a:endParaRPr lang="fr-FR" noProof="1" smtClean="0"/>
          </a:p>
          <a:p>
            <a:r>
              <a:rPr lang="fr-FR" noProof="1" smtClean="0"/>
              <a:t>If you want to update your modules</a:t>
            </a:r>
          </a:p>
          <a:p>
            <a:pPr lvl="1"/>
            <a:r>
              <a:rPr lang="fr-FR" noProof="1"/>
              <a:t>n</a:t>
            </a:r>
            <a:r>
              <a:rPr lang="fr-FR" noProof="1" smtClean="0"/>
              <a:t>pm update</a:t>
            </a:r>
            <a:endParaRPr lang="fr-FR" noProof="1"/>
          </a:p>
          <a:p>
            <a:endParaRPr lang="fr-FR" noProof="1" smtClean="0"/>
          </a:p>
          <a:p>
            <a:endParaRPr lang="fr-FR" noProof="1"/>
          </a:p>
          <a:p>
            <a:endParaRPr lang="fr-FR" noProof="1" smtClean="0"/>
          </a:p>
        </p:txBody>
      </p:sp>
    </p:spTree>
    <p:extLst>
      <p:ext uri="{BB962C8B-B14F-4D97-AF65-F5344CB8AC3E}">
        <p14:creationId xmlns:p14="http://schemas.microsoft.com/office/powerpoint/2010/main" val="1980943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Modules</a:t>
            </a:r>
            <a:endParaRPr lang="en-US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CONFIDENTIALITY LEVEL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en-US" smtClean="0"/>
              <a:pPr/>
              <a:t>16</a:t>
            </a:fld>
            <a:r>
              <a:rPr lang="en-US" dirty="0" smtClean="0"/>
              <a:t>   |  </a:t>
            </a:r>
            <a:endParaRPr lang="en-US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NodeJS I 27/11/2017</a:t>
            </a:r>
            <a:endParaRPr lang="en-US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27694" y="914400"/>
            <a:ext cx="7681293" cy="5422900"/>
          </a:xfrm>
        </p:spPr>
        <p:txBody>
          <a:bodyPr>
            <a:normAutofit/>
          </a:bodyPr>
          <a:lstStyle/>
          <a:p>
            <a:r>
              <a:rPr lang="fr-FR" noProof="1" smtClean="0"/>
              <a:t>Module versionning use SemVer (major, minor, patch)</a:t>
            </a:r>
          </a:p>
          <a:p>
            <a:endParaRPr lang="fr-FR" noProof="1" smtClean="0"/>
          </a:p>
          <a:p>
            <a:r>
              <a:rPr lang="fr-FR" noProof="1" smtClean="0"/>
              <a:t>If you need a specific version of a module</a:t>
            </a:r>
          </a:p>
          <a:p>
            <a:pPr lvl="1"/>
            <a:r>
              <a:rPr lang="fr-FR" noProof="1" smtClean="0"/>
              <a:t>« module » : « 0.1.0 »</a:t>
            </a:r>
          </a:p>
          <a:p>
            <a:pPr lvl="1"/>
            <a:endParaRPr lang="fr-FR" noProof="1"/>
          </a:p>
          <a:p>
            <a:r>
              <a:rPr lang="fr-FR" noProof="1" smtClean="0"/>
              <a:t>If you need a specific version of a module, but you authorize patch update</a:t>
            </a:r>
          </a:p>
          <a:p>
            <a:pPr lvl="1"/>
            <a:r>
              <a:rPr lang="fr-FR" noProof="1"/>
              <a:t>« module » : « </a:t>
            </a:r>
            <a:r>
              <a:rPr lang="fr-FR" noProof="1" smtClean="0"/>
              <a:t>~0.1.0</a:t>
            </a:r>
            <a:r>
              <a:rPr lang="fr-FR" noProof="1"/>
              <a:t> </a:t>
            </a:r>
            <a:r>
              <a:rPr lang="fr-FR" noProof="1" smtClean="0"/>
              <a:t>»</a:t>
            </a:r>
          </a:p>
          <a:p>
            <a:pPr lvl="1"/>
            <a:endParaRPr lang="fr-FR" noProof="1" smtClean="0"/>
          </a:p>
          <a:p>
            <a:r>
              <a:rPr lang="fr-FR" noProof="1" smtClean="0"/>
              <a:t>If you want to authorize minor update</a:t>
            </a:r>
          </a:p>
          <a:p>
            <a:pPr lvl="1"/>
            <a:r>
              <a:rPr lang="fr-FR" noProof="1"/>
              <a:t>« module » : « </a:t>
            </a:r>
            <a:r>
              <a:rPr lang="fr-FR" noProof="1" smtClean="0"/>
              <a:t>~0.1</a:t>
            </a:r>
            <a:r>
              <a:rPr lang="fr-FR" noProof="1"/>
              <a:t> </a:t>
            </a:r>
            <a:r>
              <a:rPr lang="fr-FR" noProof="1" smtClean="0"/>
              <a:t>»</a:t>
            </a:r>
          </a:p>
          <a:p>
            <a:pPr lvl="1"/>
            <a:endParaRPr lang="fr-FR" noProof="1"/>
          </a:p>
          <a:p>
            <a:r>
              <a:rPr lang="fr-FR" noProof="1" smtClean="0"/>
              <a:t>The modules, and their version, are located (project wised) in a file called package.json</a:t>
            </a:r>
          </a:p>
          <a:p>
            <a:pPr lvl="1"/>
            <a:r>
              <a:rPr lang="fr-FR" noProof="1" smtClean="0"/>
              <a:t>This file keeps track of the project information, its version, the dependencies and devDependencies</a:t>
            </a:r>
            <a:endParaRPr lang="fr-FR" noProof="1"/>
          </a:p>
          <a:p>
            <a:pPr lvl="1"/>
            <a:endParaRPr lang="fr-FR" noProof="1"/>
          </a:p>
          <a:p>
            <a:pPr lvl="1"/>
            <a:endParaRPr lang="fr-FR" noProof="1" smtClean="0"/>
          </a:p>
        </p:txBody>
      </p:sp>
    </p:spTree>
    <p:extLst>
      <p:ext uri="{BB962C8B-B14F-4D97-AF65-F5344CB8AC3E}">
        <p14:creationId xmlns:p14="http://schemas.microsoft.com/office/powerpoint/2010/main" val="1014924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Modules</a:t>
            </a:r>
            <a:endParaRPr lang="en-US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CONFIDENTIALITY LEVEL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en-US" smtClean="0"/>
              <a:pPr/>
              <a:t>17</a:t>
            </a:fld>
            <a:r>
              <a:rPr lang="en-US" dirty="0" smtClean="0"/>
              <a:t>   |  </a:t>
            </a:r>
            <a:endParaRPr lang="en-US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NodeJS I 27/11/2017</a:t>
            </a:r>
            <a:endParaRPr lang="en-US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27694" y="914400"/>
            <a:ext cx="7681293" cy="5435600"/>
          </a:xfrm>
        </p:spPr>
        <p:txBody>
          <a:bodyPr>
            <a:normAutofit fontScale="92500" lnSpcReduction="10000"/>
          </a:bodyPr>
          <a:lstStyle/>
          <a:p>
            <a:r>
              <a:rPr lang="fr-FR" noProof="1" smtClean="0"/>
              <a:t>Next step</a:t>
            </a:r>
          </a:p>
          <a:p>
            <a:endParaRPr lang="fr-FR" noProof="1"/>
          </a:p>
          <a:p>
            <a:pPr lvl="1"/>
            <a:r>
              <a:rPr lang="fr-FR" noProof="1" smtClean="0"/>
              <a:t>Git checkout modules</a:t>
            </a:r>
          </a:p>
          <a:p>
            <a:pPr lvl="1"/>
            <a:r>
              <a:rPr lang="fr-FR" noProof="1" smtClean="0"/>
              <a:t>Node server.js</a:t>
            </a:r>
          </a:p>
          <a:p>
            <a:pPr lvl="1"/>
            <a:endParaRPr lang="fr-FR" noProof="1"/>
          </a:p>
          <a:p>
            <a:r>
              <a:rPr lang="fr-FR" noProof="1" smtClean="0"/>
              <a:t>Explanation of server.js</a:t>
            </a:r>
          </a:p>
          <a:p>
            <a:pPr lvl="1"/>
            <a:r>
              <a:rPr lang="fr-FR" u="sng" noProof="1" smtClean="0"/>
              <a:t>Overview:</a:t>
            </a:r>
            <a:r>
              <a:rPr lang="fr-FR" noProof="1" smtClean="0"/>
              <a:t> create a http server that will send personalize Text based on parameters provided by the user &amp; listen on port 8080. A custom logger module will be set up to display an error message in the console if parameters provided doesn’t match.</a:t>
            </a:r>
          </a:p>
          <a:p>
            <a:pPr lvl="1"/>
            <a:r>
              <a:rPr lang="fr-FR" u="sng" noProof="1" smtClean="0"/>
              <a:t>Line 4:</a:t>
            </a:r>
            <a:r>
              <a:rPr lang="fr-FR" noProof="1" smtClean="0"/>
              <a:t> Our custom logger module (note the « ./logger » to indicate that the module is in the same directory of our « server.js » file</a:t>
            </a:r>
          </a:p>
          <a:p>
            <a:pPr lvl="1"/>
            <a:r>
              <a:rPr lang="fr-FR" u="sng" noProof="1" smtClean="0"/>
              <a:t>Line 14:</a:t>
            </a:r>
            <a:r>
              <a:rPr lang="fr-FR" noProof="1" smtClean="0"/>
              <a:t> We use our module to submit an error level, and an error message</a:t>
            </a:r>
          </a:p>
          <a:p>
            <a:pPr lvl="1"/>
            <a:endParaRPr lang="fr-FR" noProof="1"/>
          </a:p>
          <a:p>
            <a:r>
              <a:rPr lang="fr-FR" noProof="1" smtClean="0"/>
              <a:t>Explanation of logger.js</a:t>
            </a:r>
          </a:p>
          <a:p>
            <a:pPr lvl="1"/>
            <a:r>
              <a:rPr lang="fr-FR" u="sng" noProof="1" smtClean="0"/>
              <a:t>Line 1-5:</a:t>
            </a:r>
            <a:r>
              <a:rPr lang="fr-FR" noProof="1" smtClean="0"/>
              <a:t> We require EventEmitter then create a new instance of it, and attach a function matching the event « logging »</a:t>
            </a:r>
          </a:p>
          <a:p>
            <a:pPr lvl="1"/>
            <a:r>
              <a:rPr lang="fr-FR" u="sng" noProof="1" smtClean="0"/>
              <a:t>Line 4:</a:t>
            </a:r>
            <a:r>
              <a:rPr lang="fr-FR" noProof="1" smtClean="0"/>
              <a:t> Depending on the level provided, we use the console to display the message passed as arguments</a:t>
            </a:r>
          </a:p>
          <a:p>
            <a:pPr lvl="1"/>
            <a:r>
              <a:rPr lang="fr-FR" u="sng" noProof="1" smtClean="0"/>
              <a:t>Line 7-9:</a:t>
            </a:r>
            <a:r>
              <a:rPr lang="fr-FR" noProof="1" smtClean="0"/>
              <a:t> We export only the function « log » that can be used by other modules. This function will fire an event to our logger with the provided parameters</a:t>
            </a:r>
          </a:p>
          <a:p>
            <a:pPr lvl="1"/>
            <a:endParaRPr lang="fr-FR" noProof="1" smtClean="0"/>
          </a:p>
        </p:txBody>
      </p:sp>
    </p:spTree>
    <p:extLst>
      <p:ext uri="{BB962C8B-B14F-4D97-AF65-F5344CB8AC3E}">
        <p14:creationId xmlns:p14="http://schemas.microsoft.com/office/powerpoint/2010/main" val="858837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US" dirty="0" smtClean="0"/>
          </a:p>
          <a:p>
            <a:pPr lvl="1"/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7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355193" y="6504495"/>
            <a:ext cx="2535793" cy="217823"/>
          </a:xfrm>
        </p:spPr>
        <p:txBody>
          <a:bodyPr/>
          <a:lstStyle/>
          <a:p>
            <a:pPr algn="l"/>
            <a:r>
              <a:rPr lang="fr-FR" smtClean="0"/>
              <a:t>CONFIDENTIALITY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0320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</a:t>
            </a:r>
            <a:r>
              <a:rPr lang="fr-FR" dirty="0" err="1" smtClean="0"/>
              <a:t>Package.json</a:t>
            </a:r>
            <a:endParaRPr lang="en-US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CONFIDENTIALITY LEVEL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en-US" smtClean="0"/>
              <a:pPr/>
              <a:t>19</a:t>
            </a:fld>
            <a:r>
              <a:rPr lang="en-US" dirty="0" smtClean="0"/>
              <a:t>   |  </a:t>
            </a:r>
            <a:endParaRPr lang="en-US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NodeJS I 27/11/2017</a:t>
            </a:r>
            <a:endParaRPr lang="en-US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27694" y="914400"/>
            <a:ext cx="7681293" cy="5422900"/>
          </a:xfrm>
        </p:spPr>
        <p:txBody>
          <a:bodyPr>
            <a:normAutofit/>
          </a:bodyPr>
          <a:lstStyle/>
          <a:p>
            <a:r>
              <a:rPr lang="fr-FR" noProof="1" smtClean="0"/>
              <a:t>The package.json file represents all your NodeJS application’s information</a:t>
            </a:r>
          </a:p>
          <a:p>
            <a:pPr lvl="1"/>
            <a:r>
              <a:rPr lang="fr-FR" noProof="1" smtClean="0"/>
              <a:t>Name (required): Name of your application</a:t>
            </a:r>
          </a:p>
          <a:p>
            <a:pPr lvl="1"/>
            <a:r>
              <a:rPr lang="fr-FR" noProof="1" smtClean="0"/>
              <a:t>Version (required): SemVer version</a:t>
            </a:r>
          </a:p>
          <a:p>
            <a:pPr lvl="1"/>
            <a:r>
              <a:rPr lang="fr-FR" noProof="1" smtClean="0"/>
              <a:t>Scripts: Commands that are run at various time in the lifecycle of your application with key being the lifecycle event, and value being the command to run</a:t>
            </a:r>
          </a:p>
          <a:p>
            <a:pPr lvl="2"/>
            <a:r>
              <a:rPr lang="fr-FR" noProof="1" smtClean="0"/>
              <a:t>In order to run script, you will execute </a:t>
            </a:r>
            <a:r>
              <a:rPr lang="fr-FR" b="1" i="0" noProof="1" smtClean="0"/>
              <a:t>npm run &lt;scriptName&gt;</a:t>
            </a:r>
          </a:p>
          <a:p>
            <a:pPr lvl="2"/>
            <a:r>
              <a:rPr lang="fr-FR" noProof="1" smtClean="0"/>
              <a:t>Lifecycle elements are supported, for example:</a:t>
            </a:r>
          </a:p>
          <a:p>
            <a:pPr lvl="2"/>
            <a:endParaRPr lang="fr-FR" noProof="1"/>
          </a:p>
          <a:p>
            <a:pPr lvl="2"/>
            <a:endParaRPr lang="fr-FR" noProof="1" smtClean="0"/>
          </a:p>
          <a:p>
            <a:pPr lvl="2"/>
            <a:endParaRPr lang="fr-FR" noProof="1"/>
          </a:p>
          <a:p>
            <a:pPr lvl="2"/>
            <a:endParaRPr lang="fr-FR" noProof="1" smtClean="0"/>
          </a:p>
          <a:p>
            <a:pPr lvl="2"/>
            <a:endParaRPr lang="fr-FR" noProof="1"/>
          </a:p>
          <a:p>
            <a:pPr lvl="2"/>
            <a:endParaRPr lang="fr-FR" noProof="1" smtClean="0"/>
          </a:p>
          <a:p>
            <a:pPr lvl="2"/>
            <a:endParaRPr lang="fr-FR" noProof="1" smtClean="0"/>
          </a:p>
          <a:p>
            <a:pPr lvl="1"/>
            <a:r>
              <a:rPr lang="fr-FR" noProof="1" smtClean="0"/>
              <a:t>Dependencies: your application main dependencies (will be installed everytime when npm install)</a:t>
            </a:r>
          </a:p>
          <a:p>
            <a:pPr lvl="1"/>
            <a:r>
              <a:rPr lang="fr-FR" b="1" i="0" noProof="1" smtClean="0"/>
              <a:t>DevDependencies: your application developement dependencies (will be installed only if environment != production)</a:t>
            </a:r>
          </a:p>
          <a:p>
            <a:pPr lvl="1"/>
            <a:endParaRPr lang="fr-FR" b="1" i="0" noProof="1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10" y="3398800"/>
            <a:ext cx="5203860" cy="15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562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CONTENTS</a:t>
            </a:r>
            <a:endParaRPr lang="fr-FR" b="1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en-US" dirty="0" smtClean="0"/>
              <a:t>Basics	</a:t>
            </a:r>
            <a:r>
              <a:rPr lang="en-US" b="1" dirty="0" smtClean="0">
                <a:solidFill>
                  <a:srgbClr val="004563"/>
                </a:solidFill>
              </a:rPr>
              <a:t>P.03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Events	</a:t>
            </a:r>
            <a:r>
              <a:rPr lang="en-US" b="1" dirty="0" smtClean="0">
                <a:solidFill>
                  <a:srgbClr val="004563"/>
                </a:solidFill>
              </a:rPr>
              <a:t>P.10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Modules	</a:t>
            </a:r>
            <a:r>
              <a:rPr lang="en-US" b="1" dirty="0" smtClean="0">
                <a:solidFill>
                  <a:srgbClr val="004563"/>
                </a:solidFill>
              </a:rPr>
              <a:t>P.13</a:t>
            </a:r>
          </a:p>
          <a:p>
            <a:pPr>
              <a:spcBef>
                <a:spcPts val="2000"/>
              </a:spcBef>
            </a:pPr>
            <a:r>
              <a:rPr lang="en-US" dirty="0" err="1" smtClean="0"/>
              <a:t>Package.json</a:t>
            </a:r>
            <a:r>
              <a:rPr lang="en-US" dirty="0"/>
              <a:t>	</a:t>
            </a:r>
            <a:r>
              <a:rPr lang="en-US" b="1" dirty="0" smtClean="0">
                <a:solidFill>
                  <a:srgbClr val="004563"/>
                </a:solidFill>
              </a:rPr>
              <a:t>P.18</a:t>
            </a:r>
            <a:endParaRPr lang="en-US" b="1" dirty="0">
              <a:solidFill>
                <a:srgbClr val="004563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2475345" y="1841501"/>
            <a:ext cx="0" cy="3476624"/>
          </a:xfrm>
          <a:prstGeom prst="line">
            <a:avLst/>
          </a:prstGeom>
          <a:ln w="3175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CONFIDENTIALITY LEVEL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2</a:t>
            </a:fld>
            <a:r>
              <a:rPr lang="fr-FR" dirty="0" smtClean="0"/>
              <a:t>   |  </a:t>
            </a:r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b-NO" smtClean="0"/>
              <a:t>NodeJS I 27/11/2017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71600" y="1683986"/>
            <a:ext cx="7200849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615" y="3722036"/>
            <a:ext cx="2985477" cy="20019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744" y="3961546"/>
            <a:ext cx="1522901" cy="15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54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7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355193" y="6504495"/>
            <a:ext cx="2535793" cy="217823"/>
          </a:xfrm>
        </p:spPr>
        <p:txBody>
          <a:bodyPr/>
          <a:lstStyle/>
          <a:p>
            <a:pPr algn="l"/>
            <a:r>
              <a:rPr lang="fr-FR" smtClean="0"/>
              <a:t>CONFIDENTIALITY LEVEL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27695" y="1054100"/>
            <a:ext cx="7681293" cy="2019300"/>
          </a:xfrm>
        </p:spPr>
        <p:txBody>
          <a:bodyPr>
            <a:normAutofit/>
          </a:bodyPr>
          <a:lstStyle/>
          <a:p>
            <a:r>
              <a:rPr lang="en-US" noProof="1" smtClean="0"/>
              <a:t>NodeJS is a JavaScript runtime built on top of Chrome’s V8 JavaScript engine</a:t>
            </a:r>
          </a:p>
          <a:p>
            <a:endParaRPr lang="en-US" noProof="1"/>
          </a:p>
          <a:p>
            <a:r>
              <a:rPr lang="en-US" noProof="1" smtClean="0"/>
              <a:t>NodeJS = using javascript on the server side</a:t>
            </a:r>
          </a:p>
          <a:p>
            <a:endParaRPr lang="en-US" noProof="1"/>
          </a:p>
          <a:p>
            <a:r>
              <a:rPr lang="en-US" noProof="1" smtClean="0"/>
              <a:t>Event-driven, Non-blocking I/O, asynchronous, single-threaded model</a:t>
            </a:r>
            <a:endParaRPr lang="en-US" noProof="1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Basics </a:t>
            </a:r>
            <a:endParaRPr lang="en-US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CONFIDENTIALITY LEVEL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en-US" smtClean="0"/>
              <a:pPr/>
              <a:t>4</a:t>
            </a:fld>
            <a:r>
              <a:rPr lang="en-US" dirty="0" smtClean="0"/>
              <a:t>   |  </a:t>
            </a:r>
            <a:endParaRPr lang="en-US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NodeJS I 27/11/2017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89" y="3073400"/>
            <a:ext cx="5227812" cy="33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12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Basics </a:t>
            </a:r>
            <a:endParaRPr lang="en-US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CONFIDENTIALITY LEVEL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en-US" smtClean="0"/>
              <a:pPr/>
              <a:t>5</a:t>
            </a:fld>
            <a:r>
              <a:rPr lang="en-US" dirty="0" smtClean="0"/>
              <a:t>   |  </a:t>
            </a:r>
            <a:endParaRPr lang="en-US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NodeJS I 27/11/2017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27695" y="1092200"/>
            <a:ext cx="7681293" cy="1222624"/>
          </a:xfrm>
          <a:prstGeom prst="rect">
            <a:avLst/>
          </a:prstGeom>
          <a:solidFill>
            <a:schemeClr val="tx1"/>
          </a:solidFill>
        </p:spPr>
        <p:txBody>
          <a:bodyPr wrap="square" lIns="72000" tIns="72000" rIns="72000" bIns="72000" rtlCol="0">
            <a:spAutoFit/>
          </a:bodyPr>
          <a:lstStyle/>
          <a:p>
            <a:r>
              <a:rPr lang="fr-FR" sz="1400" i="1" dirty="0" err="1">
                <a:solidFill>
                  <a:srgbClr val="66D9EF"/>
                </a:solidFill>
                <a:latin typeface="Monaco" charset="0"/>
              </a:rPr>
              <a:t>c</a:t>
            </a:r>
            <a:r>
              <a:rPr lang="fr-FR" sz="1400" i="1" dirty="0" err="1" smtClean="0">
                <a:solidFill>
                  <a:srgbClr val="66D9EF"/>
                </a:solidFill>
                <a:latin typeface="Monaco" charset="0"/>
              </a:rPr>
              <a:t>onst</a:t>
            </a:r>
            <a:r>
              <a:rPr lang="fr-FR" sz="1400" i="1" dirty="0" smtClean="0">
                <a:solidFill>
                  <a:srgbClr val="66D9EF"/>
                </a:solidFill>
                <a:latin typeface="Monaco" charset="0"/>
              </a:rPr>
              <a:t> </a:t>
            </a:r>
            <a:r>
              <a:rPr lang="fr-FR" sz="1400" dirty="0" smtClean="0">
                <a:solidFill>
                  <a:srgbClr val="A6E22E"/>
                </a:solidFill>
                <a:latin typeface="Monaco" charset="0"/>
              </a:rPr>
              <a:t>callback</a:t>
            </a:r>
            <a:r>
              <a:rPr lang="fr-FR" sz="1400" dirty="0" smtClean="0">
                <a:solidFill>
                  <a:srgbClr val="F8F8F2"/>
                </a:solidFill>
                <a:latin typeface="Monaco" charset="0"/>
              </a:rPr>
              <a:t> </a:t>
            </a:r>
            <a:r>
              <a:rPr lang="fr-FR" sz="1400" dirty="0">
                <a:solidFill>
                  <a:srgbClr val="FE4481"/>
                </a:solidFill>
                <a:latin typeface="Monaco" charset="0"/>
              </a:rPr>
              <a:t>=</a:t>
            </a:r>
            <a:r>
              <a:rPr lang="fr-FR" sz="1400" dirty="0">
                <a:solidFill>
                  <a:srgbClr val="F8F8F2"/>
                </a:solidFill>
                <a:latin typeface="Monaco" charset="0"/>
              </a:rPr>
              <a:t> </a:t>
            </a:r>
            <a:r>
              <a:rPr lang="fr-FR" sz="1400" i="1" dirty="0" err="1">
                <a:solidFill>
                  <a:srgbClr val="66D9EF"/>
                </a:solidFill>
                <a:latin typeface="Monaco" charset="0"/>
              </a:rPr>
              <a:t>function</a:t>
            </a:r>
            <a:r>
              <a:rPr lang="fr-FR" sz="1400" dirty="0">
                <a:solidFill>
                  <a:srgbClr val="F8F8F2"/>
                </a:solidFill>
                <a:latin typeface="Monaco" charset="0"/>
              </a:rPr>
              <a:t> (</a:t>
            </a:r>
            <a:r>
              <a:rPr lang="fr-FR" sz="1400" i="1" dirty="0" err="1">
                <a:solidFill>
                  <a:srgbClr val="FD971F"/>
                </a:solidFill>
                <a:latin typeface="Monaco" charset="0"/>
              </a:rPr>
              <a:t>error</a:t>
            </a:r>
            <a:r>
              <a:rPr lang="fr-FR" sz="1400" dirty="0">
                <a:solidFill>
                  <a:srgbClr val="FFFFFF"/>
                </a:solidFill>
                <a:latin typeface="Monaco" charset="0"/>
              </a:rPr>
              <a:t>, </a:t>
            </a:r>
            <a:r>
              <a:rPr lang="fr-FR" sz="1400" i="1" dirty="0" err="1">
                <a:solidFill>
                  <a:srgbClr val="FD971F"/>
                </a:solidFill>
                <a:latin typeface="Monaco" charset="0"/>
              </a:rPr>
              <a:t>response</a:t>
            </a:r>
            <a:r>
              <a:rPr lang="fr-FR" sz="1400" dirty="0">
                <a:solidFill>
                  <a:srgbClr val="FFFFFF"/>
                </a:solidFill>
                <a:latin typeface="Monaco" charset="0"/>
              </a:rPr>
              <a:t>, </a:t>
            </a:r>
            <a:r>
              <a:rPr lang="fr-FR" sz="1400" i="1" dirty="0">
                <a:solidFill>
                  <a:srgbClr val="FD971F"/>
                </a:solidFill>
                <a:latin typeface="Monaco" charset="0"/>
              </a:rPr>
              <a:t>body</a:t>
            </a:r>
            <a:r>
              <a:rPr lang="fr-FR" sz="1400" dirty="0">
                <a:solidFill>
                  <a:srgbClr val="F8F8F2"/>
                </a:solidFill>
                <a:latin typeface="Monaco" charset="0"/>
              </a:rPr>
              <a:t>) { </a:t>
            </a:r>
          </a:p>
          <a:p>
            <a:r>
              <a:rPr lang="fr-FR" sz="1400" i="1" dirty="0">
                <a:solidFill>
                  <a:srgbClr val="66D9EF"/>
                </a:solidFill>
                <a:latin typeface="Monaco" charset="0"/>
              </a:rPr>
              <a:t> </a:t>
            </a:r>
            <a:r>
              <a:rPr lang="fr-FR" sz="1400" i="1" dirty="0" smtClean="0">
                <a:solidFill>
                  <a:srgbClr val="66D9EF"/>
                </a:solidFill>
                <a:latin typeface="Monaco" charset="0"/>
              </a:rPr>
              <a:t> </a:t>
            </a:r>
            <a:r>
              <a:rPr lang="fr-FR" sz="1400" i="1" dirty="0" err="1" smtClean="0">
                <a:solidFill>
                  <a:srgbClr val="66D9EF"/>
                </a:solidFill>
                <a:latin typeface="Monaco" charset="0"/>
              </a:rPr>
              <a:t>console</a:t>
            </a:r>
            <a:r>
              <a:rPr lang="fr-FR" sz="1400" dirty="0" err="1" smtClean="0">
                <a:solidFill>
                  <a:srgbClr val="FFFFFF"/>
                </a:solidFill>
                <a:latin typeface="Monaco" charset="0"/>
              </a:rPr>
              <a:t>.</a:t>
            </a:r>
            <a:r>
              <a:rPr lang="fr-FR" sz="1400" dirty="0" err="1" smtClean="0">
                <a:solidFill>
                  <a:srgbClr val="66D9EF"/>
                </a:solidFill>
                <a:latin typeface="Monaco" charset="0"/>
              </a:rPr>
              <a:t>log</a:t>
            </a:r>
            <a:r>
              <a:rPr lang="fr-FR" sz="1400" dirty="0" smtClean="0">
                <a:solidFill>
                  <a:srgbClr val="F8F8F2"/>
                </a:solidFill>
                <a:latin typeface="Monaco" charset="0"/>
              </a:rPr>
              <a:t>(</a:t>
            </a:r>
            <a:r>
              <a:rPr lang="fr-FR" sz="1400" dirty="0" smtClean="0">
                <a:solidFill>
                  <a:srgbClr val="E6DB74"/>
                </a:solidFill>
                <a:latin typeface="Monaco" charset="0"/>
              </a:rPr>
              <a:t>"</a:t>
            </a:r>
            <a:r>
              <a:rPr lang="fr-FR" sz="1400" dirty="0" err="1" smtClean="0">
                <a:solidFill>
                  <a:srgbClr val="E6DB74"/>
                </a:solidFill>
                <a:latin typeface="Monaco" charset="0"/>
              </a:rPr>
              <a:t>Download</a:t>
            </a:r>
            <a:r>
              <a:rPr lang="fr-FR" sz="1400" dirty="0" smtClean="0">
                <a:solidFill>
                  <a:srgbClr val="E6DB74"/>
                </a:solidFill>
                <a:latin typeface="Monaco" charset="0"/>
              </a:rPr>
              <a:t> </a:t>
            </a:r>
            <a:r>
              <a:rPr lang="fr-FR" sz="1400" dirty="0" err="1" smtClean="0">
                <a:solidFill>
                  <a:srgbClr val="E6DB74"/>
                </a:solidFill>
                <a:latin typeface="Monaco" charset="0"/>
              </a:rPr>
              <a:t>complete</a:t>
            </a:r>
            <a:r>
              <a:rPr lang="fr-FR" sz="1400" dirty="0" smtClean="0">
                <a:solidFill>
                  <a:srgbClr val="E6DB74"/>
                </a:solidFill>
                <a:latin typeface="Monaco" charset="0"/>
              </a:rPr>
              <a:t>"</a:t>
            </a:r>
            <a:r>
              <a:rPr lang="fr-FR" sz="1400" dirty="0" smtClean="0">
                <a:solidFill>
                  <a:srgbClr val="F8F8F2"/>
                </a:solidFill>
                <a:latin typeface="Monaco" charset="0"/>
              </a:rPr>
              <a:t>)</a:t>
            </a:r>
            <a:r>
              <a:rPr lang="fr-FR" sz="1400" dirty="0" smtClean="0">
                <a:solidFill>
                  <a:srgbClr val="FFFFFF"/>
                </a:solidFill>
                <a:latin typeface="Monaco" charset="0"/>
              </a:rPr>
              <a:t>;</a:t>
            </a:r>
            <a:r>
              <a:rPr lang="fr-FR" sz="1400" dirty="0" smtClean="0">
                <a:solidFill>
                  <a:srgbClr val="F8F8F2"/>
                </a:solidFill>
                <a:latin typeface="Monaco" charset="0"/>
              </a:rPr>
              <a:t> </a:t>
            </a:r>
            <a:endParaRPr lang="fr-FR" sz="1400" dirty="0">
              <a:solidFill>
                <a:srgbClr val="F8F8F2"/>
              </a:solidFill>
              <a:latin typeface="Monaco" charset="0"/>
            </a:endParaRPr>
          </a:p>
          <a:p>
            <a:r>
              <a:rPr lang="fr-FR" sz="1400" dirty="0">
                <a:solidFill>
                  <a:srgbClr val="F8F8F2"/>
                </a:solidFill>
                <a:latin typeface="Monaco" charset="0"/>
              </a:rPr>
              <a:t>})</a:t>
            </a:r>
            <a:r>
              <a:rPr lang="fr-FR" sz="1400" dirty="0">
                <a:solidFill>
                  <a:srgbClr val="FFFFFF"/>
                </a:solidFill>
                <a:latin typeface="Monaco" charset="0"/>
              </a:rPr>
              <a:t>;</a:t>
            </a:r>
            <a:r>
              <a:rPr lang="fr-FR" sz="1400" dirty="0">
                <a:solidFill>
                  <a:srgbClr val="F8F8F2"/>
                </a:solidFill>
                <a:latin typeface="Monaco" charset="0"/>
              </a:rPr>
              <a:t> </a:t>
            </a:r>
          </a:p>
          <a:p>
            <a:r>
              <a:rPr lang="fr-FR" sz="1400" dirty="0" err="1">
                <a:solidFill>
                  <a:srgbClr val="F8F8F2"/>
                </a:solidFill>
                <a:latin typeface="Monaco" charset="0"/>
              </a:rPr>
              <a:t>request</a:t>
            </a:r>
            <a:r>
              <a:rPr lang="fr-FR" sz="1400" dirty="0">
                <a:solidFill>
                  <a:srgbClr val="F8F8F2"/>
                </a:solidFill>
                <a:latin typeface="Monaco" charset="0"/>
              </a:rPr>
              <a:t>(</a:t>
            </a:r>
            <a:r>
              <a:rPr lang="fr-FR" sz="1400" dirty="0">
                <a:solidFill>
                  <a:srgbClr val="E6DB74"/>
                </a:solidFill>
                <a:latin typeface="Monaco" charset="0"/>
              </a:rPr>
              <a:t>'http://</a:t>
            </a:r>
            <a:r>
              <a:rPr lang="fr-FR" sz="1400" dirty="0" err="1" smtClean="0">
                <a:solidFill>
                  <a:srgbClr val="E6DB74"/>
                </a:solidFill>
                <a:latin typeface="Monaco" charset="0"/>
              </a:rPr>
              <a:t>www.site.com</a:t>
            </a:r>
            <a:r>
              <a:rPr lang="fr-FR" sz="1400" dirty="0" smtClean="0">
                <a:solidFill>
                  <a:srgbClr val="E6DB74"/>
                </a:solidFill>
                <a:latin typeface="Monaco" charset="0"/>
              </a:rPr>
              <a:t>/</a:t>
            </a:r>
            <a:r>
              <a:rPr lang="fr-FR" sz="1400" dirty="0" err="1" smtClean="0">
                <a:solidFill>
                  <a:srgbClr val="E6DB74"/>
                </a:solidFill>
                <a:latin typeface="Monaco" charset="0"/>
              </a:rPr>
              <a:t>file.zip</a:t>
            </a:r>
            <a:r>
              <a:rPr lang="fr-FR" sz="1400" dirty="0">
                <a:solidFill>
                  <a:srgbClr val="E6DB74"/>
                </a:solidFill>
                <a:latin typeface="Monaco" charset="0"/>
              </a:rPr>
              <a:t>'</a:t>
            </a:r>
            <a:r>
              <a:rPr lang="fr-FR" sz="1400" dirty="0">
                <a:solidFill>
                  <a:srgbClr val="FFFFFF"/>
                </a:solidFill>
                <a:latin typeface="Monaco" charset="0"/>
              </a:rPr>
              <a:t>,</a:t>
            </a:r>
            <a:r>
              <a:rPr lang="fr-FR" sz="1400" dirty="0">
                <a:solidFill>
                  <a:srgbClr val="F8F8F2"/>
                </a:solidFill>
                <a:latin typeface="Monaco" charset="0"/>
              </a:rPr>
              <a:t> callback)</a:t>
            </a:r>
            <a:r>
              <a:rPr lang="fr-FR" sz="1400" dirty="0">
                <a:solidFill>
                  <a:srgbClr val="FFFFFF"/>
                </a:solidFill>
                <a:latin typeface="Monaco" charset="0"/>
              </a:rPr>
              <a:t>;</a:t>
            </a:r>
            <a:r>
              <a:rPr lang="fr-FR" sz="1400" dirty="0">
                <a:solidFill>
                  <a:srgbClr val="F8F8F2"/>
                </a:solidFill>
                <a:latin typeface="Monaco" charset="0"/>
              </a:rPr>
              <a:t> </a:t>
            </a:r>
          </a:p>
          <a:p>
            <a:r>
              <a:rPr lang="fr-FR" sz="1400" i="1" dirty="0" err="1" smtClean="0">
                <a:solidFill>
                  <a:srgbClr val="66D9EF"/>
                </a:solidFill>
                <a:latin typeface="Monaco" charset="0"/>
              </a:rPr>
              <a:t>console</a:t>
            </a:r>
            <a:r>
              <a:rPr lang="fr-FR" sz="1400" dirty="0" err="1" smtClean="0">
                <a:solidFill>
                  <a:srgbClr val="FFFFFF"/>
                </a:solidFill>
                <a:latin typeface="Monaco" charset="0"/>
              </a:rPr>
              <a:t>.</a:t>
            </a:r>
            <a:r>
              <a:rPr lang="fr-FR" sz="1400" dirty="0" err="1" smtClean="0">
                <a:solidFill>
                  <a:srgbClr val="66D9EF"/>
                </a:solidFill>
                <a:latin typeface="Monaco" charset="0"/>
              </a:rPr>
              <a:t>log</a:t>
            </a:r>
            <a:r>
              <a:rPr lang="fr-FR" sz="1400" dirty="0" smtClean="0">
                <a:solidFill>
                  <a:srgbClr val="F8F8F2"/>
                </a:solidFill>
                <a:latin typeface="Monaco" charset="0"/>
              </a:rPr>
              <a:t>(</a:t>
            </a:r>
            <a:r>
              <a:rPr lang="fr-FR" sz="1400" dirty="0">
                <a:solidFill>
                  <a:srgbClr val="E6DB74"/>
                </a:solidFill>
                <a:latin typeface="Monaco" charset="0"/>
              </a:rPr>
              <a:t>"</a:t>
            </a:r>
            <a:r>
              <a:rPr lang="fr-FR" sz="1400" dirty="0" err="1" smtClean="0">
                <a:solidFill>
                  <a:srgbClr val="E6DB74"/>
                </a:solidFill>
                <a:latin typeface="Monaco" charset="0"/>
              </a:rPr>
              <a:t>Doing</a:t>
            </a:r>
            <a:r>
              <a:rPr lang="fr-FR" sz="1400" dirty="0" smtClean="0">
                <a:solidFill>
                  <a:srgbClr val="E6DB74"/>
                </a:solidFill>
                <a:latin typeface="Monaco" charset="0"/>
              </a:rPr>
              <a:t> </a:t>
            </a:r>
            <a:r>
              <a:rPr lang="fr-FR" sz="1400" dirty="0" err="1" smtClean="0">
                <a:solidFill>
                  <a:srgbClr val="E6DB74"/>
                </a:solidFill>
                <a:latin typeface="Monaco" charset="0"/>
              </a:rPr>
              <a:t>something</a:t>
            </a:r>
            <a:r>
              <a:rPr lang="fr-FR" sz="1400" dirty="0" smtClean="0">
                <a:solidFill>
                  <a:srgbClr val="E6DB74"/>
                </a:solidFill>
                <a:latin typeface="Monaco" charset="0"/>
              </a:rPr>
              <a:t> </a:t>
            </a:r>
            <a:r>
              <a:rPr lang="fr-FR" sz="1400" dirty="0" err="1" smtClean="0">
                <a:solidFill>
                  <a:srgbClr val="E6DB74"/>
                </a:solidFill>
                <a:latin typeface="Monaco" charset="0"/>
              </a:rPr>
              <a:t>else</a:t>
            </a:r>
            <a:r>
              <a:rPr lang="fr-FR" sz="1400" dirty="0" smtClean="0">
                <a:solidFill>
                  <a:srgbClr val="E6DB74"/>
                </a:solidFill>
                <a:latin typeface="Monaco" charset="0"/>
              </a:rPr>
              <a:t> </a:t>
            </a:r>
            <a:r>
              <a:rPr lang="fr-FR" sz="1400" dirty="0" err="1" smtClean="0">
                <a:solidFill>
                  <a:srgbClr val="E6DB74"/>
                </a:solidFill>
                <a:latin typeface="Monaco" charset="0"/>
              </a:rPr>
              <a:t>while</a:t>
            </a:r>
            <a:r>
              <a:rPr lang="fr-FR" sz="1400" dirty="0" smtClean="0">
                <a:solidFill>
                  <a:srgbClr val="E6DB74"/>
                </a:solidFill>
                <a:latin typeface="Monaco" charset="0"/>
              </a:rPr>
              <a:t> </a:t>
            </a:r>
            <a:r>
              <a:rPr lang="fr-FR" sz="1400" dirty="0" err="1" smtClean="0">
                <a:solidFill>
                  <a:srgbClr val="E6DB74"/>
                </a:solidFill>
                <a:latin typeface="Monaco" charset="0"/>
              </a:rPr>
              <a:t>waiting</a:t>
            </a:r>
            <a:r>
              <a:rPr lang="fr-FR" sz="1400" dirty="0" smtClean="0">
                <a:solidFill>
                  <a:srgbClr val="E6DB74"/>
                </a:solidFill>
                <a:latin typeface="Monaco" charset="0"/>
              </a:rPr>
              <a:t>"</a:t>
            </a:r>
            <a:r>
              <a:rPr lang="fr-FR" sz="1400" dirty="0" smtClean="0">
                <a:solidFill>
                  <a:srgbClr val="F8F8F2"/>
                </a:solidFill>
                <a:latin typeface="Monaco" charset="0"/>
              </a:rPr>
              <a:t>)</a:t>
            </a:r>
            <a:r>
              <a:rPr lang="fr-FR" sz="1400" dirty="0" smtClean="0">
                <a:solidFill>
                  <a:srgbClr val="FFFFFF"/>
                </a:solidFill>
                <a:latin typeface="Monaco" charset="0"/>
              </a:rPr>
              <a:t>;</a:t>
            </a:r>
            <a:endParaRPr lang="fr-FR" sz="1400" dirty="0">
              <a:solidFill>
                <a:srgbClr val="F8F8F2"/>
              </a:solidFill>
              <a:latin typeface="Monaco" charset="0"/>
            </a:endParaRPr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27694" y="2463800"/>
            <a:ext cx="7681293" cy="3886200"/>
          </a:xfrm>
        </p:spPr>
        <p:txBody>
          <a:bodyPr>
            <a:normAutofit lnSpcReduction="10000"/>
          </a:bodyPr>
          <a:lstStyle/>
          <a:p>
            <a:r>
              <a:rPr lang="en-US" noProof="1" smtClean="0"/>
              <a:t>What this function does?</a:t>
            </a:r>
          </a:p>
          <a:p>
            <a:pPr lvl="1"/>
            <a:r>
              <a:rPr lang="en-US" noProof="1" smtClean="0"/>
              <a:t>Request “file.zip” &gt; start download</a:t>
            </a:r>
          </a:p>
          <a:p>
            <a:pPr lvl="1"/>
            <a:r>
              <a:rPr lang="en-US" noProof="1" smtClean="0"/>
              <a:t>Print “Doing something else while waiting”</a:t>
            </a:r>
          </a:p>
          <a:p>
            <a:pPr lvl="1"/>
            <a:r>
              <a:rPr lang="en-US" noProof="1" smtClean="0"/>
              <a:t>When the file has been downloaded, print “Download complete”</a:t>
            </a:r>
          </a:p>
          <a:p>
            <a:pPr lvl="1"/>
            <a:endParaRPr lang="en-US" noProof="1"/>
          </a:p>
          <a:p>
            <a:r>
              <a:rPr lang="en-US" noProof="1" smtClean="0"/>
              <a:t>Explanation</a:t>
            </a:r>
            <a:endParaRPr lang="fr-FR" noProof="1" smtClean="0"/>
          </a:p>
          <a:p>
            <a:pPr lvl="1"/>
            <a:r>
              <a:rPr lang="en-US" noProof="1" smtClean="0"/>
              <a:t>Request is module to request a web resources (page, api, file, </a:t>
            </a:r>
            <a:r>
              <a:rPr lang="mr-IN" noProof="1" smtClean="0"/>
              <a:t>…</a:t>
            </a:r>
            <a:r>
              <a:rPr lang="fr-FR" noProof="1" smtClean="0"/>
              <a:t>)</a:t>
            </a:r>
          </a:p>
          <a:p>
            <a:pPr lvl="1"/>
            <a:r>
              <a:rPr lang="fr-FR" noProof="1" smtClean="0"/>
              <a:t>The request module take a callback that will be triggered when the resources is downloaded (asynchronous)</a:t>
            </a:r>
          </a:p>
          <a:p>
            <a:pPr lvl="1"/>
            <a:r>
              <a:rPr lang="fr-FR" noProof="1" smtClean="0"/>
              <a:t>The callback is an anonymous function that will display a msg when download is complete (or an error is emitted)</a:t>
            </a:r>
          </a:p>
          <a:p>
            <a:pPr lvl="2"/>
            <a:r>
              <a:rPr lang="fr-FR" noProof="1" smtClean="0"/>
              <a:t>Note: nodeJS uses « error first » approach, which means that all callback functions will handle an error as the first argument</a:t>
            </a:r>
          </a:p>
          <a:p>
            <a:pPr lvl="1"/>
            <a:r>
              <a:rPr lang="fr-FR" noProof="1" smtClean="0"/>
              <a:t>This code shows the asynchronous / non-blocking way NodeJS works</a:t>
            </a:r>
          </a:p>
          <a:p>
            <a:pPr lvl="1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04449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Basics </a:t>
            </a:r>
            <a:endParaRPr lang="en-US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CONFIDENTIALITY LEVEL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en-US" smtClean="0"/>
              <a:pPr/>
              <a:t>6</a:t>
            </a:fld>
            <a:r>
              <a:rPr lang="en-US" dirty="0" smtClean="0"/>
              <a:t>   |  </a:t>
            </a:r>
            <a:endParaRPr lang="en-US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NodeJS I 27/11/2017</a:t>
            </a:r>
            <a:endParaRPr lang="en-US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27694" y="914400"/>
            <a:ext cx="7681293" cy="5435600"/>
          </a:xfrm>
        </p:spPr>
        <p:txBody>
          <a:bodyPr>
            <a:normAutofit lnSpcReduction="10000"/>
          </a:bodyPr>
          <a:lstStyle/>
          <a:p>
            <a:r>
              <a:rPr lang="fr-FR" noProof="1" smtClean="0"/>
              <a:t>Let’s check some code!</a:t>
            </a:r>
          </a:p>
          <a:p>
            <a:endParaRPr lang="fr-FR" noProof="1"/>
          </a:p>
          <a:p>
            <a:pPr lvl="1"/>
            <a:r>
              <a:rPr lang="fr-FR" noProof="1" smtClean="0"/>
              <a:t>Clone Github.axa.com/openpaas-asia-training/nodejs-example.git</a:t>
            </a:r>
          </a:p>
          <a:p>
            <a:pPr lvl="1"/>
            <a:r>
              <a:rPr lang="fr-FR" noProof="1" smtClean="0"/>
              <a:t>Git checkout master</a:t>
            </a:r>
          </a:p>
          <a:p>
            <a:pPr lvl="1"/>
            <a:r>
              <a:rPr lang="fr-FR" noProof="1" smtClean="0"/>
              <a:t>Node server.js (to start the server)</a:t>
            </a:r>
          </a:p>
          <a:p>
            <a:pPr lvl="1"/>
            <a:endParaRPr lang="fr-FR" noProof="1"/>
          </a:p>
          <a:p>
            <a:r>
              <a:rPr lang="fr-FR" noProof="1" smtClean="0"/>
              <a:t>Explanation of server.js</a:t>
            </a:r>
          </a:p>
          <a:p>
            <a:pPr lvl="1"/>
            <a:r>
              <a:rPr lang="fr-FR" u="sng" noProof="1" smtClean="0"/>
              <a:t>Overview:</a:t>
            </a:r>
            <a:r>
              <a:rPr lang="fr-FR" noProof="1" smtClean="0"/>
              <a:t> create a http server that will send ‘Hello everyone’ in any cases, for any requests. This server listen on port 8080.</a:t>
            </a:r>
          </a:p>
          <a:p>
            <a:pPr lvl="1"/>
            <a:r>
              <a:rPr lang="en-US" u="sng" noProof="1" smtClean="0"/>
              <a:t>Line 1:</a:t>
            </a:r>
            <a:r>
              <a:rPr lang="en-US" noProof="1" smtClean="0"/>
              <a:t> require will load a nodeJS library (“http”). This library is a built-in lib of nodeJS. There’s a ton of libraries than can be downloaded using NPM (node package manager)</a:t>
            </a:r>
          </a:p>
          <a:p>
            <a:pPr lvl="1"/>
            <a:r>
              <a:rPr lang="en-US" u="sng" noProof="1" smtClean="0"/>
              <a:t>Line 3-6:</a:t>
            </a:r>
            <a:r>
              <a:rPr lang="en-US" noProof="1" smtClean="0"/>
              <a:t> with the “http” lib, we will create a small http server. The parameter is a callback function that will handle all our request to the server</a:t>
            </a:r>
          </a:p>
          <a:p>
            <a:pPr lvl="2"/>
            <a:r>
              <a:rPr lang="en-US" noProof="1" smtClean="0"/>
              <a:t>The callback function takes 2 parameters: the request (“req”) with all the information coming from the user, and the response (“res”) that we will use to send back information to the user.</a:t>
            </a:r>
          </a:p>
          <a:p>
            <a:pPr lvl="2"/>
            <a:r>
              <a:rPr lang="en-US" noProof="1" smtClean="0"/>
              <a:t>res.writeHead(200) sends a 200 status code to the user</a:t>
            </a:r>
          </a:p>
          <a:p>
            <a:pPr lvl="2"/>
            <a:r>
              <a:rPr lang="en-US" noProof="1" smtClean="0"/>
              <a:t>res.end will end our response with the text we want to send</a:t>
            </a:r>
          </a:p>
          <a:p>
            <a:pPr lvl="1"/>
            <a:r>
              <a:rPr lang="en-US" u="sng" noProof="1" smtClean="0"/>
              <a:t>Line 7:</a:t>
            </a:r>
            <a:r>
              <a:rPr lang="en-US" noProof="1" smtClean="0"/>
              <a:t> server is listenning on port 8080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811932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Basics </a:t>
            </a:r>
            <a:endParaRPr lang="en-US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CONFIDENTIALITY LEVEL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en-US" smtClean="0"/>
              <a:pPr/>
              <a:t>7</a:t>
            </a:fld>
            <a:r>
              <a:rPr lang="en-US" dirty="0" smtClean="0"/>
              <a:t>   |  </a:t>
            </a:r>
            <a:endParaRPr lang="en-US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NodeJS I 27/11/2017</a:t>
            </a:r>
            <a:endParaRPr lang="en-US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27694" y="914400"/>
            <a:ext cx="7681293" cy="5435600"/>
          </a:xfrm>
        </p:spPr>
        <p:txBody>
          <a:bodyPr>
            <a:normAutofit/>
          </a:bodyPr>
          <a:lstStyle/>
          <a:p>
            <a:r>
              <a:rPr lang="fr-FR" noProof="1" smtClean="0"/>
              <a:t>Next step</a:t>
            </a:r>
          </a:p>
          <a:p>
            <a:endParaRPr lang="fr-FR" noProof="1"/>
          </a:p>
          <a:p>
            <a:pPr lvl="1"/>
            <a:r>
              <a:rPr lang="fr-FR" noProof="1" smtClean="0"/>
              <a:t>Git checkout html-response</a:t>
            </a:r>
          </a:p>
          <a:p>
            <a:pPr lvl="1"/>
            <a:r>
              <a:rPr lang="fr-FR" noProof="1" smtClean="0"/>
              <a:t>Node server.js</a:t>
            </a:r>
          </a:p>
          <a:p>
            <a:pPr lvl="1"/>
            <a:endParaRPr lang="fr-FR" noProof="1"/>
          </a:p>
          <a:p>
            <a:r>
              <a:rPr lang="fr-FR" noProof="1" smtClean="0"/>
              <a:t>Explanation of server.js</a:t>
            </a:r>
          </a:p>
          <a:p>
            <a:pPr lvl="1"/>
            <a:r>
              <a:rPr lang="fr-FR" u="sng" noProof="1" smtClean="0"/>
              <a:t>Overview:</a:t>
            </a:r>
            <a:r>
              <a:rPr lang="fr-FR" noProof="1" smtClean="0"/>
              <a:t> create a http server that will send HTML in any cases, for any requests. This server listen on port 8080.</a:t>
            </a:r>
          </a:p>
          <a:p>
            <a:pPr lvl="1"/>
            <a:r>
              <a:rPr lang="fr-FR" u="sng" noProof="1" smtClean="0"/>
              <a:t>Line 4:</a:t>
            </a:r>
            <a:r>
              <a:rPr lang="fr-FR" noProof="1" smtClean="0"/>
              <a:t> we indicates what type of content we’re sending back to the user. In this case, « text/html »</a:t>
            </a:r>
          </a:p>
          <a:p>
            <a:pPr lvl="1"/>
            <a:r>
              <a:rPr lang="fr-FR" noProof="1" smtClean="0"/>
              <a:t>Using res.write() instead of res.end() in order to divide what we want to send to our user, and when it has to end.</a:t>
            </a:r>
          </a:p>
          <a:p>
            <a:pPr lvl="2"/>
            <a:r>
              <a:rPr lang="fr-FR" noProof="1" smtClean="0"/>
              <a:t>You always have to end your request with res.end()!</a:t>
            </a:r>
          </a:p>
          <a:p>
            <a:pPr lvl="1"/>
            <a:endParaRPr lang="fr-FR" noProof="1" smtClean="0"/>
          </a:p>
          <a:p>
            <a:r>
              <a:rPr lang="fr-FR" noProof="1" smtClean="0"/>
              <a:t>Of course, this is not a correct way to have a web server sending HTML! If you want to know more about this, google search « templating in nodeJS »</a:t>
            </a:r>
          </a:p>
        </p:txBody>
      </p:sp>
    </p:spTree>
    <p:extLst>
      <p:ext uri="{BB962C8B-B14F-4D97-AF65-F5344CB8AC3E}">
        <p14:creationId xmlns:p14="http://schemas.microsoft.com/office/powerpoint/2010/main" val="19885954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Basics </a:t>
            </a:r>
            <a:endParaRPr lang="en-US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CONFIDENTIALITY LEVEL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en-US" smtClean="0"/>
              <a:pPr/>
              <a:t>8</a:t>
            </a:fld>
            <a:r>
              <a:rPr lang="en-US" dirty="0" smtClean="0"/>
              <a:t>   |  </a:t>
            </a:r>
            <a:endParaRPr lang="en-US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NodeJS I 27/11/2017</a:t>
            </a:r>
            <a:endParaRPr lang="en-US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27694" y="914400"/>
            <a:ext cx="7681293" cy="5435600"/>
          </a:xfrm>
        </p:spPr>
        <p:txBody>
          <a:bodyPr>
            <a:normAutofit/>
          </a:bodyPr>
          <a:lstStyle/>
          <a:p>
            <a:r>
              <a:rPr lang="fr-FR" noProof="1" smtClean="0"/>
              <a:t>Next step</a:t>
            </a:r>
          </a:p>
          <a:p>
            <a:endParaRPr lang="fr-FR" noProof="1"/>
          </a:p>
          <a:p>
            <a:pPr lvl="1"/>
            <a:r>
              <a:rPr lang="fr-FR" noProof="1" smtClean="0"/>
              <a:t>Git checkout url-parsing</a:t>
            </a:r>
          </a:p>
          <a:p>
            <a:pPr lvl="1"/>
            <a:r>
              <a:rPr lang="fr-FR" noProof="1" smtClean="0"/>
              <a:t>Node server.js</a:t>
            </a:r>
          </a:p>
          <a:p>
            <a:pPr lvl="1"/>
            <a:endParaRPr lang="fr-FR" noProof="1"/>
          </a:p>
          <a:p>
            <a:r>
              <a:rPr lang="fr-FR" noProof="1" smtClean="0"/>
              <a:t>Explanation of server.js</a:t>
            </a:r>
          </a:p>
          <a:p>
            <a:pPr lvl="1"/>
            <a:r>
              <a:rPr lang="fr-FR" u="sng" noProof="1" smtClean="0"/>
              <a:t>Overview:</a:t>
            </a:r>
            <a:r>
              <a:rPr lang="fr-FR" noProof="1" smtClean="0"/>
              <a:t> create a http server that will send Plain Text depending on the url that has been requested. This server listen on port 8080.</a:t>
            </a:r>
          </a:p>
          <a:p>
            <a:pPr lvl="1"/>
            <a:r>
              <a:rPr lang="fr-FR" u="sng" noProof="1" smtClean="0"/>
              <a:t>Line 2:</a:t>
            </a:r>
            <a:r>
              <a:rPr lang="fr-FR" noProof="1" smtClean="0"/>
              <a:t> we are using another built-in library of nodeJS: « url ». This library allows to perform various task on the url element (« req.url »).</a:t>
            </a:r>
          </a:p>
          <a:p>
            <a:pPr lvl="1"/>
            <a:r>
              <a:rPr lang="fr-FR" u="sng" noProof="1" smtClean="0"/>
              <a:t>Line 5:</a:t>
            </a:r>
            <a:r>
              <a:rPr lang="fr-FR" noProof="1" smtClean="0"/>
              <a:t> we use our newly loaded library to retrieve the pathname of the request.</a:t>
            </a:r>
          </a:p>
          <a:p>
            <a:pPr lvl="1"/>
            <a:r>
              <a:rPr lang="fr-FR" u="sng" noProof="1" smtClean="0"/>
              <a:t>Line 8-16:</a:t>
            </a:r>
            <a:r>
              <a:rPr lang="fr-FR" noProof="1" smtClean="0"/>
              <a:t> Depending on the page name, different message will be displayed.</a:t>
            </a:r>
          </a:p>
          <a:p>
            <a:pPr lvl="1"/>
            <a:endParaRPr lang="fr-FR" noProof="1" smtClean="0"/>
          </a:p>
        </p:txBody>
      </p:sp>
    </p:spTree>
    <p:extLst>
      <p:ext uri="{BB962C8B-B14F-4D97-AF65-F5344CB8AC3E}">
        <p14:creationId xmlns:p14="http://schemas.microsoft.com/office/powerpoint/2010/main" val="8115211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NodeJS</a:t>
            </a:r>
            <a:r>
              <a:rPr lang="fr-FR" dirty="0" smtClean="0"/>
              <a:t> </a:t>
            </a:r>
            <a:r>
              <a:rPr lang="mr-IN" dirty="0" smtClean="0"/>
              <a:t>–</a:t>
            </a:r>
            <a:r>
              <a:rPr lang="fr-FR" dirty="0" smtClean="0"/>
              <a:t> Basics </a:t>
            </a:r>
            <a:endParaRPr lang="en-US" dirty="0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CONFIDENTIALITY LEVEL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en-US" smtClean="0"/>
              <a:pPr/>
              <a:t>9</a:t>
            </a:fld>
            <a:r>
              <a:rPr lang="en-US" dirty="0" smtClean="0"/>
              <a:t>   |  </a:t>
            </a:r>
            <a:endParaRPr lang="en-US" dirty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b-NO" smtClean="0"/>
              <a:t>NodeJS I 27/11/2017</a:t>
            </a:r>
            <a:endParaRPr lang="en-US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727694" y="914400"/>
            <a:ext cx="7681293" cy="5435600"/>
          </a:xfrm>
        </p:spPr>
        <p:txBody>
          <a:bodyPr>
            <a:normAutofit/>
          </a:bodyPr>
          <a:lstStyle/>
          <a:p>
            <a:r>
              <a:rPr lang="fr-FR" noProof="1" smtClean="0"/>
              <a:t>Next step</a:t>
            </a:r>
          </a:p>
          <a:p>
            <a:endParaRPr lang="fr-FR" noProof="1"/>
          </a:p>
          <a:p>
            <a:pPr lvl="1"/>
            <a:r>
              <a:rPr lang="fr-FR" noProof="1" smtClean="0"/>
              <a:t>Git checkout query-parsing</a:t>
            </a:r>
          </a:p>
          <a:p>
            <a:pPr lvl="1"/>
            <a:r>
              <a:rPr lang="fr-FR" noProof="1" smtClean="0"/>
              <a:t>Node server.js</a:t>
            </a:r>
          </a:p>
          <a:p>
            <a:pPr lvl="1"/>
            <a:endParaRPr lang="fr-FR" noProof="1"/>
          </a:p>
          <a:p>
            <a:r>
              <a:rPr lang="fr-FR" noProof="1" smtClean="0"/>
              <a:t>Explanation of server.js</a:t>
            </a:r>
          </a:p>
          <a:p>
            <a:pPr lvl="1"/>
            <a:r>
              <a:rPr lang="fr-FR" u="sng" noProof="1" smtClean="0"/>
              <a:t>Overview:</a:t>
            </a:r>
            <a:r>
              <a:rPr lang="fr-FR" noProof="1" smtClean="0"/>
              <a:t> create a http server that will send personalize Text based on parameters provided by the user. This server listen on port 8080.</a:t>
            </a:r>
          </a:p>
          <a:p>
            <a:pPr lvl="1"/>
            <a:r>
              <a:rPr lang="fr-FR" u="sng" noProof="1" smtClean="0"/>
              <a:t>Line 3:</a:t>
            </a:r>
            <a:r>
              <a:rPr lang="fr-FR" noProof="1" smtClean="0"/>
              <a:t> we are using another built-in library of nodeJS: « querystring ». This library allows to parse a query string and will map the key / value in an array.</a:t>
            </a:r>
          </a:p>
          <a:p>
            <a:pPr lvl="1"/>
            <a:r>
              <a:rPr lang="fr-FR" u="sng" noProof="1" smtClean="0"/>
              <a:t>Line 6:</a:t>
            </a:r>
            <a:r>
              <a:rPr lang="fr-FR" noProof="1" smtClean="0"/>
              <a:t> we use our newly loaded library to retrieve the parameters from the url.</a:t>
            </a:r>
          </a:p>
          <a:p>
            <a:pPr lvl="1"/>
            <a:r>
              <a:rPr lang="fr-FR" u="sng" noProof="1" smtClean="0"/>
              <a:t>Line 9:</a:t>
            </a:r>
            <a:r>
              <a:rPr lang="fr-FR" noProof="1" smtClean="0"/>
              <a:t> If we retrieve the firstname &amp; lastname parameters, we will display a personalized message.</a:t>
            </a:r>
          </a:p>
          <a:p>
            <a:pPr lvl="2"/>
            <a:r>
              <a:rPr lang="fr-FR" noProof="1" smtClean="0"/>
              <a:t>Note: we use a special ES6 notation: the back tick. This allows us to use variable in print message with the syntax ${var}. As our variable is an array, we provide the name of the key to retrieve its value.</a:t>
            </a:r>
          </a:p>
          <a:p>
            <a:pPr lvl="1"/>
            <a:endParaRPr lang="fr-FR" noProof="1" smtClean="0"/>
          </a:p>
        </p:txBody>
      </p:sp>
    </p:spTree>
    <p:extLst>
      <p:ext uri="{BB962C8B-B14F-4D97-AF65-F5344CB8AC3E}">
        <p14:creationId xmlns:p14="http://schemas.microsoft.com/office/powerpoint/2010/main" val="2105930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PPT_AXA_EN" id="{616AD65B-D3F8-8341-8FF0-39266F79B2AA}" vid="{026C7038-0AE7-0E4E-A88B-E07741536B24}"/>
    </a:ext>
  </a:extLst>
</a:theme>
</file>

<file path=ppt/theme/theme2.xml><?xml version="1.0" encoding="utf-8"?>
<a:theme xmlns:a="http://schemas.openxmlformats.org/drawingml/2006/main" name="template_PPT_AXA_VF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PPT_AXA_EN" id="{616AD65B-D3F8-8341-8FF0-39266F79B2AA}" vid="{33F26760-0905-9141-9C76-73D9D5D12576}"/>
    </a:ext>
  </a:extLst>
</a:theme>
</file>

<file path=ppt/theme/theme3.xml><?xml version="1.0" encoding="utf-8"?>
<a:theme xmlns:a="http://schemas.openxmlformats.org/drawingml/2006/main" name="1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site - Morning Session [Compatibility Mode]" id="{15F760A1-B3D9-4496-AC4E-B54DDB05EB2B}" vid="{5DB429F0-AF26-44F9-88C4-318889E3618B}"/>
    </a:ext>
  </a:extLst>
</a:theme>
</file>

<file path=ppt/theme/theme4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6709</TotalTime>
  <Words>2435</Words>
  <Application>Microsoft Macintosh PowerPoint</Application>
  <PresentationFormat>Présentation à l'écran (4:3)</PresentationFormat>
  <Paragraphs>288</Paragraphs>
  <Slides>20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Century Gothic</vt:lpstr>
      <vt:lpstr>Lucida Grande</vt:lpstr>
      <vt:lpstr>Monaco</vt:lpstr>
      <vt:lpstr>Wingdings</vt:lpstr>
      <vt:lpstr>Arial</vt:lpstr>
      <vt:lpstr>template_PPT_AXA_EN</vt:lpstr>
      <vt:lpstr>template_PPT_AXA_VF</vt:lpstr>
      <vt:lpstr>1_template_PPT_AXA_EN</vt:lpstr>
      <vt:lpstr>Nodejs</vt:lpstr>
      <vt:lpstr>CONTENTS</vt:lpstr>
      <vt:lpstr>Présentation PowerPoint</vt:lpstr>
      <vt:lpstr>NodeJS – Basics </vt:lpstr>
      <vt:lpstr>NodeJS – Basics </vt:lpstr>
      <vt:lpstr>NodeJS – Basics </vt:lpstr>
      <vt:lpstr>NodeJS – Basics </vt:lpstr>
      <vt:lpstr>NodeJS – Basics </vt:lpstr>
      <vt:lpstr>NodeJS – Basics </vt:lpstr>
      <vt:lpstr>Présentation PowerPoint</vt:lpstr>
      <vt:lpstr>NodeJS – Events</vt:lpstr>
      <vt:lpstr>NodeJS – Events</vt:lpstr>
      <vt:lpstr>Présentation PowerPoint</vt:lpstr>
      <vt:lpstr>NodeJS – Modules</vt:lpstr>
      <vt:lpstr>NodeJS – Modules</vt:lpstr>
      <vt:lpstr>NodeJS – Modules</vt:lpstr>
      <vt:lpstr>NodeJS – Modules</vt:lpstr>
      <vt:lpstr>Présentation PowerPoint</vt:lpstr>
      <vt:lpstr>NodeJS – Package.json</vt:lpstr>
      <vt:lpstr>Thank you</vt:lpstr>
    </vt:vector>
  </TitlesOfParts>
  <Company>AXA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PERDRIEU Sylvia</dc:creator>
  <cp:lastModifiedBy>BICH Johann</cp:lastModifiedBy>
  <cp:revision>205</cp:revision>
  <cp:lastPrinted>2014-10-09T09:53:38Z</cp:lastPrinted>
  <dcterms:created xsi:type="dcterms:W3CDTF">2014-10-17T09:05:02Z</dcterms:created>
  <dcterms:modified xsi:type="dcterms:W3CDTF">2017-11-23T03:27:55Z</dcterms:modified>
</cp:coreProperties>
</file>