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0" r:id="rId6"/>
    <p:sldId id="283" r:id="rId7"/>
    <p:sldId id="284" r:id="rId8"/>
    <p:sldId id="285" r:id="rId9"/>
    <p:sldId id="286" r:id="rId10"/>
    <p:sldId id="287" r:id="rId11"/>
    <p:sldId id="278" r:id="rId12"/>
    <p:sldId id="258" r:id="rId13"/>
    <p:sldId id="270" r:id="rId14"/>
    <p:sldId id="279" r:id="rId15"/>
    <p:sldId id="273" r:id="rId16"/>
    <p:sldId id="274" r:id="rId17"/>
    <p:sldId id="288" r:id="rId18"/>
    <p:sldId id="280" r:id="rId19"/>
    <p:sldId id="289" r:id="rId20"/>
    <p:sldId id="299" r:id="rId21"/>
    <p:sldId id="290" r:id="rId22"/>
    <p:sldId id="291" r:id="rId23"/>
    <p:sldId id="292" r:id="rId24"/>
    <p:sldId id="294" r:id="rId25"/>
    <p:sldId id="295" r:id="rId26"/>
    <p:sldId id="296" r:id="rId27"/>
    <p:sldId id="297" r:id="rId28"/>
    <p:sldId id="298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DD8"/>
    <a:srgbClr val="7C94CD"/>
    <a:srgbClr val="587BC3"/>
    <a:srgbClr val="3D67B1"/>
    <a:srgbClr val="A5A5A5"/>
    <a:srgbClr val="D17B5C"/>
    <a:srgbClr val="F6F7F9"/>
    <a:srgbClr val="ED7D31"/>
    <a:srgbClr val="B9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7C342-AF73-456E-B26A-FE7D2C5CDAB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82994-626B-476C-B9A6-5C007F1C451A}">
      <dgm:prSet/>
      <dgm:spPr/>
      <dgm:t>
        <a:bodyPr/>
        <a:lstStyle/>
        <a:p>
          <a:endParaRPr lang="en-US"/>
        </a:p>
      </dgm:t>
    </dgm:pt>
    <dgm:pt modelId="{D46E2AD6-7E94-4F26-9FC0-478E9427B7B9}" type="parTrans" cxnId="{1BB57C84-FA99-46F1-B037-07088EA5107E}">
      <dgm:prSet/>
      <dgm:spPr/>
      <dgm:t>
        <a:bodyPr/>
        <a:lstStyle/>
        <a:p>
          <a:endParaRPr lang="en-US"/>
        </a:p>
      </dgm:t>
    </dgm:pt>
    <dgm:pt modelId="{C7C37302-F01C-4F0E-AD01-0DBE448AE178}" type="sibTrans" cxnId="{1BB57C84-FA99-46F1-B037-07088EA5107E}">
      <dgm:prSet/>
      <dgm:spPr/>
      <dgm:t>
        <a:bodyPr/>
        <a:lstStyle/>
        <a:p>
          <a:endParaRPr lang="en-US"/>
        </a:p>
      </dgm:t>
    </dgm:pt>
    <dgm:pt modelId="{FA7FC503-E8A8-46E7-89E1-F8F5DB292585}">
      <dgm:prSet custT="1"/>
      <dgm:spPr/>
      <dgm:t>
        <a:bodyPr/>
        <a:lstStyle/>
        <a:p>
          <a:r>
            <a:rPr lang="en-US" sz="2400" dirty="0"/>
            <a:t>Simplify and speed up internal operations for a more efficient pipeline</a:t>
          </a:r>
        </a:p>
      </dgm:t>
    </dgm:pt>
    <dgm:pt modelId="{C41B1DA1-F2E5-4496-B614-CEFF72A42D8E}" type="parTrans" cxnId="{AAEA64C7-F748-4976-BB14-34ABDC42B644}">
      <dgm:prSet/>
      <dgm:spPr/>
      <dgm:t>
        <a:bodyPr/>
        <a:lstStyle/>
        <a:p>
          <a:endParaRPr lang="en-US"/>
        </a:p>
      </dgm:t>
    </dgm:pt>
    <dgm:pt modelId="{38FDC91B-3F28-4CEA-A0BE-A80107089D5B}" type="sibTrans" cxnId="{AAEA64C7-F748-4976-BB14-34ABDC42B644}">
      <dgm:prSet/>
      <dgm:spPr/>
      <dgm:t>
        <a:bodyPr/>
        <a:lstStyle/>
        <a:p>
          <a:endParaRPr lang="en-US"/>
        </a:p>
      </dgm:t>
    </dgm:pt>
    <dgm:pt modelId="{B26797C8-7772-471B-9BD3-F624A77FAFAB}">
      <dgm:prSet/>
      <dgm:spPr/>
      <dgm:t>
        <a:bodyPr/>
        <a:lstStyle/>
        <a:p>
          <a:endParaRPr lang="en-US"/>
        </a:p>
      </dgm:t>
    </dgm:pt>
    <dgm:pt modelId="{C2CC044C-CF0B-4FB9-8D9B-29502C1B72D5}" type="parTrans" cxnId="{8518D92B-02E3-4E77-B5F5-3B82EB9F9A0C}">
      <dgm:prSet/>
      <dgm:spPr/>
      <dgm:t>
        <a:bodyPr/>
        <a:lstStyle/>
        <a:p>
          <a:endParaRPr lang="en-US"/>
        </a:p>
      </dgm:t>
    </dgm:pt>
    <dgm:pt modelId="{D4D07308-7E34-496C-85DE-CC88B682CAF9}" type="sibTrans" cxnId="{8518D92B-02E3-4E77-B5F5-3B82EB9F9A0C}">
      <dgm:prSet/>
      <dgm:spPr/>
      <dgm:t>
        <a:bodyPr/>
        <a:lstStyle/>
        <a:p>
          <a:endParaRPr lang="en-US"/>
        </a:p>
      </dgm:t>
    </dgm:pt>
    <dgm:pt modelId="{E39DD5CB-EED4-42F0-A300-FA5FE560FB7D}">
      <dgm:prSet custT="1"/>
      <dgm:spPr/>
      <dgm:t>
        <a:bodyPr/>
        <a:lstStyle/>
        <a:p>
          <a:r>
            <a:rPr lang="en-US" sz="2400" dirty="0"/>
            <a:t>Ensure customer success experience with CS tools</a:t>
          </a:r>
        </a:p>
      </dgm:t>
    </dgm:pt>
    <dgm:pt modelId="{F771F592-BEFD-4F14-9E53-69BCA69C110F}" type="parTrans" cxnId="{354C0C63-425E-4BC4-A83C-A2F20E785343}">
      <dgm:prSet/>
      <dgm:spPr/>
      <dgm:t>
        <a:bodyPr/>
        <a:lstStyle/>
        <a:p>
          <a:endParaRPr lang="en-US"/>
        </a:p>
      </dgm:t>
    </dgm:pt>
    <dgm:pt modelId="{1267BB8E-08FC-4842-9FE0-CAABEF3709D1}" type="sibTrans" cxnId="{354C0C63-425E-4BC4-A83C-A2F20E785343}">
      <dgm:prSet/>
      <dgm:spPr/>
      <dgm:t>
        <a:bodyPr/>
        <a:lstStyle/>
        <a:p>
          <a:endParaRPr lang="en-US"/>
        </a:p>
      </dgm:t>
    </dgm:pt>
    <dgm:pt modelId="{B725F90D-172B-46E8-8901-F5CA9E228A03}">
      <dgm:prSet/>
      <dgm:spPr/>
      <dgm:t>
        <a:bodyPr/>
        <a:lstStyle/>
        <a:p>
          <a:endParaRPr lang="en-US"/>
        </a:p>
      </dgm:t>
    </dgm:pt>
    <dgm:pt modelId="{D8B21046-435F-4A73-8A13-10CA4C626355}" type="parTrans" cxnId="{A67A1DD3-C2EB-45A6-A6AE-DE48116405AF}">
      <dgm:prSet/>
      <dgm:spPr/>
      <dgm:t>
        <a:bodyPr/>
        <a:lstStyle/>
        <a:p>
          <a:endParaRPr lang="en-US"/>
        </a:p>
      </dgm:t>
    </dgm:pt>
    <dgm:pt modelId="{B44DBE90-C658-4CD9-8630-2A2D66D7885B}" type="sibTrans" cxnId="{A67A1DD3-C2EB-45A6-A6AE-DE48116405AF}">
      <dgm:prSet/>
      <dgm:spPr/>
      <dgm:t>
        <a:bodyPr/>
        <a:lstStyle/>
        <a:p>
          <a:endParaRPr lang="en-US"/>
        </a:p>
      </dgm:t>
    </dgm:pt>
    <dgm:pt modelId="{1B6379D5-E80E-40B9-8E4A-A29D5EBBB324}">
      <dgm:prSet custT="1"/>
      <dgm:spPr/>
      <dgm:t>
        <a:bodyPr/>
        <a:lstStyle/>
        <a:p>
          <a:r>
            <a:rPr lang="en-US" sz="2400" dirty="0"/>
            <a:t>Save up money and time </a:t>
          </a:r>
        </a:p>
      </dgm:t>
    </dgm:pt>
    <dgm:pt modelId="{A68B364E-80A1-4247-943D-5F0E32EA03B1}" type="parTrans" cxnId="{C4662D1A-6557-413B-A291-CCE8E00DA20D}">
      <dgm:prSet/>
      <dgm:spPr/>
      <dgm:t>
        <a:bodyPr/>
        <a:lstStyle/>
        <a:p>
          <a:endParaRPr lang="en-US"/>
        </a:p>
      </dgm:t>
    </dgm:pt>
    <dgm:pt modelId="{813BE566-F8A2-4DE6-9EEE-BAC04C1ADCAA}" type="sibTrans" cxnId="{C4662D1A-6557-413B-A291-CCE8E00DA20D}">
      <dgm:prSet/>
      <dgm:spPr/>
      <dgm:t>
        <a:bodyPr/>
        <a:lstStyle/>
        <a:p>
          <a:endParaRPr lang="en-US"/>
        </a:p>
      </dgm:t>
    </dgm:pt>
    <dgm:pt modelId="{93B6D5F8-2CF1-4500-99F5-61FC41CDE449}">
      <dgm:prSet/>
      <dgm:spPr/>
      <dgm:t>
        <a:bodyPr/>
        <a:lstStyle/>
        <a:p>
          <a:endParaRPr lang="en-US"/>
        </a:p>
      </dgm:t>
    </dgm:pt>
    <dgm:pt modelId="{F9BDDFC5-25E1-47AA-A030-AE4A5B828756}" type="parTrans" cxnId="{19C8B3CE-B890-442C-82BA-C6B58E4B0293}">
      <dgm:prSet/>
      <dgm:spPr/>
      <dgm:t>
        <a:bodyPr/>
        <a:lstStyle/>
        <a:p>
          <a:endParaRPr lang="en-US"/>
        </a:p>
      </dgm:t>
    </dgm:pt>
    <dgm:pt modelId="{9E8192CC-A57B-408D-A7DD-2B71E5FB5EDF}" type="sibTrans" cxnId="{19C8B3CE-B890-442C-82BA-C6B58E4B0293}">
      <dgm:prSet/>
      <dgm:spPr/>
      <dgm:t>
        <a:bodyPr/>
        <a:lstStyle/>
        <a:p>
          <a:endParaRPr lang="en-US"/>
        </a:p>
      </dgm:t>
    </dgm:pt>
    <dgm:pt modelId="{29FCC274-8676-485B-B78A-7C82744B316B}">
      <dgm:prSet custT="1"/>
      <dgm:spPr/>
      <dgm:t>
        <a:bodyPr/>
        <a:lstStyle/>
        <a:p>
          <a:r>
            <a:rPr lang="en-US" sz="2400" dirty="0"/>
            <a:t>Secure Cloud based environment</a:t>
          </a:r>
        </a:p>
      </dgm:t>
    </dgm:pt>
    <dgm:pt modelId="{0A70E396-F9C4-4FBC-96A7-07660850AE8C}" type="parTrans" cxnId="{CDAA5D4A-4B3F-4CD8-93D3-6A8E8AE1F43F}">
      <dgm:prSet/>
      <dgm:spPr/>
      <dgm:t>
        <a:bodyPr/>
        <a:lstStyle/>
        <a:p>
          <a:endParaRPr lang="en-US"/>
        </a:p>
      </dgm:t>
    </dgm:pt>
    <dgm:pt modelId="{0C0994BA-28F9-4089-9FD1-005F238DC317}" type="sibTrans" cxnId="{CDAA5D4A-4B3F-4CD8-93D3-6A8E8AE1F43F}">
      <dgm:prSet/>
      <dgm:spPr/>
      <dgm:t>
        <a:bodyPr/>
        <a:lstStyle/>
        <a:p>
          <a:endParaRPr lang="en-US"/>
        </a:p>
      </dgm:t>
    </dgm:pt>
    <dgm:pt modelId="{F3BA5F22-B809-4A27-9640-0299E3759927}" type="pres">
      <dgm:prSet presAssocID="{7837C342-AF73-456E-B26A-FE7D2C5CDAB9}" presName="Name0" presStyleCnt="0">
        <dgm:presLayoutVars>
          <dgm:dir/>
          <dgm:animLvl val="lvl"/>
          <dgm:resizeHandles val="exact"/>
        </dgm:presLayoutVars>
      </dgm:prSet>
      <dgm:spPr/>
    </dgm:pt>
    <dgm:pt modelId="{123D5E60-DC99-431A-9521-64233EADB215}" type="pres">
      <dgm:prSet presAssocID="{48B82994-626B-476C-B9A6-5C007F1C451A}" presName="linNode" presStyleCnt="0"/>
      <dgm:spPr/>
    </dgm:pt>
    <dgm:pt modelId="{92E93D22-1C31-4CE0-AF3E-620F88329FE4}" type="pres">
      <dgm:prSet presAssocID="{48B82994-626B-476C-B9A6-5C007F1C451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AD7A8AC-BCBF-4A81-99E5-A3534CF03129}" type="pres">
      <dgm:prSet presAssocID="{48B82994-626B-476C-B9A6-5C007F1C451A}" presName="descendantText" presStyleLbl="alignNode1" presStyleIdx="0" presStyleCnt="4">
        <dgm:presLayoutVars>
          <dgm:bulletEnabled/>
        </dgm:presLayoutVars>
      </dgm:prSet>
      <dgm:spPr/>
    </dgm:pt>
    <dgm:pt modelId="{5E446E87-E2E9-4113-A7A4-DC3A19BD510E}" type="pres">
      <dgm:prSet presAssocID="{C7C37302-F01C-4F0E-AD01-0DBE448AE178}" presName="sp" presStyleCnt="0"/>
      <dgm:spPr/>
    </dgm:pt>
    <dgm:pt modelId="{27274A38-B31D-44CA-AC68-2B6537A67369}" type="pres">
      <dgm:prSet presAssocID="{B26797C8-7772-471B-9BD3-F624A77FAFAB}" presName="linNode" presStyleCnt="0"/>
      <dgm:spPr/>
    </dgm:pt>
    <dgm:pt modelId="{8BADB6AA-D54B-4126-85C8-E62E74BC19FE}" type="pres">
      <dgm:prSet presAssocID="{B26797C8-7772-471B-9BD3-F624A77FAF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A5128E9A-612E-4ED1-BD24-215F81B83E5E}" type="pres">
      <dgm:prSet presAssocID="{B26797C8-7772-471B-9BD3-F624A77FAFAB}" presName="descendantText" presStyleLbl="alignNode1" presStyleIdx="1" presStyleCnt="4">
        <dgm:presLayoutVars>
          <dgm:bulletEnabled/>
        </dgm:presLayoutVars>
      </dgm:prSet>
      <dgm:spPr/>
    </dgm:pt>
    <dgm:pt modelId="{906D43CB-038D-4C54-88F7-B6A4C82BB1F3}" type="pres">
      <dgm:prSet presAssocID="{D4D07308-7E34-496C-85DE-CC88B682CAF9}" presName="sp" presStyleCnt="0"/>
      <dgm:spPr/>
    </dgm:pt>
    <dgm:pt modelId="{EC3C81EF-F373-476C-B4C3-C3CF167D7AE6}" type="pres">
      <dgm:prSet presAssocID="{B725F90D-172B-46E8-8901-F5CA9E228A03}" presName="linNode" presStyleCnt="0"/>
      <dgm:spPr/>
    </dgm:pt>
    <dgm:pt modelId="{F84FBAC2-1296-4245-B4BC-F4F84BDE4A28}" type="pres">
      <dgm:prSet presAssocID="{B725F90D-172B-46E8-8901-F5CA9E228A0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92888BBF-EE91-4B83-AD23-F5859F41CEEB}" type="pres">
      <dgm:prSet presAssocID="{B725F90D-172B-46E8-8901-F5CA9E228A03}" presName="descendantText" presStyleLbl="alignNode1" presStyleIdx="2" presStyleCnt="4">
        <dgm:presLayoutVars>
          <dgm:bulletEnabled/>
        </dgm:presLayoutVars>
      </dgm:prSet>
      <dgm:spPr/>
    </dgm:pt>
    <dgm:pt modelId="{9DCDA638-FD00-491F-B291-F652A1833478}" type="pres">
      <dgm:prSet presAssocID="{B44DBE90-C658-4CD9-8630-2A2D66D7885B}" presName="sp" presStyleCnt="0"/>
      <dgm:spPr/>
    </dgm:pt>
    <dgm:pt modelId="{88E1D830-E458-47E4-863C-D4867BDE2F2D}" type="pres">
      <dgm:prSet presAssocID="{93B6D5F8-2CF1-4500-99F5-61FC41CDE449}" presName="linNode" presStyleCnt="0"/>
      <dgm:spPr/>
    </dgm:pt>
    <dgm:pt modelId="{885D816D-3381-4BAD-AB80-6F199865448F}" type="pres">
      <dgm:prSet presAssocID="{93B6D5F8-2CF1-4500-99F5-61FC41CDE44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03BFB445-2C8A-4A01-86B1-0F32FAF8F29F}" type="pres">
      <dgm:prSet presAssocID="{93B6D5F8-2CF1-4500-99F5-61FC41CDE44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4662D1A-6557-413B-A291-CCE8E00DA20D}" srcId="{B725F90D-172B-46E8-8901-F5CA9E228A03}" destId="{1B6379D5-E80E-40B9-8E4A-A29D5EBBB324}" srcOrd="0" destOrd="0" parTransId="{A68B364E-80A1-4247-943D-5F0E32EA03B1}" sibTransId="{813BE566-F8A2-4DE6-9EEE-BAC04C1ADCAA}"/>
    <dgm:cxn modelId="{8518D92B-02E3-4E77-B5F5-3B82EB9F9A0C}" srcId="{7837C342-AF73-456E-B26A-FE7D2C5CDAB9}" destId="{B26797C8-7772-471B-9BD3-F624A77FAFAB}" srcOrd="1" destOrd="0" parTransId="{C2CC044C-CF0B-4FB9-8D9B-29502C1B72D5}" sibTransId="{D4D07308-7E34-496C-85DE-CC88B682CAF9}"/>
    <dgm:cxn modelId="{96D2EC3B-598E-474D-9A34-DBC932A92425}" type="presOf" srcId="{B725F90D-172B-46E8-8901-F5CA9E228A03}" destId="{F84FBAC2-1296-4245-B4BC-F4F84BDE4A28}" srcOrd="0" destOrd="0" presId="urn:microsoft.com/office/officeart/2016/7/layout/VerticalHollowActionList"/>
    <dgm:cxn modelId="{3FF0535B-7055-410E-9D3B-5013942E3022}" type="presOf" srcId="{B26797C8-7772-471B-9BD3-F624A77FAFAB}" destId="{8BADB6AA-D54B-4126-85C8-E62E74BC19FE}" srcOrd="0" destOrd="0" presId="urn:microsoft.com/office/officeart/2016/7/layout/VerticalHollowActionList"/>
    <dgm:cxn modelId="{354C0C63-425E-4BC4-A83C-A2F20E785343}" srcId="{B26797C8-7772-471B-9BD3-F624A77FAFAB}" destId="{E39DD5CB-EED4-42F0-A300-FA5FE560FB7D}" srcOrd="0" destOrd="0" parTransId="{F771F592-BEFD-4F14-9E53-69BCA69C110F}" sibTransId="{1267BB8E-08FC-4842-9FE0-CAABEF3709D1}"/>
    <dgm:cxn modelId="{CDAA5D4A-4B3F-4CD8-93D3-6A8E8AE1F43F}" srcId="{93B6D5F8-2CF1-4500-99F5-61FC41CDE449}" destId="{29FCC274-8676-485B-B78A-7C82744B316B}" srcOrd="0" destOrd="0" parTransId="{0A70E396-F9C4-4FBC-96A7-07660850AE8C}" sibTransId="{0C0994BA-28F9-4089-9FD1-005F238DC317}"/>
    <dgm:cxn modelId="{ED510674-8F21-4708-A0A9-331353BB0340}" type="presOf" srcId="{1B6379D5-E80E-40B9-8E4A-A29D5EBBB324}" destId="{92888BBF-EE91-4B83-AD23-F5859F41CEEB}" srcOrd="0" destOrd="0" presId="urn:microsoft.com/office/officeart/2016/7/layout/VerticalHollowActionList"/>
    <dgm:cxn modelId="{1BB57C84-FA99-46F1-B037-07088EA5107E}" srcId="{7837C342-AF73-456E-B26A-FE7D2C5CDAB9}" destId="{48B82994-626B-476C-B9A6-5C007F1C451A}" srcOrd="0" destOrd="0" parTransId="{D46E2AD6-7E94-4F26-9FC0-478E9427B7B9}" sibTransId="{C7C37302-F01C-4F0E-AD01-0DBE448AE178}"/>
    <dgm:cxn modelId="{F53A8C85-B83C-49D6-A3C9-0733E8A2AC54}" type="presOf" srcId="{93B6D5F8-2CF1-4500-99F5-61FC41CDE449}" destId="{885D816D-3381-4BAD-AB80-6F199865448F}" srcOrd="0" destOrd="0" presId="urn:microsoft.com/office/officeart/2016/7/layout/VerticalHollowActionList"/>
    <dgm:cxn modelId="{78A7B0BB-E43D-45EA-A021-79A91730EDF1}" type="presOf" srcId="{E39DD5CB-EED4-42F0-A300-FA5FE560FB7D}" destId="{A5128E9A-612E-4ED1-BD24-215F81B83E5E}" srcOrd="0" destOrd="0" presId="urn:microsoft.com/office/officeart/2016/7/layout/VerticalHollowActionList"/>
    <dgm:cxn modelId="{AAEA64C7-F748-4976-BB14-34ABDC42B644}" srcId="{48B82994-626B-476C-B9A6-5C007F1C451A}" destId="{FA7FC503-E8A8-46E7-89E1-F8F5DB292585}" srcOrd="0" destOrd="0" parTransId="{C41B1DA1-F2E5-4496-B614-CEFF72A42D8E}" sibTransId="{38FDC91B-3F28-4CEA-A0BE-A80107089D5B}"/>
    <dgm:cxn modelId="{19C8B3CE-B890-442C-82BA-C6B58E4B0293}" srcId="{7837C342-AF73-456E-B26A-FE7D2C5CDAB9}" destId="{93B6D5F8-2CF1-4500-99F5-61FC41CDE449}" srcOrd="3" destOrd="0" parTransId="{F9BDDFC5-25E1-47AA-A030-AE4A5B828756}" sibTransId="{9E8192CC-A57B-408D-A7DD-2B71E5FB5EDF}"/>
    <dgm:cxn modelId="{A67A1DD3-C2EB-45A6-A6AE-DE48116405AF}" srcId="{7837C342-AF73-456E-B26A-FE7D2C5CDAB9}" destId="{B725F90D-172B-46E8-8901-F5CA9E228A03}" srcOrd="2" destOrd="0" parTransId="{D8B21046-435F-4A73-8A13-10CA4C626355}" sibTransId="{B44DBE90-C658-4CD9-8630-2A2D66D7885B}"/>
    <dgm:cxn modelId="{775C87D5-7151-4C52-85F2-C34E0D98DED6}" type="presOf" srcId="{48B82994-626B-476C-B9A6-5C007F1C451A}" destId="{92E93D22-1C31-4CE0-AF3E-620F88329FE4}" srcOrd="0" destOrd="0" presId="urn:microsoft.com/office/officeart/2016/7/layout/VerticalHollowActionList"/>
    <dgm:cxn modelId="{1B9FF4ED-73B0-4FE0-9D63-D03C2DFF80A6}" type="presOf" srcId="{FA7FC503-E8A8-46E7-89E1-F8F5DB292585}" destId="{EAD7A8AC-BCBF-4A81-99E5-A3534CF03129}" srcOrd="0" destOrd="0" presId="urn:microsoft.com/office/officeart/2016/7/layout/VerticalHollowActionList"/>
    <dgm:cxn modelId="{3DC0EAEE-94D4-4471-BDA2-630E61AC2824}" type="presOf" srcId="{7837C342-AF73-456E-B26A-FE7D2C5CDAB9}" destId="{F3BA5F22-B809-4A27-9640-0299E3759927}" srcOrd="0" destOrd="0" presId="urn:microsoft.com/office/officeart/2016/7/layout/VerticalHollowActionList"/>
    <dgm:cxn modelId="{D10CE0FE-9B6C-49A1-9841-D0E1E4985F2A}" type="presOf" srcId="{29FCC274-8676-485B-B78A-7C82744B316B}" destId="{03BFB445-2C8A-4A01-86B1-0F32FAF8F29F}" srcOrd="0" destOrd="0" presId="urn:microsoft.com/office/officeart/2016/7/layout/VerticalHollowActionList"/>
    <dgm:cxn modelId="{18AEF8BA-DF0C-43CA-8770-0D07B72F8C1A}" type="presParOf" srcId="{F3BA5F22-B809-4A27-9640-0299E3759927}" destId="{123D5E60-DC99-431A-9521-64233EADB215}" srcOrd="0" destOrd="0" presId="urn:microsoft.com/office/officeart/2016/7/layout/VerticalHollowActionList"/>
    <dgm:cxn modelId="{4F18BC90-EFD8-4612-895C-40EA64EF6641}" type="presParOf" srcId="{123D5E60-DC99-431A-9521-64233EADB215}" destId="{92E93D22-1C31-4CE0-AF3E-620F88329FE4}" srcOrd="0" destOrd="0" presId="urn:microsoft.com/office/officeart/2016/7/layout/VerticalHollowActionList"/>
    <dgm:cxn modelId="{94D00B74-FD9D-4F9E-B29C-50A8C72FD21C}" type="presParOf" srcId="{123D5E60-DC99-431A-9521-64233EADB215}" destId="{EAD7A8AC-BCBF-4A81-99E5-A3534CF03129}" srcOrd="1" destOrd="0" presId="urn:microsoft.com/office/officeart/2016/7/layout/VerticalHollowActionList"/>
    <dgm:cxn modelId="{204233B8-9F3F-4220-A7E8-8BA79E6B550A}" type="presParOf" srcId="{F3BA5F22-B809-4A27-9640-0299E3759927}" destId="{5E446E87-E2E9-4113-A7A4-DC3A19BD510E}" srcOrd="1" destOrd="0" presId="urn:microsoft.com/office/officeart/2016/7/layout/VerticalHollowActionList"/>
    <dgm:cxn modelId="{BBA0D9E9-8C7F-4395-9DB6-09AD03CA94D9}" type="presParOf" srcId="{F3BA5F22-B809-4A27-9640-0299E3759927}" destId="{27274A38-B31D-44CA-AC68-2B6537A67369}" srcOrd="2" destOrd="0" presId="urn:microsoft.com/office/officeart/2016/7/layout/VerticalHollowActionList"/>
    <dgm:cxn modelId="{1BF98377-06B5-4EA6-BC97-325551E6FAB3}" type="presParOf" srcId="{27274A38-B31D-44CA-AC68-2B6537A67369}" destId="{8BADB6AA-D54B-4126-85C8-E62E74BC19FE}" srcOrd="0" destOrd="0" presId="urn:microsoft.com/office/officeart/2016/7/layout/VerticalHollowActionList"/>
    <dgm:cxn modelId="{9AE43EC1-CFAA-40C2-84AD-7EE0C6E24651}" type="presParOf" srcId="{27274A38-B31D-44CA-AC68-2B6537A67369}" destId="{A5128E9A-612E-4ED1-BD24-215F81B83E5E}" srcOrd="1" destOrd="0" presId="urn:microsoft.com/office/officeart/2016/7/layout/VerticalHollowActionList"/>
    <dgm:cxn modelId="{5D162005-6489-4212-BB2B-69EBBFEA8BB2}" type="presParOf" srcId="{F3BA5F22-B809-4A27-9640-0299E3759927}" destId="{906D43CB-038D-4C54-88F7-B6A4C82BB1F3}" srcOrd="3" destOrd="0" presId="urn:microsoft.com/office/officeart/2016/7/layout/VerticalHollowActionList"/>
    <dgm:cxn modelId="{C5860ADB-2FB0-46FB-B60E-EC21D7D69E58}" type="presParOf" srcId="{F3BA5F22-B809-4A27-9640-0299E3759927}" destId="{EC3C81EF-F373-476C-B4C3-C3CF167D7AE6}" srcOrd="4" destOrd="0" presId="urn:microsoft.com/office/officeart/2016/7/layout/VerticalHollowActionList"/>
    <dgm:cxn modelId="{324077BB-5649-497F-8940-ED43C8C50E6F}" type="presParOf" srcId="{EC3C81EF-F373-476C-B4C3-C3CF167D7AE6}" destId="{F84FBAC2-1296-4245-B4BC-F4F84BDE4A28}" srcOrd="0" destOrd="0" presId="urn:microsoft.com/office/officeart/2016/7/layout/VerticalHollowActionList"/>
    <dgm:cxn modelId="{CD87F7A6-8E5C-4556-831A-22EC04D01661}" type="presParOf" srcId="{EC3C81EF-F373-476C-B4C3-C3CF167D7AE6}" destId="{92888BBF-EE91-4B83-AD23-F5859F41CEEB}" srcOrd="1" destOrd="0" presId="urn:microsoft.com/office/officeart/2016/7/layout/VerticalHollowActionList"/>
    <dgm:cxn modelId="{67EAC6EC-4C63-45B2-9F56-997D1B1873C5}" type="presParOf" srcId="{F3BA5F22-B809-4A27-9640-0299E3759927}" destId="{9DCDA638-FD00-491F-B291-F652A1833478}" srcOrd="5" destOrd="0" presId="urn:microsoft.com/office/officeart/2016/7/layout/VerticalHollowActionList"/>
    <dgm:cxn modelId="{DC92C7C8-C77F-45DC-9E27-DB856DCA5CDF}" type="presParOf" srcId="{F3BA5F22-B809-4A27-9640-0299E3759927}" destId="{88E1D830-E458-47E4-863C-D4867BDE2F2D}" srcOrd="6" destOrd="0" presId="urn:microsoft.com/office/officeart/2016/7/layout/VerticalHollowActionList"/>
    <dgm:cxn modelId="{32950654-8E28-4A05-B44B-8304A8DEE41C}" type="presParOf" srcId="{88E1D830-E458-47E4-863C-D4867BDE2F2D}" destId="{885D816D-3381-4BAD-AB80-6F199865448F}" srcOrd="0" destOrd="0" presId="urn:microsoft.com/office/officeart/2016/7/layout/VerticalHollowActionList"/>
    <dgm:cxn modelId="{2147FAD8-4FD3-4F7F-A031-D0D067167354}" type="presParOf" srcId="{88E1D830-E458-47E4-863C-D4867BDE2F2D}" destId="{03BFB445-2C8A-4A01-86B1-0F32FAF8F29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309C81-2E32-45BD-95E3-CB04366A665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44DC57-EF01-46EF-8832-92B4ACDE25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Automation scripts</a:t>
          </a:r>
        </a:p>
      </dgm:t>
    </dgm:pt>
    <dgm:pt modelId="{5FDE322F-4B3F-4612-BD1E-D11D75F02862}" type="parTrans" cxnId="{3A41FAB8-3290-4DE2-A6E8-FDF8298555C3}">
      <dgm:prSet/>
      <dgm:spPr/>
      <dgm:t>
        <a:bodyPr/>
        <a:lstStyle/>
        <a:p>
          <a:endParaRPr lang="en-US"/>
        </a:p>
      </dgm:t>
    </dgm:pt>
    <dgm:pt modelId="{FA39EEF6-D4D9-488F-8FD1-B4DBD720B909}" type="sibTrans" cxnId="{3A41FAB8-3290-4DE2-A6E8-FDF8298555C3}">
      <dgm:prSet/>
      <dgm:spPr/>
      <dgm:t>
        <a:bodyPr/>
        <a:lstStyle/>
        <a:p>
          <a:endParaRPr lang="en-US"/>
        </a:p>
      </dgm:t>
    </dgm:pt>
    <dgm:pt modelId="{7B143D4D-F56C-4BAA-BC69-80F5CF92E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Terraform</a:t>
          </a:r>
        </a:p>
      </dgm:t>
    </dgm:pt>
    <dgm:pt modelId="{76865BE9-AAA3-4218-9DB9-2BBDA97EC779}" type="parTrans" cxnId="{B13C094A-467A-412E-8AA4-A0EDF9A65F4E}">
      <dgm:prSet/>
      <dgm:spPr/>
      <dgm:t>
        <a:bodyPr/>
        <a:lstStyle/>
        <a:p>
          <a:endParaRPr lang="en-US"/>
        </a:p>
      </dgm:t>
    </dgm:pt>
    <dgm:pt modelId="{F841FBF6-CA00-4DA2-BBED-893BCFB1C6E9}" type="sibTrans" cxnId="{B13C094A-467A-412E-8AA4-A0EDF9A65F4E}">
      <dgm:prSet/>
      <dgm:spPr/>
      <dgm:t>
        <a:bodyPr/>
        <a:lstStyle/>
        <a:p>
          <a:endParaRPr lang="en-US"/>
        </a:p>
      </dgm:t>
    </dgm:pt>
    <dgm:pt modelId="{FF44E657-9670-45E2-9BE8-B5E80C43B8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Network Diagram(s) </a:t>
          </a:r>
        </a:p>
      </dgm:t>
    </dgm:pt>
    <dgm:pt modelId="{DB2008D5-1AAB-4987-807B-E369448CEF98}" type="parTrans" cxnId="{124FA9CD-5AA3-4C3A-A965-3021EBE7FB59}">
      <dgm:prSet/>
      <dgm:spPr/>
      <dgm:t>
        <a:bodyPr/>
        <a:lstStyle/>
        <a:p>
          <a:endParaRPr lang="en-US"/>
        </a:p>
      </dgm:t>
    </dgm:pt>
    <dgm:pt modelId="{EC78097D-E5A6-4B11-9BA1-E5E4494CFDE7}" type="sibTrans" cxnId="{124FA9CD-5AA3-4C3A-A965-3021EBE7FB59}">
      <dgm:prSet/>
      <dgm:spPr/>
      <dgm:t>
        <a:bodyPr/>
        <a:lstStyle/>
        <a:p>
          <a:endParaRPr lang="en-US"/>
        </a:p>
      </dgm:t>
    </dgm:pt>
    <dgm:pt modelId="{8D5ED0BA-B19A-4250-8DDA-78C208B23E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Flask web server</a:t>
          </a:r>
        </a:p>
      </dgm:t>
    </dgm:pt>
    <dgm:pt modelId="{FA4A30FE-FFD0-4040-A0A8-55A18EC34858}" type="parTrans" cxnId="{29B4C575-6810-4EDE-BEB9-70D8ACC67F97}">
      <dgm:prSet/>
      <dgm:spPr/>
      <dgm:t>
        <a:bodyPr/>
        <a:lstStyle/>
        <a:p>
          <a:endParaRPr lang="en-US"/>
        </a:p>
      </dgm:t>
    </dgm:pt>
    <dgm:pt modelId="{1397EC71-4BFD-4949-B54C-24BCE0A6E52F}" type="sibTrans" cxnId="{29B4C575-6810-4EDE-BEB9-70D8ACC67F97}">
      <dgm:prSet/>
      <dgm:spPr/>
      <dgm:t>
        <a:bodyPr/>
        <a:lstStyle/>
        <a:p>
          <a:endParaRPr lang="en-US"/>
        </a:p>
      </dgm:t>
    </dgm:pt>
    <dgm:pt modelId="{904C9CCA-3920-489D-8C96-78948D513288}" type="pres">
      <dgm:prSet presAssocID="{49309C81-2E32-45BD-95E3-CB04366A6656}" presName="root" presStyleCnt="0">
        <dgm:presLayoutVars>
          <dgm:dir/>
          <dgm:resizeHandles val="exact"/>
        </dgm:presLayoutVars>
      </dgm:prSet>
      <dgm:spPr/>
    </dgm:pt>
    <dgm:pt modelId="{CC5332E8-A81D-48F7-8DB5-DDE9C79D8051}" type="pres">
      <dgm:prSet presAssocID="{2344DC57-EF01-46EF-8832-92B4ACDE2551}" presName="compNode" presStyleCnt="0"/>
      <dgm:spPr/>
    </dgm:pt>
    <dgm:pt modelId="{75B05FB3-1764-4864-BADA-F7D6A59C06AC}" type="pres">
      <dgm:prSet presAssocID="{2344DC57-EF01-46EF-8832-92B4ACDE25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07CE5FB-6ADB-4B39-953F-C439814690EC}" type="pres">
      <dgm:prSet presAssocID="{2344DC57-EF01-46EF-8832-92B4ACDE2551}" presName="iconSpace" presStyleCnt="0"/>
      <dgm:spPr/>
    </dgm:pt>
    <dgm:pt modelId="{EB28375E-0E59-4CF8-BFE3-D1BA13783958}" type="pres">
      <dgm:prSet presAssocID="{2344DC57-EF01-46EF-8832-92B4ACDE2551}" presName="parTx" presStyleLbl="revTx" presStyleIdx="0" presStyleCnt="6">
        <dgm:presLayoutVars>
          <dgm:chMax val="0"/>
          <dgm:chPref val="0"/>
        </dgm:presLayoutVars>
      </dgm:prSet>
      <dgm:spPr/>
    </dgm:pt>
    <dgm:pt modelId="{637E95E3-C9FA-4167-8367-E9B080F17E8C}" type="pres">
      <dgm:prSet presAssocID="{2344DC57-EF01-46EF-8832-92B4ACDE2551}" presName="txSpace" presStyleCnt="0"/>
      <dgm:spPr/>
    </dgm:pt>
    <dgm:pt modelId="{33DAD9F5-08E7-4AA1-AA9F-E3ECB9A6F975}" type="pres">
      <dgm:prSet presAssocID="{2344DC57-EF01-46EF-8832-92B4ACDE2551}" presName="desTx" presStyleLbl="revTx" presStyleIdx="1" presStyleCnt="6">
        <dgm:presLayoutVars/>
      </dgm:prSet>
      <dgm:spPr/>
    </dgm:pt>
    <dgm:pt modelId="{842259EE-6265-43BF-9EAD-3FB09E78E5DF}" type="pres">
      <dgm:prSet presAssocID="{FA39EEF6-D4D9-488F-8FD1-B4DBD720B909}" presName="sibTrans" presStyleCnt="0"/>
      <dgm:spPr/>
    </dgm:pt>
    <dgm:pt modelId="{E20C38BE-3376-454C-AD29-50FF422F0F65}" type="pres">
      <dgm:prSet presAssocID="{FF44E657-9670-45E2-9BE8-B5E80C43B810}" presName="compNode" presStyleCnt="0"/>
      <dgm:spPr/>
    </dgm:pt>
    <dgm:pt modelId="{AFA35C0B-91D2-43D0-8B40-A142B82F5058}" type="pres">
      <dgm:prSet presAssocID="{FF44E657-9670-45E2-9BE8-B5E80C43B8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B509DB1-8DA3-4385-B6BE-4A6607E685E5}" type="pres">
      <dgm:prSet presAssocID="{FF44E657-9670-45E2-9BE8-B5E80C43B810}" presName="iconSpace" presStyleCnt="0"/>
      <dgm:spPr/>
    </dgm:pt>
    <dgm:pt modelId="{C921E449-872F-43D3-8F4D-6F82B9A454A7}" type="pres">
      <dgm:prSet presAssocID="{FF44E657-9670-45E2-9BE8-B5E80C43B810}" presName="parTx" presStyleLbl="revTx" presStyleIdx="2" presStyleCnt="6">
        <dgm:presLayoutVars>
          <dgm:chMax val="0"/>
          <dgm:chPref val="0"/>
        </dgm:presLayoutVars>
      </dgm:prSet>
      <dgm:spPr/>
    </dgm:pt>
    <dgm:pt modelId="{B9EF163A-C4C7-425A-A84C-DF6DD1C2B776}" type="pres">
      <dgm:prSet presAssocID="{FF44E657-9670-45E2-9BE8-B5E80C43B810}" presName="txSpace" presStyleCnt="0"/>
      <dgm:spPr/>
    </dgm:pt>
    <dgm:pt modelId="{8402CFCD-9EEC-44B6-BB0B-61039C1E5002}" type="pres">
      <dgm:prSet presAssocID="{FF44E657-9670-45E2-9BE8-B5E80C43B810}" presName="desTx" presStyleLbl="revTx" presStyleIdx="3" presStyleCnt="6">
        <dgm:presLayoutVars/>
      </dgm:prSet>
      <dgm:spPr/>
    </dgm:pt>
    <dgm:pt modelId="{EA4F4AD7-AA57-48CC-A78F-582B1BE5DBAC}" type="pres">
      <dgm:prSet presAssocID="{EC78097D-E5A6-4B11-9BA1-E5E4494CFDE7}" presName="sibTrans" presStyleCnt="0"/>
      <dgm:spPr/>
    </dgm:pt>
    <dgm:pt modelId="{01A3018E-7790-4D99-B625-06BB3E881A3B}" type="pres">
      <dgm:prSet presAssocID="{8D5ED0BA-B19A-4250-8DDA-78C208B23EA9}" presName="compNode" presStyleCnt="0"/>
      <dgm:spPr/>
    </dgm:pt>
    <dgm:pt modelId="{20C96487-BD86-41E0-B46D-17344DCA085E}" type="pres">
      <dgm:prSet presAssocID="{8D5ED0BA-B19A-4250-8DDA-78C208B23E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86CADCB6-02DA-46FC-A5AC-6E7444E1BCA6}" type="pres">
      <dgm:prSet presAssocID="{8D5ED0BA-B19A-4250-8DDA-78C208B23EA9}" presName="iconSpace" presStyleCnt="0"/>
      <dgm:spPr/>
    </dgm:pt>
    <dgm:pt modelId="{E88BC755-E27E-4BF4-941B-09A672A5D8BC}" type="pres">
      <dgm:prSet presAssocID="{8D5ED0BA-B19A-4250-8DDA-78C208B23EA9}" presName="parTx" presStyleLbl="revTx" presStyleIdx="4" presStyleCnt="6">
        <dgm:presLayoutVars>
          <dgm:chMax val="0"/>
          <dgm:chPref val="0"/>
        </dgm:presLayoutVars>
      </dgm:prSet>
      <dgm:spPr/>
    </dgm:pt>
    <dgm:pt modelId="{0DF6B444-6605-45E3-9D56-6A62226F73C2}" type="pres">
      <dgm:prSet presAssocID="{8D5ED0BA-B19A-4250-8DDA-78C208B23EA9}" presName="txSpace" presStyleCnt="0"/>
      <dgm:spPr/>
    </dgm:pt>
    <dgm:pt modelId="{51465BA5-75FE-40D1-9A5A-E821D7A5D160}" type="pres">
      <dgm:prSet presAssocID="{8D5ED0BA-B19A-4250-8DDA-78C208B23EA9}" presName="desTx" presStyleLbl="revTx" presStyleIdx="5" presStyleCnt="6">
        <dgm:presLayoutVars/>
      </dgm:prSet>
      <dgm:spPr/>
    </dgm:pt>
  </dgm:ptLst>
  <dgm:cxnLst>
    <dgm:cxn modelId="{B13C094A-467A-412E-8AA4-A0EDF9A65F4E}" srcId="{2344DC57-EF01-46EF-8832-92B4ACDE2551}" destId="{7B143D4D-F56C-4BAA-BC69-80F5CF92E5B6}" srcOrd="0" destOrd="0" parTransId="{76865BE9-AAA3-4218-9DB9-2BBDA97EC779}" sibTransId="{F841FBF6-CA00-4DA2-BBED-893BCFB1C6E9}"/>
    <dgm:cxn modelId="{29B4C575-6810-4EDE-BEB9-70D8ACC67F97}" srcId="{49309C81-2E32-45BD-95E3-CB04366A6656}" destId="{8D5ED0BA-B19A-4250-8DDA-78C208B23EA9}" srcOrd="2" destOrd="0" parTransId="{FA4A30FE-FFD0-4040-A0A8-55A18EC34858}" sibTransId="{1397EC71-4BFD-4949-B54C-24BCE0A6E52F}"/>
    <dgm:cxn modelId="{A8DC6C7D-D7C6-4204-A6EC-7764F6BB2564}" type="presOf" srcId="{7B143D4D-F56C-4BAA-BC69-80F5CF92E5B6}" destId="{33DAD9F5-08E7-4AA1-AA9F-E3ECB9A6F975}" srcOrd="0" destOrd="0" presId="urn:microsoft.com/office/officeart/2018/5/layout/CenteredIconLabelDescriptionList"/>
    <dgm:cxn modelId="{3A41FAB8-3290-4DE2-A6E8-FDF8298555C3}" srcId="{49309C81-2E32-45BD-95E3-CB04366A6656}" destId="{2344DC57-EF01-46EF-8832-92B4ACDE2551}" srcOrd="0" destOrd="0" parTransId="{5FDE322F-4B3F-4612-BD1E-D11D75F02862}" sibTransId="{FA39EEF6-D4D9-488F-8FD1-B4DBD720B909}"/>
    <dgm:cxn modelId="{5ACEBBBC-E911-4B7F-A6FB-8264B15B5484}" type="presOf" srcId="{49309C81-2E32-45BD-95E3-CB04366A6656}" destId="{904C9CCA-3920-489D-8C96-78948D513288}" srcOrd="0" destOrd="0" presId="urn:microsoft.com/office/officeart/2018/5/layout/CenteredIconLabelDescriptionList"/>
    <dgm:cxn modelId="{124FA9CD-5AA3-4C3A-A965-3021EBE7FB59}" srcId="{49309C81-2E32-45BD-95E3-CB04366A6656}" destId="{FF44E657-9670-45E2-9BE8-B5E80C43B810}" srcOrd="1" destOrd="0" parTransId="{DB2008D5-1AAB-4987-807B-E369448CEF98}" sibTransId="{EC78097D-E5A6-4B11-9BA1-E5E4494CFDE7}"/>
    <dgm:cxn modelId="{F8E2F7D4-FD8D-489C-BAD8-1B6E0FB7AA81}" type="presOf" srcId="{FF44E657-9670-45E2-9BE8-B5E80C43B810}" destId="{C921E449-872F-43D3-8F4D-6F82B9A454A7}" srcOrd="0" destOrd="0" presId="urn:microsoft.com/office/officeart/2018/5/layout/CenteredIconLabelDescriptionList"/>
    <dgm:cxn modelId="{DD26ACE0-8A80-4747-980E-FA368FB12DD7}" type="presOf" srcId="{8D5ED0BA-B19A-4250-8DDA-78C208B23EA9}" destId="{E88BC755-E27E-4BF4-941B-09A672A5D8BC}" srcOrd="0" destOrd="0" presId="urn:microsoft.com/office/officeart/2018/5/layout/CenteredIconLabelDescriptionList"/>
    <dgm:cxn modelId="{EB01FCE0-0466-4152-80F5-2429A07F6AE2}" type="presOf" srcId="{2344DC57-EF01-46EF-8832-92B4ACDE2551}" destId="{EB28375E-0E59-4CF8-BFE3-D1BA13783958}" srcOrd="0" destOrd="0" presId="urn:microsoft.com/office/officeart/2018/5/layout/CenteredIconLabelDescriptionList"/>
    <dgm:cxn modelId="{42D810FF-AD77-428B-AE42-F457503D785F}" type="presParOf" srcId="{904C9CCA-3920-489D-8C96-78948D513288}" destId="{CC5332E8-A81D-48F7-8DB5-DDE9C79D8051}" srcOrd="0" destOrd="0" presId="urn:microsoft.com/office/officeart/2018/5/layout/CenteredIconLabelDescriptionList"/>
    <dgm:cxn modelId="{1A11CDF2-05FD-4E25-B4EE-CF8E3F895021}" type="presParOf" srcId="{CC5332E8-A81D-48F7-8DB5-DDE9C79D8051}" destId="{75B05FB3-1764-4864-BADA-F7D6A59C06AC}" srcOrd="0" destOrd="0" presId="urn:microsoft.com/office/officeart/2018/5/layout/CenteredIconLabelDescriptionList"/>
    <dgm:cxn modelId="{8D45D96C-CC26-424F-B101-5A41E9706C31}" type="presParOf" srcId="{CC5332E8-A81D-48F7-8DB5-DDE9C79D8051}" destId="{C07CE5FB-6ADB-4B39-953F-C439814690EC}" srcOrd="1" destOrd="0" presId="urn:microsoft.com/office/officeart/2018/5/layout/CenteredIconLabelDescriptionList"/>
    <dgm:cxn modelId="{5A77B203-E58A-4248-8ACC-2F0A031EFD71}" type="presParOf" srcId="{CC5332E8-A81D-48F7-8DB5-DDE9C79D8051}" destId="{EB28375E-0E59-4CF8-BFE3-D1BA13783958}" srcOrd="2" destOrd="0" presId="urn:microsoft.com/office/officeart/2018/5/layout/CenteredIconLabelDescriptionList"/>
    <dgm:cxn modelId="{A9E83603-E64F-4ACD-B36E-DD7BB882F03E}" type="presParOf" srcId="{CC5332E8-A81D-48F7-8DB5-DDE9C79D8051}" destId="{637E95E3-C9FA-4167-8367-E9B080F17E8C}" srcOrd="3" destOrd="0" presId="urn:microsoft.com/office/officeart/2018/5/layout/CenteredIconLabelDescriptionList"/>
    <dgm:cxn modelId="{47084D50-457E-4141-B05E-3D0C3F0D38B7}" type="presParOf" srcId="{CC5332E8-A81D-48F7-8DB5-DDE9C79D8051}" destId="{33DAD9F5-08E7-4AA1-AA9F-E3ECB9A6F975}" srcOrd="4" destOrd="0" presId="urn:microsoft.com/office/officeart/2018/5/layout/CenteredIconLabelDescriptionList"/>
    <dgm:cxn modelId="{66899F6B-2752-411D-9744-B0DD5421F642}" type="presParOf" srcId="{904C9CCA-3920-489D-8C96-78948D513288}" destId="{842259EE-6265-43BF-9EAD-3FB09E78E5DF}" srcOrd="1" destOrd="0" presId="urn:microsoft.com/office/officeart/2018/5/layout/CenteredIconLabelDescriptionList"/>
    <dgm:cxn modelId="{B46BFEEF-2F84-4C50-A2DB-18DC3216F004}" type="presParOf" srcId="{904C9CCA-3920-489D-8C96-78948D513288}" destId="{E20C38BE-3376-454C-AD29-50FF422F0F65}" srcOrd="2" destOrd="0" presId="urn:microsoft.com/office/officeart/2018/5/layout/CenteredIconLabelDescriptionList"/>
    <dgm:cxn modelId="{0D80234D-C9AD-44BF-B471-CF20E7FCCE39}" type="presParOf" srcId="{E20C38BE-3376-454C-AD29-50FF422F0F65}" destId="{AFA35C0B-91D2-43D0-8B40-A142B82F5058}" srcOrd="0" destOrd="0" presId="urn:microsoft.com/office/officeart/2018/5/layout/CenteredIconLabelDescriptionList"/>
    <dgm:cxn modelId="{D8784946-6B06-4451-AF04-F3959A9F3330}" type="presParOf" srcId="{E20C38BE-3376-454C-AD29-50FF422F0F65}" destId="{DB509DB1-8DA3-4385-B6BE-4A6607E685E5}" srcOrd="1" destOrd="0" presId="urn:microsoft.com/office/officeart/2018/5/layout/CenteredIconLabelDescriptionList"/>
    <dgm:cxn modelId="{8569E297-17AB-44CD-91F3-FB9D344DDB39}" type="presParOf" srcId="{E20C38BE-3376-454C-AD29-50FF422F0F65}" destId="{C921E449-872F-43D3-8F4D-6F82B9A454A7}" srcOrd="2" destOrd="0" presId="urn:microsoft.com/office/officeart/2018/5/layout/CenteredIconLabelDescriptionList"/>
    <dgm:cxn modelId="{8B1DA136-64D9-480B-93D4-7D121D8CCA59}" type="presParOf" srcId="{E20C38BE-3376-454C-AD29-50FF422F0F65}" destId="{B9EF163A-C4C7-425A-A84C-DF6DD1C2B776}" srcOrd="3" destOrd="0" presId="urn:microsoft.com/office/officeart/2018/5/layout/CenteredIconLabelDescriptionList"/>
    <dgm:cxn modelId="{AD93ED4A-A20F-4FBA-AF06-DAAA9F1AC212}" type="presParOf" srcId="{E20C38BE-3376-454C-AD29-50FF422F0F65}" destId="{8402CFCD-9EEC-44B6-BB0B-61039C1E5002}" srcOrd="4" destOrd="0" presId="urn:microsoft.com/office/officeart/2018/5/layout/CenteredIconLabelDescriptionList"/>
    <dgm:cxn modelId="{9E4A32F7-1C7C-41EC-944F-05236F659CA2}" type="presParOf" srcId="{904C9CCA-3920-489D-8C96-78948D513288}" destId="{EA4F4AD7-AA57-48CC-A78F-582B1BE5DBAC}" srcOrd="3" destOrd="0" presId="urn:microsoft.com/office/officeart/2018/5/layout/CenteredIconLabelDescriptionList"/>
    <dgm:cxn modelId="{F21056C9-99FA-4C41-9D9E-D956E6079657}" type="presParOf" srcId="{904C9CCA-3920-489D-8C96-78948D513288}" destId="{01A3018E-7790-4D99-B625-06BB3E881A3B}" srcOrd="4" destOrd="0" presId="urn:microsoft.com/office/officeart/2018/5/layout/CenteredIconLabelDescriptionList"/>
    <dgm:cxn modelId="{A26CAE15-1824-41DC-832F-919E3774FD56}" type="presParOf" srcId="{01A3018E-7790-4D99-B625-06BB3E881A3B}" destId="{20C96487-BD86-41E0-B46D-17344DCA085E}" srcOrd="0" destOrd="0" presId="urn:microsoft.com/office/officeart/2018/5/layout/CenteredIconLabelDescriptionList"/>
    <dgm:cxn modelId="{3FCA9183-4711-49D0-A780-A7BC52329183}" type="presParOf" srcId="{01A3018E-7790-4D99-B625-06BB3E881A3B}" destId="{86CADCB6-02DA-46FC-A5AC-6E7444E1BCA6}" srcOrd="1" destOrd="0" presId="urn:microsoft.com/office/officeart/2018/5/layout/CenteredIconLabelDescriptionList"/>
    <dgm:cxn modelId="{DDAA49B4-D048-4159-8C51-2E9335792A59}" type="presParOf" srcId="{01A3018E-7790-4D99-B625-06BB3E881A3B}" destId="{E88BC755-E27E-4BF4-941B-09A672A5D8BC}" srcOrd="2" destOrd="0" presId="urn:microsoft.com/office/officeart/2018/5/layout/CenteredIconLabelDescriptionList"/>
    <dgm:cxn modelId="{A73A0E8C-3C74-45A5-BD99-DB1102FF3B00}" type="presParOf" srcId="{01A3018E-7790-4D99-B625-06BB3E881A3B}" destId="{0DF6B444-6605-45E3-9D56-6A62226F73C2}" srcOrd="3" destOrd="0" presId="urn:microsoft.com/office/officeart/2018/5/layout/CenteredIconLabelDescriptionList"/>
    <dgm:cxn modelId="{3373A00B-B243-48CA-B649-C36F18BA9A1D}" type="presParOf" srcId="{01A3018E-7790-4D99-B625-06BB3E881A3B}" destId="{51465BA5-75FE-40D1-9A5A-E821D7A5D16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8D5D1-690D-4440-8498-4F5675B0181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893273-C423-4774-9B8A-2D67C6EF3763}">
      <dgm:prSet custT="1"/>
      <dgm:spPr/>
      <dgm:t>
        <a:bodyPr/>
        <a:lstStyle/>
        <a:p>
          <a:r>
            <a:rPr lang="en-US" sz="3200" b="1" i="1" dirty="0"/>
            <a:t>User Manual</a:t>
          </a:r>
        </a:p>
      </dgm:t>
    </dgm:pt>
    <dgm:pt modelId="{86EA1B68-168B-4200-92B2-08D6F4282A0E}" type="parTrans" cxnId="{E85E4A46-9848-437B-ADB4-4BDB7B1351B4}">
      <dgm:prSet/>
      <dgm:spPr/>
      <dgm:t>
        <a:bodyPr/>
        <a:lstStyle/>
        <a:p>
          <a:endParaRPr lang="en-US"/>
        </a:p>
      </dgm:t>
    </dgm:pt>
    <dgm:pt modelId="{CA45E5D2-EC68-49DC-A44E-52EAC53FA460}" type="sibTrans" cxnId="{E85E4A46-9848-437B-ADB4-4BDB7B1351B4}">
      <dgm:prSet/>
      <dgm:spPr/>
      <dgm:t>
        <a:bodyPr/>
        <a:lstStyle/>
        <a:p>
          <a:endParaRPr lang="en-US"/>
        </a:p>
      </dgm:t>
    </dgm:pt>
    <dgm:pt modelId="{E9B2E376-ADC5-43AB-AA25-125FA45D3084}">
      <dgm:prSet custT="1"/>
      <dgm:spPr/>
      <dgm:t>
        <a:bodyPr/>
        <a:lstStyle/>
        <a:p>
          <a:r>
            <a:rPr lang="en-US" sz="2400" dirty="0"/>
            <a:t>Use of </a:t>
          </a:r>
          <a:r>
            <a:rPr lang="en-US" sz="2400" dirty="0" err="1"/>
            <a:t>TrExecutor</a:t>
          </a:r>
          <a:r>
            <a:rPr lang="en-US" sz="2400" dirty="0"/>
            <a:t>: execute terraform scripts in AWS automatically</a:t>
          </a:r>
        </a:p>
      </dgm:t>
    </dgm:pt>
    <dgm:pt modelId="{59FD900D-95BF-4592-B3C8-80FC0678E80C}" type="parTrans" cxnId="{F848341E-A36A-434C-8692-C1B51366E318}">
      <dgm:prSet/>
      <dgm:spPr/>
      <dgm:t>
        <a:bodyPr/>
        <a:lstStyle/>
        <a:p>
          <a:endParaRPr lang="en-US"/>
        </a:p>
      </dgm:t>
    </dgm:pt>
    <dgm:pt modelId="{257EC897-B888-448A-92D2-BF8FAC3751BE}" type="sibTrans" cxnId="{F848341E-A36A-434C-8692-C1B51366E318}">
      <dgm:prSet/>
      <dgm:spPr/>
      <dgm:t>
        <a:bodyPr/>
        <a:lstStyle/>
        <a:p>
          <a:endParaRPr lang="en-US"/>
        </a:p>
      </dgm:t>
    </dgm:pt>
    <dgm:pt modelId="{5D9896E8-8D00-42F1-B562-65A9A7D46E6D}">
      <dgm:prSet custT="1"/>
      <dgm:spPr/>
      <dgm:t>
        <a:bodyPr/>
        <a:lstStyle/>
        <a:p>
          <a:r>
            <a:rPr lang="en-US" sz="2400" dirty="0"/>
            <a:t>Use of </a:t>
          </a:r>
          <a:r>
            <a:rPr lang="en-US" sz="2400" dirty="0" err="1"/>
            <a:t>OnlyFlights</a:t>
          </a:r>
          <a:r>
            <a:rPr lang="en-US" sz="2400" dirty="0"/>
            <a:t> website: how to book and manage flights &amp; account</a:t>
          </a:r>
        </a:p>
      </dgm:t>
    </dgm:pt>
    <dgm:pt modelId="{A8C4D1C8-FBB4-441B-9C18-C7E14C3ED4D0}" type="parTrans" cxnId="{AF93C150-7E68-4605-97BA-3C78AD99E9C4}">
      <dgm:prSet/>
      <dgm:spPr/>
      <dgm:t>
        <a:bodyPr/>
        <a:lstStyle/>
        <a:p>
          <a:endParaRPr lang="en-US"/>
        </a:p>
      </dgm:t>
    </dgm:pt>
    <dgm:pt modelId="{93B00DC1-FE91-4FC0-9E69-0D1B4B007A27}" type="sibTrans" cxnId="{AF93C150-7E68-4605-97BA-3C78AD99E9C4}">
      <dgm:prSet/>
      <dgm:spPr/>
      <dgm:t>
        <a:bodyPr/>
        <a:lstStyle/>
        <a:p>
          <a:endParaRPr lang="en-US"/>
        </a:p>
      </dgm:t>
    </dgm:pt>
    <dgm:pt modelId="{398B6053-8F82-4A0A-8ED4-8AD86D341AC9}">
      <dgm:prSet custT="1"/>
      <dgm:spPr/>
      <dgm:t>
        <a:bodyPr/>
        <a:lstStyle/>
        <a:p>
          <a:r>
            <a:rPr lang="en-US" sz="3200" b="1" i="1" dirty="0"/>
            <a:t>Technical Manual</a:t>
          </a:r>
        </a:p>
      </dgm:t>
    </dgm:pt>
    <dgm:pt modelId="{013504B5-5EA8-49FF-8E33-5D1B3A560070}" type="parTrans" cxnId="{785E2904-4FBD-400B-B0C1-FD4F61DB8842}">
      <dgm:prSet/>
      <dgm:spPr/>
      <dgm:t>
        <a:bodyPr/>
        <a:lstStyle/>
        <a:p>
          <a:endParaRPr lang="en-US"/>
        </a:p>
      </dgm:t>
    </dgm:pt>
    <dgm:pt modelId="{54A4EEDB-576A-45AA-91B2-2FA765196E3A}" type="sibTrans" cxnId="{785E2904-4FBD-400B-B0C1-FD4F61DB8842}">
      <dgm:prSet/>
      <dgm:spPr/>
      <dgm:t>
        <a:bodyPr/>
        <a:lstStyle/>
        <a:p>
          <a:endParaRPr lang="en-US"/>
        </a:p>
      </dgm:t>
    </dgm:pt>
    <dgm:pt modelId="{F35F717D-4EA9-4ED5-A3D4-CF91EBA8D0D7}">
      <dgm:prSet custT="1"/>
      <dgm:spPr/>
      <dgm:t>
        <a:bodyPr/>
        <a:lstStyle/>
        <a:p>
          <a:r>
            <a:rPr lang="en-US" sz="2400" dirty="0"/>
            <a:t>Admin EC2 and Web server</a:t>
          </a:r>
        </a:p>
      </dgm:t>
    </dgm:pt>
    <dgm:pt modelId="{B39E95D7-6AF7-40C0-9BD0-2F4AAC0937CF}" type="parTrans" cxnId="{6C19BD0A-C00B-4CA7-B6E9-E63D9A7F19D0}">
      <dgm:prSet/>
      <dgm:spPr/>
      <dgm:t>
        <a:bodyPr/>
        <a:lstStyle/>
        <a:p>
          <a:endParaRPr lang="en-US"/>
        </a:p>
      </dgm:t>
    </dgm:pt>
    <dgm:pt modelId="{6E9953DE-A5C6-42C3-954D-085090F2AAE0}" type="sibTrans" cxnId="{6C19BD0A-C00B-4CA7-B6E9-E63D9A7F19D0}">
      <dgm:prSet/>
      <dgm:spPr/>
      <dgm:t>
        <a:bodyPr/>
        <a:lstStyle/>
        <a:p>
          <a:endParaRPr lang="en-US"/>
        </a:p>
      </dgm:t>
    </dgm:pt>
    <dgm:pt modelId="{F2BF815D-10A6-47F2-89F0-511648118133}">
      <dgm:prSet custT="1"/>
      <dgm:spPr/>
      <dgm:t>
        <a:bodyPr/>
        <a:lstStyle/>
        <a:p>
          <a:r>
            <a:rPr lang="en-US" sz="2400" dirty="0"/>
            <a:t>Setup database for working </a:t>
          </a:r>
        </a:p>
      </dgm:t>
    </dgm:pt>
    <dgm:pt modelId="{A835E147-212A-4568-A129-10E039A3587E}" type="parTrans" cxnId="{6A78989D-2FC5-4B5F-96FF-CFBE0C7ADE51}">
      <dgm:prSet/>
      <dgm:spPr/>
      <dgm:t>
        <a:bodyPr/>
        <a:lstStyle/>
        <a:p>
          <a:endParaRPr lang="en-US"/>
        </a:p>
      </dgm:t>
    </dgm:pt>
    <dgm:pt modelId="{63FC9ECB-19DC-468E-957F-BEAC6D5FE248}" type="sibTrans" cxnId="{6A78989D-2FC5-4B5F-96FF-CFBE0C7ADE51}">
      <dgm:prSet/>
      <dgm:spPr/>
      <dgm:t>
        <a:bodyPr/>
        <a:lstStyle/>
        <a:p>
          <a:endParaRPr lang="en-US"/>
        </a:p>
      </dgm:t>
    </dgm:pt>
    <dgm:pt modelId="{ED188DA4-CA5B-451E-9AE0-4BFDAAD9BEEE}" type="pres">
      <dgm:prSet presAssocID="{AAD8D5D1-690D-4440-8498-4F5675B01810}" presName="linear" presStyleCnt="0">
        <dgm:presLayoutVars>
          <dgm:dir/>
          <dgm:animLvl val="lvl"/>
          <dgm:resizeHandles val="exact"/>
        </dgm:presLayoutVars>
      </dgm:prSet>
      <dgm:spPr/>
    </dgm:pt>
    <dgm:pt modelId="{86640191-1269-42A9-9686-BB64977CDEC7}" type="pres">
      <dgm:prSet presAssocID="{E8893273-C423-4774-9B8A-2D67C6EF3763}" presName="parentLin" presStyleCnt="0"/>
      <dgm:spPr/>
    </dgm:pt>
    <dgm:pt modelId="{E9EF3AC5-CF41-4A8C-A77D-4497805333F8}" type="pres">
      <dgm:prSet presAssocID="{E8893273-C423-4774-9B8A-2D67C6EF3763}" presName="parentLeftMargin" presStyleLbl="node1" presStyleIdx="0" presStyleCnt="2"/>
      <dgm:spPr/>
    </dgm:pt>
    <dgm:pt modelId="{71D95FC2-8285-49B0-A19F-2DD7C82516C6}" type="pres">
      <dgm:prSet presAssocID="{E8893273-C423-4774-9B8A-2D67C6EF3763}" presName="parentText" presStyleLbl="node1" presStyleIdx="0" presStyleCnt="2" custScaleY="50291">
        <dgm:presLayoutVars>
          <dgm:chMax val="0"/>
          <dgm:bulletEnabled val="1"/>
        </dgm:presLayoutVars>
      </dgm:prSet>
      <dgm:spPr/>
    </dgm:pt>
    <dgm:pt modelId="{4FEA2068-C025-4F67-BA59-0DAF753C5797}" type="pres">
      <dgm:prSet presAssocID="{E8893273-C423-4774-9B8A-2D67C6EF3763}" presName="negativeSpace" presStyleCnt="0"/>
      <dgm:spPr/>
    </dgm:pt>
    <dgm:pt modelId="{D2AF18E9-DEA1-4FCA-8726-10AE3E0C85A8}" type="pres">
      <dgm:prSet presAssocID="{E8893273-C423-4774-9B8A-2D67C6EF3763}" presName="childText" presStyleLbl="conFgAcc1" presStyleIdx="0" presStyleCnt="2">
        <dgm:presLayoutVars>
          <dgm:bulletEnabled val="1"/>
        </dgm:presLayoutVars>
      </dgm:prSet>
      <dgm:spPr/>
    </dgm:pt>
    <dgm:pt modelId="{080C56D9-2C6E-423C-954D-3074D6E6F29C}" type="pres">
      <dgm:prSet presAssocID="{CA45E5D2-EC68-49DC-A44E-52EAC53FA460}" presName="spaceBetweenRectangles" presStyleCnt="0"/>
      <dgm:spPr/>
    </dgm:pt>
    <dgm:pt modelId="{BCADD91F-2D0F-4895-B1BD-9FDC8E099985}" type="pres">
      <dgm:prSet presAssocID="{398B6053-8F82-4A0A-8ED4-8AD86D341AC9}" presName="parentLin" presStyleCnt="0"/>
      <dgm:spPr/>
    </dgm:pt>
    <dgm:pt modelId="{DC39EA77-D62C-4559-A787-8E5595CB90C5}" type="pres">
      <dgm:prSet presAssocID="{398B6053-8F82-4A0A-8ED4-8AD86D341AC9}" presName="parentLeftMargin" presStyleLbl="node1" presStyleIdx="0" presStyleCnt="2"/>
      <dgm:spPr/>
    </dgm:pt>
    <dgm:pt modelId="{2159D253-A8DE-40D1-AC2F-E9CE9054BC48}" type="pres">
      <dgm:prSet presAssocID="{398B6053-8F82-4A0A-8ED4-8AD86D341AC9}" presName="parentText" presStyleLbl="node1" presStyleIdx="1" presStyleCnt="2" custScaleY="51737">
        <dgm:presLayoutVars>
          <dgm:chMax val="0"/>
          <dgm:bulletEnabled val="1"/>
        </dgm:presLayoutVars>
      </dgm:prSet>
      <dgm:spPr/>
    </dgm:pt>
    <dgm:pt modelId="{FC8E3165-1993-4DDF-B552-FA025FA4DD92}" type="pres">
      <dgm:prSet presAssocID="{398B6053-8F82-4A0A-8ED4-8AD86D341AC9}" presName="negativeSpace" presStyleCnt="0"/>
      <dgm:spPr/>
    </dgm:pt>
    <dgm:pt modelId="{52F32C45-A086-4CA9-BC51-ED03345E46B0}" type="pres">
      <dgm:prSet presAssocID="{398B6053-8F82-4A0A-8ED4-8AD86D341AC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85E2904-4FBD-400B-B0C1-FD4F61DB8842}" srcId="{AAD8D5D1-690D-4440-8498-4F5675B01810}" destId="{398B6053-8F82-4A0A-8ED4-8AD86D341AC9}" srcOrd="1" destOrd="0" parTransId="{013504B5-5EA8-49FF-8E33-5D1B3A560070}" sibTransId="{54A4EEDB-576A-45AA-91B2-2FA765196E3A}"/>
    <dgm:cxn modelId="{DAAC9E08-B1C6-48D7-BE2A-6DC63669E923}" type="presOf" srcId="{E8893273-C423-4774-9B8A-2D67C6EF3763}" destId="{71D95FC2-8285-49B0-A19F-2DD7C82516C6}" srcOrd="1" destOrd="0" presId="urn:microsoft.com/office/officeart/2005/8/layout/list1"/>
    <dgm:cxn modelId="{6C19BD0A-C00B-4CA7-B6E9-E63D9A7F19D0}" srcId="{398B6053-8F82-4A0A-8ED4-8AD86D341AC9}" destId="{F35F717D-4EA9-4ED5-A3D4-CF91EBA8D0D7}" srcOrd="0" destOrd="0" parTransId="{B39E95D7-6AF7-40C0-9BD0-2F4AAC0937CF}" sibTransId="{6E9953DE-A5C6-42C3-954D-085090F2AAE0}"/>
    <dgm:cxn modelId="{F848341E-A36A-434C-8692-C1B51366E318}" srcId="{E8893273-C423-4774-9B8A-2D67C6EF3763}" destId="{E9B2E376-ADC5-43AB-AA25-125FA45D3084}" srcOrd="0" destOrd="0" parTransId="{59FD900D-95BF-4592-B3C8-80FC0678E80C}" sibTransId="{257EC897-B888-448A-92D2-BF8FAC3751BE}"/>
    <dgm:cxn modelId="{E85E4A46-9848-437B-ADB4-4BDB7B1351B4}" srcId="{AAD8D5D1-690D-4440-8498-4F5675B01810}" destId="{E8893273-C423-4774-9B8A-2D67C6EF3763}" srcOrd="0" destOrd="0" parTransId="{86EA1B68-168B-4200-92B2-08D6F4282A0E}" sibTransId="{CA45E5D2-EC68-49DC-A44E-52EAC53FA460}"/>
    <dgm:cxn modelId="{FB206A6F-764F-4851-8A82-3AA365A4F656}" type="presOf" srcId="{5D9896E8-8D00-42F1-B562-65A9A7D46E6D}" destId="{D2AF18E9-DEA1-4FCA-8726-10AE3E0C85A8}" srcOrd="0" destOrd="1" presId="urn:microsoft.com/office/officeart/2005/8/layout/list1"/>
    <dgm:cxn modelId="{AF93C150-7E68-4605-97BA-3C78AD99E9C4}" srcId="{E8893273-C423-4774-9B8A-2D67C6EF3763}" destId="{5D9896E8-8D00-42F1-B562-65A9A7D46E6D}" srcOrd="1" destOrd="0" parTransId="{A8C4D1C8-FBB4-441B-9C18-C7E14C3ED4D0}" sibTransId="{93B00DC1-FE91-4FC0-9E69-0D1B4B007A27}"/>
    <dgm:cxn modelId="{70DB1086-4AAB-4441-BBA1-84F3651FDD2A}" type="presOf" srcId="{F2BF815D-10A6-47F2-89F0-511648118133}" destId="{52F32C45-A086-4CA9-BC51-ED03345E46B0}" srcOrd="0" destOrd="1" presId="urn:microsoft.com/office/officeart/2005/8/layout/list1"/>
    <dgm:cxn modelId="{6A78989D-2FC5-4B5F-96FF-CFBE0C7ADE51}" srcId="{398B6053-8F82-4A0A-8ED4-8AD86D341AC9}" destId="{F2BF815D-10A6-47F2-89F0-511648118133}" srcOrd="1" destOrd="0" parTransId="{A835E147-212A-4568-A129-10E039A3587E}" sibTransId="{63FC9ECB-19DC-468E-957F-BEAC6D5FE248}"/>
    <dgm:cxn modelId="{4861B6AF-DCA5-4310-9C4F-4FCDBCC88301}" type="presOf" srcId="{AAD8D5D1-690D-4440-8498-4F5675B01810}" destId="{ED188DA4-CA5B-451E-9AE0-4BFDAAD9BEEE}" srcOrd="0" destOrd="0" presId="urn:microsoft.com/office/officeart/2005/8/layout/list1"/>
    <dgm:cxn modelId="{4FAC36B1-8E0E-4011-9FAF-452C9FDBFE1D}" type="presOf" srcId="{398B6053-8F82-4A0A-8ED4-8AD86D341AC9}" destId="{DC39EA77-D62C-4559-A787-8E5595CB90C5}" srcOrd="0" destOrd="0" presId="urn:microsoft.com/office/officeart/2005/8/layout/list1"/>
    <dgm:cxn modelId="{16D946CE-5BAC-4B3D-AC6A-75BE78BDF97F}" type="presOf" srcId="{E9B2E376-ADC5-43AB-AA25-125FA45D3084}" destId="{D2AF18E9-DEA1-4FCA-8726-10AE3E0C85A8}" srcOrd="0" destOrd="0" presId="urn:microsoft.com/office/officeart/2005/8/layout/list1"/>
    <dgm:cxn modelId="{764405D8-62C4-4936-B20B-3DC7D1B84D68}" type="presOf" srcId="{F35F717D-4EA9-4ED5-A3D4-CF91EBA8D0D7}" destId="{52F32C45-A086-4CA9-BC51-ED03345E46B0}" srcOrd="0" destOrd="0" presId="urn:microsoft.com/office/officeart/2005/8/layout/list1"/>
    <dgm:cxn modelId="{20561DE8-B80C-4FA5-827C-521B6405B8C9}" type="presOf" srcId="{398B6053-8F82-4A0A-8ED4-8AD86D341AC9}" destId="{2159D253-A8DE-40D1-AC2F-E9CE9054BC48}" srcOrd="1" destOrd="0" presId="urn:microsoft.com/office/officeart/2005/8/layout/list1"/>
    <dgm:cxn modelId="{01E582F0-045F-4764-B037-34A44B1EF66C}" type="presOf" srcId="{E8893273-C423-4774-9B8A-2D67C6EF3763}" destId="{E9EF3AC5-CF41-4A8C-A77D-4497805333F8}" srcOrd="0" destOrd="0" presId="urn:microsoft.com/office/officeart/2005/8/layout/list1"/>
    <dgm:cxn modelId="{C7A98699-EA5A-4B28-A775-826D903B5587}" type="presParOf" srcId="{ED188DA4-CA5B-451E-9AE0-4BFDAAD9BEEE}" destId="{86640191-1269-42A9-9686-BB64977CDEC7}" srcOrd="0" destOrd="0" presId="urn:microsoft.com/office/officeart/2005/8/layout/list1"/>
    <dgm:cxn modelId="{6963FB24-6F1D-4CE9-B3C3-68AFCEF34AF3}" type="presParOf" srcId="{86640191-1269-42A9-9686-BB64977CDEC7}" destId="{E9EF3AC5-CF41-4A8C-A77D-4497805333F8}" srcOrd="0" destOrd="0" presId="urn:microsoft.com/office/officeart/2005/8/layout/list1"/>
    <dgm:cxn modelId="{11BA143A-96E4-48D6-B781-328D6111F323}" type="presParOf" srcId="{86640191-1269-42A9-9686-BB64977CDEC7}" destId="{71D95FC2-8285-49B0-A19F-2DD7C82516C6}" srcOrd="1" destOrd="0" presId="urn:microsoft.com/office/officeart/2005/8/layout/list1"/>
    <dgm:cxn modelId="{EA410DC1-D36B-4BB3-AA49-336AA0547AEF}" type="presParOf" srcId="{ED188DA4-CA5B-451E-9AE0-4BFDAAD9BEEE}" destId="{4FEA2068-C025-4F67-BA59-0DAF753C5797}" srcOrd="1" destOrd="0" presId="urn:microsoft.com/office/officeart/2005/8/layout/list1"/>
    <dgm:cxn modelId="{530DDE2E-E5E2-416D-B628-CD0CE8744E0B}" type="presParOf" srcId="{ED188DA4-CA5B-451E-9AE0-4BFDAAD9BEEE}" destId="{D2AF18E9-DEA1-4FCA-8726-10AE3E0C85A8}" srcOrd="2" destOrd="0" presId="urn:microsoft.com/office/officeart/2005/8/layout/list1"/>
    <dgm:cxn modelId="{394439F7-A2D1-41C0-BA2B-F1F62BFD61A0}" type="presParOf" srcId="{ED188DA4-CA5B-451E-9AE0-4BFDAAD9BEEE}" destId="{080C56D9-2C6E-423C-954D-3074D6E6F29C}" srcOrd="3" destOrd="0" presId="urn:microsoft.com/office/officeart/2005/8/layout/list1"/>
    <dgm:cxn modelId="{EFAA5A97-07AB-4143-851D-84794DB171E6}" type="presParOf" srcId="{ED188DA4-CA5B-451E-9AE0-4BFDAAD9BEEE}" destId="{BCADD91F-2D0F-4895-B1BD-9FDC8E099985}" srcOrd="4" destOrd="0" presId="urn:microsoft.com/office/officeart/2005/8/layout/list1"/>
    <dgm:cxn modelId="{474589C2-5ED9-4931-8F9B-2D8BB3197A07}" type="presParOf" srcId="{BCADD91F-2D0F-4895-B1BD-9FDC8E099985}" destId="{DC39EA77-D62C-4559-A787-8E5595CB90C5}" srcOrd="0" destOrd="0" presId="urn:microsoft.com/office/officeart/2005/8/layout/list1"/>
    <dgm:cxn modelId="{4CB4492A-D4E2-429A-8D37-99103FE02C9F}" type="presParOf" srcId="{BCADD91F-2D0F-4895-B1BD-9FDC8E099985}" destId="{2159D253-A8DE-40D1-AC2F-E9CE9054BC48}" srcOrd="1" destOrd="0" presId="urn:microsoft.com/office/officeart/2005/8/layout/list1"/>
    <dgm:cxn modelId="{B9F695C6-2161-4F89-A5CB-54EFB34BDDDD}" type="presParOf" srcId="{ED188DA4-CA5B-451E-9AE0-4BFDAAD9BEEE}" destId="{FC8E3165-1993-4DDF-B552-FA025FA4DD92}" srcOrd="5" destOrd="0" presId="urn:microsoft.com/office/officeart/2005/8/layout/list1"/>
    <dgm:cxn modelId="{6D220E4F-2970-432C-A936-B21A8223043C}" type="presParOf" srcId="{ED188DA4-CA5B-451E-9AE0-4BFDAAD9BEEE}" destId="{52F32C45-A086-4CA9-BC51-ED03345E46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64049-5924-4A5A-A8AE-0DFF712741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F6F8C0-EEC3-476A-9BA4-3242FA2FF3D1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Excessive spending from our group in AWS</a:t>
          </a:r>
        </a:p>
      </dgm:t>
    </dgm:pt>
    <dgm:pt modelId="{13D73BE0-9A47-452F-92B8-BF3B5490AC62}" type="parTrans" cxnId="{D3FD5BD2-6DB1-47E5-AFD0-C63956D05526}">
      <dgm:prSet/>
      <dgm:spPr/>
      <dgm:t>
        <a:bodyPr/>
        <a:lstStyle/>
        <a:p>
          <a:endParaRPr lang="en-US"/>
        </a:p>
      </dgm:t>
    </dgm:pt>
    <dgm:pt modelId="{543537BC-BEE4-43EC-8662-F7573CE29F4D}" type="sibTrans" cxnId="{D3FD5BD2-6DB1-47E5-AFD0-C63956D05526}">
      <dgm:prSet/>
      <dgm:spPr/>
      <dgm:t>
        <a:bodyPr/>
        <a:lstStyle/>
        <a:p>
          <a:endParaRPr lang="en-US"/>
        </a:p>
      </dgm:t>
    </dgm:pt>
    <dgm:pt modelId="{A4EA1895-2996-49BF-ACF6-1A516108B671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October total $237.77</a:t>
          </a:r>
        </a:p>
      </dgm:t>
    </dgm:pt>
    <dgm:pt modelId="{DCDE3843-1711-4DCD-AD62-C6ADED2C59BB}" type="parTrans" cxnId="{3775E999-8017-47A2-8817-A4B48DF197E7}">
      <dgm:prSet/>
      <dgm:spPr/>
      <dgm:t>
        <a:bodyPr/>
        <a:lstStyle/>
        <a:p>
          <a:endParaRPr lang="en-US"/>
        </a:p>
      </dgm:t>
    </dgm:pt>
    <dgm:pt modelId="{D384C624-8BE8-42B4-9A64-FEA30E67A3FE}" type="sibTrans" cxnId="{3775E999-8017-47A2-8817-A4B48DF197E7}">
      <dgm:prSet/>
      <dgm:spPr/>
      <dgm:t>
        <a:bodyPr/>
        <a:lstStyle/>
        <a:p>
          <a:endParaRPr lang="en-US"/>
        </a:p>
      </dgm:t>
    </dgm:pt>
    <dgm:pt modelId="{F4887808-6C7B-46AD-A3DD-1F1AA6F7CB20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Tasked to produce an analysis and future financial strategy to reduce costs</a:t>
          </a:r>
        </a:p>
      </dgm:t>
    </dgm:pt>
    <dgm:pt modelId="{1C499CA2-6796-4F73-9457-2CB4813AD3E9}" type="parTrans" cxnId="{9A2DE058-5E6F-43BF-B2B3-440AE76CDF09}">
      <dgm:prSet/>
      <dgm:spPr/>
      <dgm:t>
        <a:bodyPr/>
        <a:lstStyle/>
        <a:p>
          <a:endParaRPr lang="en-US"/>
        </a:p>
      </dgm:t>
    </dgm:pt>
    <dgm:pt modelId="{ED732BAF-820B-4BB1-82FD-5AE89FA4366D}" type="sibTrans" cxnId="{9A2DE058-5E6F-43BF-B2B3-440AE76CDF09}">
      <dgm:prSet/>
      <dgm:spPr/>
      <dgm:t>
        <a:bodyPr/>
        <a:lstStyle/>
        <a:p>
          <a:endParaRPr lang="en-US"/>
        </a:p>
      </dgm:t>
    </dgm:pt>
    <dgm:pt modelId="{BAB7CBCD-4B38-40F5-830A-89B20B0DE395}" type="pres">
      <dgm:prSet presAssocID="{FF964049-5924-4A5A-A8AE-0DFF71274147}" presName="root" presStyleCnt="0">
        <dgm:presLayoutVars>
          <dgm:dir/>
          <dgm:resizeHandles val="exact"/>
        </dgm:presLayoutVars>
      </dgm:prSet>
      <dgm:spPr/>
    </dgm:pt>
    <dgm:pt modelId="{2FE221FF-1875-4224-9046-0FEF509E8D0C}" type="pres">
      <dgm:prSet presAssocID="{6CF6F8C0-EEC3-476A-9BA4-3242FA2FF3D1}" presName="compNode" presStyleCnt="0"/>
      <dgm:spPr/>
    </dgm:pt>
    <dgm:pt modelId="{70B7F75C-1322-448E-AC8E-D040D7459328}" type="pres">
      <dgm:prSet presAssocID="{6CF6F8C0-EEC3-476A-9BA4-3242FA2FF3D1}" presName="iconBgRect" presStyleLbl="bgShp" presStyleIdx="0" presStyleCnt="3"/>
      <dgm:spPr/>
    </dgm:pt>
    <dgm:pt modelId="{ABBCBAA6-3E8D-4939-9F0F-20030C538043}" type="pres">
      <dgm:prSet presAssocID="{6CF6F8C0-EEC3-476A-9BA4-3242FA2FF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BAE9BBC0-FCAC-4EAB-8D65-47AAE4BC3B44}" type="pres">
      <dgm:prSet presAssocID="{6CF6F8C0-EEC3-476A-9BA4-3242FA2FF3D1}" presName="spaceRect" presStyleCnt="0"/>
      <dgm:spPr/>
    </dgm:pt>
    <dgm:pt modelId="{62C26589-8352-4287-8BA8-59C14E39AEC2}" type="pres">
      <dgm:prSet presAssocID="{6CF6F8C0-EEC3-476A-9BA4-3242FA2FF3D1}" presName="textRect" presStyleLbl="revTx" presStyleIdx="0" presStyleCnt="3">
        <dgm:presLayoutVars>
          <dgm:chMax val="1"/>
          <dgm:chPref val="1"/>
        </dgm:presLayoutVars>
      </dgm:prSet>
      <dgm:spPr/>
    </dgm:pt>
    <dgm:pt modelId="{A79789F7-16A3-496F-A767-0410338ECD18}" type="pres">
      <dgm:prSet presAssocID="{543537BC-BEE4-43EC-8662-F7573CE29F4D}" presName="sibTrans" presStyleCnt="0"/>
      <dgm:spPr/>
    </dgm:pt>
    <dgm:pt modelId="{89189081-347D-49F7-A51F-2168891A18DC}" type="pres">
      <dgm:prSet presAssocID="{A4EA1895-2996-49BF-ACF6-1A516108B671}" presName="compNode" presStyleCnt="0"/>
      <dgm:spPr/>
    </dgm:pt>
    <dgm:pt modelId="{1DD75138-BEC8-4C0D-AD35-308D4D57A381}" type="pres">
      <dgm:prSet presAssocID="{A4EA1895-2996-49BF-ACF6-1A516108B671}" presName="iconBgRect" presStyleLbl="bgShp" presStyleIdx="1" presStyleCnt="3"/>
      <dgm:spPr/>
    </dgm:pt>
    <dgm:pt modelId="{701328A8-E200-4BE0-B480-4E4BE1198B96}" type="pres">
      <dgm:prSet presAssocID="{A4EA1895-2996-49BF-ACF6-1A516108B6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647014B-8401-4FB6-B5AF-31B0705F10D9}" type="pres">
      <dgm:prSet presAssocID="{A4EA1895-2996-49BF-ACF6-1A516108B671}" presName="spaceRect" presStyleCnt="0"/>
      <dgm:spPr/>
    </dgm:pt>
    <dgm:pt modelId="{1C62C402-BF50-48EF-9C3D-C916336C983A}" type="pres">
      <dgm:prSet presAssocID="{A4EA1895-2996-49BF-ACF6-1A516108B671}" presName="textRect" presStyleLbl="revTx" presStyleIdx="1" presStyleCnt="3">
        <dgm:presLayoutVars>
          <dgm:chMax val="1"/>
          <dgm:chPref val="1"/>
        </dgm:presLayoutVars>
      </dgm:prSet>
      <dgm:spPr/>
    </dgm:pt>
    <dgm:pt modelId="{D2003ED6-A9D9-471C-ABAA-AF2797B3716E}" type="pres">
      <dgm:prSet presAssocID="{D384C624-8BE8-42B4-9A64-FEA30E67A3FE}" presName="sibTrans" presStyleCnt="0"/>
      <dgm:spPr/>
    </dgm:pt>
    <dgm:pt modelId="{5BC24F24-B9FD-41C6-A760-349E89B4E0BA}" type="pres">
      <dgm:prSet presAssocID="{F4887808-6C7B-46AD-A3DD-1F1AA6F7CB20}" presName="compNode" presStyleCnt="0"/>
      <dgm:spPr/>
    </dgm:pt>
    <dgm:pt modelId="{D1D11FD0-62C0-42AD-AAEF-6B52BD67A935}" type="pres">
      <dgm:prSet presAssocID="{F4887808-6C7B-46AD-A3DD-1F1AA6F7CB20}" presName="iconBgRect" presStyleLbl="bgShp" presStyleIdx="2" presStyleCnt="3"/>
      <dgm:spPr/>
    </dgm:pt>
    <dgm:pt modelId="{87E62E7A-EB78-42D4-A98B-4F1653B72EAB}" type="pres">
      <dgm:prSet presAssocID="{F4887808-6C7B-46AD-A3DD-1F1AA6F7C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621EC64-12A6-4EB6-B2F4-082C2A33BF43}" type="pres">
      <dgm:prSet presAssocID="{F4887808-6C7B-46AD-A3DD-1F1AA6F7CB20}" presName="spaceRect" presStyleCnt="0"/>
      <dgm:spPr/>
    </dgm:pt>
    <dgm:pt modelId="{FC1BED0E-AF17-4762-9A7D-F85A6C635B89}" type="pres">
      <dgm:prSet presAssocID="{F4887808-6C7B-46AD-A3DD-1F1AA6F7CB20}" presName="textRect" presStyleLbl="revTx" presStyleIdx="2" presStyleCnt="3" custScaleX="123226">
        <dgm:presLayoutVars>
          <dgm:chMax val="1"/>
          <dgm:chPref val="1"/>
        </dgm:presLayoutVars>
      </dgm:prSet>
      <dgm:spPr/>
    </dgm:pt>
  </dgm:ptLst>
  <dgm:cxnLst>
    <dgm:cxn modelId="{94ECC801-A53D-4F9A-9433-809C308AF127}" type="presOf" srcId="{F4887808-6C7B-46AD-A3DD-1F1AA6F7CB20}" destId="{FC1BED0E-AF17-4762-9A7D-F85A6C635B89}" srcOrd="0" destOrd="0" presId="urn:microsoft.com/office/officeart/2018/5/layout/IconCircleLabelList"/>
    <dgm:cxn modelId="{9A2DE058-5E6F-43BF-B2B3-440AE76CDF09}" srcId="{FF964049-5924-4A5A-A8AE-0DFF71274147}" destId="{F4887808-6C7B-46AD-A3DD-1F1AA6F7CB20}" srcOrd="2" destOrd="0" parTransId="{1C499CA2-6796-4F73-9457-2CB4813AD3E9}" sibTransId="{ED732BAF-820B-4BB1-82FD-5AE89FA4366D}"/>
    <dgm:cxn modelId="{3748717A-A5AC-4216-BA33-4573F540BF1B}" type="presOf" srcId="{6CF6F8C0-EEC3-476A-9BA4-3242FA2FF3D1}" destId="{62C26589-8352-4287-8BA8-59C14E39AEC2}" srcOrd="0" destOrd="0" presId="urn:microsoft.com/office/officeart/2018/5/layout/IconCircleLabelList"/>
    <dgm:cxn modelId="{3775E999-8017-47A2-8817-A4B48DF197E7}" srcId="{FF964049-5924-4A5A-A8AE-0DFF71274147}" destId="{A4EA1895-2996-49BF-ACF6-1A516108B671}" srcOrd="1" destOrd="0" parTransId="{DCDE3843-1711-4DCD-AD62-C6ADED2C59BB}" sibTransId="{D384C624-8BE8-42B4-9A64-FEA30E67A3FE}"/>
    <dgm:cxn modelId="{BC242BA1-D27D-4289-8363-2B108D9FF720}" type="presOf" srcId="{FF964049-5924-4A5A-A8AE-0DFF71274147}" destId="{BAB7CBCD-4B38-40F5-830A-89B20B0DE395}" srcOrd="0" destOrd="0" presId="urn:microsoft.com/office/officeart/2018/5/layout/IconCircleLabelList"/>
    <dgm:cxn modelId="{23FEADB2-1941-4D51-9868-871218ECBCED}" type="presOf" srcId="{A4EA1895-2996-49BF-ACF6-1A516108B671}" destId="{1C62C402-BF50-48EF-9C3D-C916336C983A}" srcOrd="0" destOrd="0" presId="urn:microsoft.com/office/officeart/2018/5/layout/IconCircleLabelList"/>
    <dgm:cxn modelId="{D3FD5BD2-6DB1-47E5-AFD0-C63956D05526}" srcId="{FF964049-5924-4A5A-A8AE-0DFF71274147}" destId="{6CF6F8C0-EEC3-476A-9BA4-3242FA2FF3D1}" srcOrd="0" destOrd="0" parTransId="{13D73BE0-9A47-452F-92B8-BF3B5490AC62}" sibTransId="{543537BC-BEE4-43EC-8662-F7573CE29F4D}"/>
    <dgm:cxn modelId="{3EA77809-133E-4847-AA45-6FF4CB947BE7}" type="presParOf" srcId="{BAB7CBCD-4B38-40F5-830A-89B20B0DE395}" destId="{2FE221FF-1875-4224-9046-0FEF509E8D0C}" srcOrd="0" destOrd="0" presId="urn:microsoft.com/office/officeart/2018/5/layout/IconCircleLabelList"/>
    <dgm:cxn modelId="{931B8C9C-0244-434B-A8F9-C963C60F6F24}" type="presParOf" srcId="{2FE221FF-1875-4224-9046-0FEF509E8D0C}" destId="{70B7F75C-1322-448E-AC8E-D040D7459328}" srcOrd="0" destOrd="0" presId="urn:microsoft.com/office/officeart/2018/5/layout/IconCircleLabelList"/>
    <dgm:cxn modelId="{256AFFDE-55C7-4919-8F21-15C68CCAD3B7}" type="presParOf" srcId="{2FE221FF-1875-4224-9046-0FEF509E8D0C}" destId="{ABBCBAA6-3E8D-4939-9F0F-20030C538043}" srcOrd="1" destOrd="0" presId="urn:microsoft.com/office/officeart/2018/5/layout/IconCircleLabelList"/>
    <dgm:cxn modelId="{C95CD561-DE0A-4D56-AD7F-250DBD29B5C3}" type="presParOf" srcId="{2FE221FF-1875-4224-9046-0FEF509E8D0C}" destId="{BAE9BBC0-FCAC-4EAB-8D65-47AAE4BC3B44}" srcOrd="2" destOrd="0" presId="urn:microsoft.com/office/officeart/2018/5/layout/IconCircleLabelList"/>
    <dgm:cxn modelId="{84E51CE7-0ECB-4FDF-9B48-57E8D02E4B48}" type="presParOf" srcId="{2FE221FF-1875-4224-9046-0FEF509E8D0C}" destId="{62C26589-8352-4287-8BA8-59C14E39AEC2}" srcOrd="3" destOrd="0" presId="urn:microsoft.com/office/officeart/2018/5/layout/IconCircleLabelList"/>
    <dgm:cxn modelId="{F39D2C55-1DF2-4EB2-82CD-E2016836CEB8}" type="presParOf" srcId="{BAB7CBCD-4B38-40F5-830A-89B20B0DE395}" destId="{A79789F7-16A3-496F-A767-0410338ECD18}" srcOrd="1" destOrd="0" presId="urn:microsoft.com/office/officeart/2018/5/layout/IconCircleLabelList"/>
    <dgm:cxn modelId="{50B338BB-A69D-47CE-BF72-497DD3B4456A}" type="presParOf" srcId="{BAB7CBCD-4B38-40F5-830A-89B20B0DE395}" destId="{89189081-347D-49F7-A51F-2168891A18DC}" srcOrd="2" destOrd="0" presId="urn:microsoft.com/office/officeart/2018/5/layout/IconCircleLabelList"/>
    <dgm:cxn modelId="{7DED88EA-68E1-458A-9ED9-75EE47D6BA9F}" type="presParOf" srcId="{89189081-347D-49F7-A51F-2168891A18DC}" destId="{1DD75138-BEC8-4C0D-AD35-308D4D57A381}" srcOrd="0" destOrd="0" presId="urn:microsoft.com/office/officeart/2018/5/layout/IconCircleLabelList"/>
    <dgm:cxn modelId="{D4951860-1958-462D-BC76-CDD937B0E171}" type="presParOf" srcId="{89189081-347D-49F7-A51F-2168891A18DC}" destId="{701328A8-E200-4BE0-B480-4E4BE1198B96}" srcOrd="1" destOrd="0" presId="urn:microsoft.com/office/officeart/2018/5/layout/IconCircleLabelList"/>
    <dgm:cxn modelId="{3A90FBBD-3969-45ED-BDE8-74FA1684F5F4}" type="presParOf" srcId="{89189081-347D-49F7-A51F-2168891A18DC}" destId="{3647014B-8401-4FB6-B5AF-31B0705F10D9}" srcOrd="2" destOrd="0" presId="urn:microsoft.com/office/officeart/2018/5/layout/IconCircleLabelList"/>
    <dgm:cxn modelId="{31542797-E26B-4416-9044-6FDA55D2105B}" type="presParOf" srcId="{89189081-347D-49F7-A51F-2168891A18DC}" destId="{1C62C402-BF50-48EF-9C3D-C916336C983A}" srcOrd="3" destOrd="0" presId="urn:microsoft.com/office/officeart/2018/5/layout/IconCircleLabelList"/>
    <dgm:cxn modelId="{8B12FE7E-1472-4B21-9BAC-198FE5381F13}" type="presParOf" srcId="{BAB7CBCD-4B38-40F5-830A-89B20B0DE395}" destId="{D2003ED6-A9D9-471C-ABAA-AF2797B3716E}" srcOrd="3" destOrd="0" presId="urn:microsoft.com/office/officeart/2018/5/layout/IconCircleLabelList"/>
    <dgm:cxn modelId="{82AB2008-5E9E-473E-9E4E-124D676F7EDD}" type="presParOf" srcId="{BAB7CBCD-4B38-40F5-830A-89B20B0DE395}" destId="{5BC24F24-B9FD-41C6-A760-349E89B4E0BA}" srcOrd="4" destOrd="0" presId="urn:microsoft.com/office/officeart/2018/5/layout/IconCircleLabelList"/>
    <dgm:cxn modelId="{6DB52B28-78A6-4712-AAF0-23E011217800}" type="presParOf" srcId="{5BC24F24-B9FD-41C6-A760-349E89B4E0BA}" destId="{D1D11FD0-62C0-42AD-AAEF-6B52BD67A935}" srcOrd="0" destOrd="0" presId="urn:microsoft.com/office/officeart/2018/5/layout/IconCircleLabelList"/>
    <dgm:cxn modelId="{A9067A9C-90B4-47F1-BCAA-81C75523A4A4}" type="presParOf" srcId="{5BC24F24-B9FD-41C6-A760-349E89B4E0BA}" destId="{87E62E7A-EB78-42D4-A98B-4F1653B72EAB}" srcOrd="1" destOrd="0" presId="urn:microsoft.com/office/officeart/2018/5/layout/IconCircleLabelList"/>
    <dgm:cxn modelId="{BF8F66C5-978D-40C4-BF52-298F2F9561AD}" type="presParOf" srcId="{5BC24F24-B9FD-41C6-A760-349E89B4E0BA}" destId="{A621EC64-12A6-4EB6-B2F4-082C2A33BF43}" srcOrd="2" destOrd="0" presId="urn:microsoft.com/office/officeart/2018/5/layout/IconCircleLabelList"/>
    <dgm:cxn modelId="{D7104B46-75FD-4BD1-81D8-09D51539C67D}" type="presParOf" srcId="{5BC24F24-B9FD-41C6-A760-349E89B4E0BA}" destId="{FC1BED0E-AF17-4762-9A7D-F85A6C635B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5D7337-33D4-4524-B44E-09AC35E9C5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01560B-24E7-4E53-99E1-C942B93673B5}">
      <dgm:prSet custT="1"/>
      <dgm:spPr/>
      <dgm:t>
        <a:bodyPr/>
        <a:lstStyle/>
        <a:p>
          <a:r>
            <a:rPr lang="en-US" sz="2800" b="1" dirty="0" err="1"/>
            <a:t>Cloudwatch</a:t>
          </a:r>
          <a:r>
            <a:rPr lang="en-US" sz="2800" b="1" dirty="0"/>
            <a:t>: $8.13</a:t>
          </a:r>
        </a:p>
      </dgm:t>
    </dgm:pt>
    <dgm:pt modelId="{F6E0AF77-B438-4B60-A5EB-A55D29352987}" type="parTrans" cxnId="{B0C1F5BF-6B09-456C-95A7-75523863993C}">
      <dgm:prSet/>
      <dgm:spPr/>
      <dgm:t>
        <a:bodyPr/>
        <a:lstStyle/>
        <a:p>
          <a:endParaRPr lang="en-US"/>
        </a:p>
      </dgm:t>
    </dgm:pt>
    <dgm:pt modelId="{6B9235FC-D672-4F5B-89DE-F0A4E3F6EC66}" type="sibTrans" cxnId="{B0C1F5BF-6B09-456C-95A7-75523863993C}">
      <dgm:prSet/>
      <dgm:spPr/>
      <dgm:t>
        <a:bodyPr/>
        <a:lstStyle/>
        <a:p>
          <a:endParaRPr lang="en-US"/>
        </a:p>
      </dgm:t>
    </dgm:pt>
    <dgm:pt modelId="{FB21CB7E-BAD7-43B1-BC16-FCF0CE02E2E2}">
      <dgm:prSet custT="1"/>
      <dgm:spPr/>
      <dgm:t>
        <a:bodyPr/>
        <a:lstStyle/>
        <a:p>
          <a:r>
            <a:rPr lang="en-US" sz="2800" b="1" i="1" dirty="0"/>
            <a:t>EC2: $55.59 </a:t>
          </a:r>
        </a:p>
      </dgm:t>
    </dgm:pt>
    <dgm:pt modelId="{CDF60B76-C2AB-45F4-8917-6F1C0E6AEC3F}" type="parTrans" cxnId="{9FE056FE-27D7-4A00-9BBF-6B2E9B1DE79D}">
      <dgm:prSet/>
      <dgm:spPr/>
      <dgm:t>
        <a:bodyPr/>
        <a:lstStyle/>
        <a:p>
          <a:endParaRPr lang="en-US"/>
        </a:p>
      </dgm:t>
    </dgm:pt>
    <dgm:pt modelId="{E525F1D5-F4AF-4090-967A-7C46CBC46440}" type="sibTrans" cxnId="{9FE056FE-27D7-4A00-9BBF-6B2E9B1DE79D}">
      <dgm:prSet/>
      <dgm:spPr/>
      <dgm:t>
        <a:bodyPr/>
        <a:lstStyle/>
        <a:p>
          <a:endParaRPr lang="en-US"/>
        </a:p>
      </dgm:t>
    </dgm:pt>
    <dgm:pt modelId="{B9500BD7-2E87-48FF-821B-5813FC6DE8AA}">
      <dgm:prSet custT="1"/>
      <dgm:spPr/>
      <dgm:t>
        <a:bodyPr/>
        <a:lstStyle/>
        <a:p>
          <a:r>
            <a:rPr lang="en-US" sz="2800" b="1" i="1" dirty="0"/>
            <a:t>Registrar: $50</a:t>
          </a:r>
        </a:p>
      </dgm:t>
    </dgm:pt>
    <dgm:pt modelId="{0BCC9C47-8153-4C6C-BB0B-ED5BB5D502FA}" type="parTrans" cxnId="{AAB949AC-0E1F-44ED-84A0-F5F57C044C7C}">
      <dgm:prSet/>
      <dgm:spPr/>
      <dgm:t>
        <a:bodyPr/>
        <a:lstStyle/>
        <a:p>
          <a:endParaRPr lang="en-US"/>
        </a:p>
      </dgm:t>
    </dgm:pt>
    <dgm:pt modelId="{13371A92-BD90-467A-BE1A-556613654AE3}" type="sibTrans" cxnId="{AAB949AC-0E1F-44ED-84A0-F5F57C044C7C}">
      <dgm:prSet/>
      <dgm:spPr/>
      <dgm:t>
        <a:bodyPr/>
        <a:lstStyle/>
        <a:p>
          <a:endParaRPr lang="en-US"/>
        </a:p>
      </dgm:t>
    </dgm:pt>
    <dgm:pt modelId="{040E3C27-CBBE-452C-8236-A5F0BA5A9B30}">
      <dgm:prSet custT="1"/>
      <dgm:spPr/>
      <dgm:t>
        <a:bodyPr/>
        <a:lstStyle/>
        <a:p>
          <a:r>
            <a:rPr lang="en-US" sz="2800" b="1" i="1" dirty="0"/>
            <a:t>RDS: $26.97</a:t>
          </a:r>
        </a:p>
      </dgm:t>
    </dgm:pt>
    <dgm:pt modelId="{9FB4766F-AFFE-4D4F-BA00-EF1735635DAF}" type="parTrans" cxnId="{56644C3E-BBC2-4B3B-9BB6-16A7BCCDFCF7}">
      <dgm:prSet/>
      <dgm:spPr/>
      <dgm:t>
        <a:bodyPr/>
        <a:lstStyle/>
        <a:p>
          <a:endParaRPr lang="en-US"/>
        </a:p>
      </dgm:t>
    </dgm:pt>
    <dgm:pt modelId="{0D225C01-7B07-416F-953B-539AA25BC5DF}" type="sibTrans" cxnId="{56644C3E-BBC2-4B3B-9BB6-16A7BCCDFCF7}">
      <dgm:prSet/>
      <dgm:spPr/>
      <dgm:t>
        <a:bodyPr/>
        <a:lstStyle/>
        <a:p>
          <a:endParaRPr lang="en-US"/>
        </a:p>
      </dgm:t>
    </dgm:pt>
    <dgm:pt modelId="{0E90EB68-CBF9-426F-82F5-99D50A70A05D}">
      <dgm:prSet custT="1"/>
      <dgm:spPr/>
      <dgm:t>
        <a:bodyPr/>
        <a:lstStyle/>
        <a:p>
          <a:r>
            <a:rPr lang="en-US" sz="2800" b="1" i="1" dirty="0"/>
            <a:t>VPC: $45.80</a:t>
          </a:r>
        </a:p>
      </dgm:t>
    </dgm:pt>
    <dgm:pt modelId="{5021F189-F57C-4F5F-80C9-BDB914E2D104}" type="parTrans" cxnId="{3440E16B-6295-401C-80EE-BE6FF90F304D}">
      <dgm:prSet/>
      <dgm:spPr/>
      <dgm:t>
        <a:bodyPr/>
        <a:lstStyle/>
        <a:p>
          <a:endParaRPr lang="en-US"/>
        </a:p>
      </dgm:t>
    </dgm:pt>
    <dgm:pt modelId="{4A3A5FAE-9FEF-4E25-9CC2-3A7BBCEF9A56}" type="sibTrans" cxnId="{3440E16B-6295-401C-80EE-BE6FF90F304D}">
      <dgm:prSet/>
      <dgm:spPr/>
      <dgm:t>
        <a:bodyPr/>
        <a:lstStyle/>
        <a:p>
          <a:endParaRPr lang="en-US"/>
        </a:p>
      </dgm:t>
    </dgm:pt>
    <dgm:pt modelId="{6D9CCEFE-2035-4734-969F-AAD12826C6F3}" type="pres">
      <dgm:prSet presAssocID="{B55D7337-33D4-4524-B44E-09AC35E9C53E}" presName="diagram" presStyleCnt="0">
        <dgm:presLayoutVars>
          <dgm:dir/>
          <dgm:resizeHandles val="exact"/>
        </dgm:presLayoutVars>
      </dgm:prSet>
      <dgm:spPr/>
    </dgm:pt>
    <dgm:pt modelId="{82983203-776E-4877-B16D-F56DA463C1B1}" type="pres">
      <dgm:prSet presAssocID="{2B01560B-24E7-4E53-99E1-C942B93673B5}" presName="node" presStyleLbl="node1" presStyleIdx="0" presStyleCnt="5">
        <dgm:presLayoutVars>
          <dgm:bulletEnabled val="1"/>
        </dgm:presLayoutVars>
      </dgm:prSet>
      <dgm:spPr/>
    </dgm:pt>
    <dgm:pt modelId="{5123D363-0278-4A52-9A2A-4552F4863D5B}" type="pres">
      <dgm:prSet presAssocID="{6B9235FC-D672-4F5B-89DE-F0A4E3F6EC66}" presName="sibTrans" presStyleCnt="0"/>
      <dgm:spPr/>
    </dgm:pt>
    <dgm:pt modelId="{4428B9D1-DB09-4A15-8EB4-20F03ED11716}" type="pres">
      <dgm:prSet presAssocID="{FB21CB7E-BAD7-43B1-BC16-FCF0CE02E2E2}" presName="node" presStyleLbl="node1" presStyleIdx="1" presStyleCnt="5">
        <dgm:presLayoutVars>
          <dgm:bulletEnabled val="1"/>
        </dgm:presLayoutVars>
      </dgm:prSet>
      <dgm:spPr/>
    </dgm:pt>
    <dgm:pt modelId="{AC5C413B-DB61-4CA2-8CCA-CAD3293F515B}" type="pres">
      <dgm:prSet presAssocID="{E525F1D5-F4AF-4090-967A-7C46CBC46440}" presName="sibTrans" presStyleCnt="0"/>
      <dgm:spPr/>
    </dgm:pt>
    <dgm:pt modelId="{90F41A89-FBEF-41BA-A95D-9E460C7CE074}" type="pres">
      <dgm:prSet presAssocID="{B9500BD7-2E87-48FF-821B-5813FC6DE8AA}" presName="node" presStyleLbl="node1" presStyleIdx="2" presStyleCnt="5">
        <dgm:presLayoutVars>
          <dgm:bulletEnabled val="1"/>
        </dgm:presLayoutVars>
      </dgm:prSet>
      <dgm:spPr/>
    </dgm:pt>
    <dgm:pt modelId="{9485BC24-9F8D-4BAC-AA8B-86DBD6FCBC00}" type="pres">
      <dgm:prSet presAssocID="{13371A92-BD90-467A-BE1A-556613654AE3}" presName="sibTrans" presStyleCnt="0"/>
      <dgm:spPr/>
    </dgm:pt>
    <dgm:pt modelId="{6ECE7E61-896D-4F3A-9255-4F78AED59370}" type="pres">
      <dgm:prSet presAssocID="{040E3C27-CBBE-452C-8236-A5F0BA5A9B30}" presName="node" presStyleLbl="node1" presStyleIdx="3" presStyleCnt="5">
        <dgm:presLayoutVars>
          <dgm:bulletEnabled val="1"/>
        </dgm:presLayoutVars>
      </dgm:prSet>
      <dgm:spPr/>
    </dgm:pt>
    <dgm:pt modelId="{2E68ACF7-3562-4DFE-A896-E684D847A24B}" type="pres">
      <dgm:prSet presAssocID="{0D225C01-7B07-416F-953B-539AA25BC5DF}" presName="sibTrans" presStyleCnt="0"/>
      <dgm:spPr/>
    </dgm:pt>
    <dgm:pt modelId="{74383401-33EE-4B1D-ADEE-5730FC3B1A3C}" type="pres">
      <dgm:prSet presAssocID="{0E90EB68-CBF9-426F-82F5-99D50A70A05D}" presName="node" presStyleLbl="node1" presStyleIdx="4" presStyleCnt="5">
        <dgm:presLayoutVars>
          <dgm:bulletEnabled val="1"/>
        </dgm:presLayoutVars>
      </dgm:prSet>
      <dgm:spPr/>
    </dgm:pt>
  </dgm:ptLst>
  <dgm:cxnLst>
    <dgm:cxn modelId="{56644C3E-BBC2-4B3B-9BB6-16A7BCCDFCF7}" srcId="{B55D7337-33D4-4524-B44E-09AC35E9C53E}" destId="{040E3C27-CBBE-452C-8236-A5F0BA5A9B30}" srcOrd="3" destOrd="0" parTransId="{9FB4766F-AFFE-4D4F-BA00-EF1735635DAF}" sibTransId="{0D225C01-7B07-416F-953B-539AA25BC5DF}"/>
    <dgm:cxn modelId="{742ECC5E-04B9-4FC4-AC56-CB6EB011AA5A}" type="presOf" srcId="{FB21CB7E-BAD7-43B1-BC16-FCF0CE02E2E2}" destId="{4428B9D1-DB09-4A15-8EB4-20F03ED11716}" srcOrd="0" destOrd="0" presId="urn:microsoft.com/office/officeart/2005/8/layout/default"/>
    <dgm:cxn modelId="{ED063C64-BB48-4B1B-B8C9-055DF8DE8D15}" type="presOf" srcId="{040E3C27-CBBE-452C-8236-A5F0BA5A9B30}" destId="{6ECE7E61-896D-4F3A-9255-4F78AED59370}" srcOrd="0" destOrd="0" presId="urn:microsoft.com/office/officeart/2005/8/layout/default"/>
    <dgm:cxn modelId="{9DB87047-A8B6-477E-8D7F-9975B194D122}" type="presOf" srcId="{2B01560B-24E7-4E53-99E1-C942B93673B5}" destId="{82983203-776E-4877-B16D-F56DA463C1B1}" srcOrd="0" destOrd="0" presId="urn:microsoft.com/office/officeart/2005/8/layout/default"/>
    <dgm:cxn modelId="{3440E16B-6295-401C-80EE-BE6FF90F304D}" srcId="{B55D7337-33D4-4524-B44E-09AC35E9C53E}" destId="{0E90EB68-CBF9-426F-82F5-99D50A70A05D}" srcOrd="4" destOrd="0" parTransId="{5021F189-F57C-4F5F-80C9-BDB914E2D104}" sibTransId="{4A3A5FAE-9FEF-4E25-9CC2-3A7BBCEF9A56}"/>
    <dgm:cxn modelId="{C6EA7B88-F879-477B-A0E9-967473F80D59}" type="presOf" srcId="{B55D7337-33D4-4524-B44E-09AC35E9C53E}" destId="{6D9CCEFE-2035-4734-969F-AAD12826C6F3}" srcOrd="0" destOrd="0" presId="urn:microsoft.com/office/officeart/2005/8/layout/default"/>
    <dgm:cxn modelId="{AAB949AC-0E1F-44ED-84A0-F5F57C044C7C}" srcId="{B55D7337-33D4-4524-B44E-09AC35E9C53E}" destId="{B9500BD7-2E87-48FF-821B-5813FC6DE8AA}" srcOrd="2" destOrd="0" parTransId="{0BCC9C47-8153-4C6C-BB0B-ED5BB5D502FA}" sibTransId="{13371A92-BD90-467A-BE1A-556613654AE3}"/>
    <dgm:cxn modelId="{B0C1F5BF-6B09-456C-95A7-75523863993C}" srcId="{B55D7337-33D4-4524-B44E-09AC35E9C53E}" destId="{2B01560B-24E7-4E53-99E1-C942B93673B5}" srcOrd="0" destOrd="0" parTransId="{F6E0AF77-B438-4B60-A5EB-A55D29352987}" sibTransId="{6B9235FC-D672-4F5B-89DE-F0A4E3F6EC66}"/>
    <dgm:cxn modelId="{0B54A2D7-A405-42F9-871C-97E168B1667F}" type="presOf" srcId="{0E90EB68-CBF9-426F-82F5-99D50A70A05D}" destId="{74383401-33EE-4B1D-ADEE-5730FC3B1A3C}" srcOrd="0" destOrd="0" presId="urn:microsoft.com/office/officeart/2005/8/layout/default"/>
    <dgm:cxn modelId="{EFD325E3-C7DD-4417-9A52-6767E2944268}" type="presOf" srcId="{B9500BD7-2E87-48FF-821B-5813FC6DE8AA}" destId="{90F41A89-FBEF-41BA-A95D-9E460C7CE074}" srcOrd="0" destOrd="0" presId="urn:microsoft.com/office/officeart/2005/8/layout/default"/>
    <dgm:cxn modelId="{9FE056FE-27D7-4A00-9BBF-6B2E9B1DE79D}" srcId="{B55D7337-33D4-4524-B44E-09AC35E9C53E}" destId="{FB21CB7E-BAD7-43B1-BC16-FCF0CE02E2E2}" srcOrd="1" destOrd="0" parTransId="{CDF60B76-C2AB-45F4-8917-6F1C0E6AEC3F}" sibTransId="{E525F1D5-F4AF-4090-967A-7C46CBC46440}"/>
    <dgm:cxn modelId="{38CF8614-44DD-4B65-8B7A-3C25F243EEBE}" type="presParOf" srcId="{6D9CCEFE-2035-4734-969F-AAD12826C6F3}" destId="{82983203-776E-4877-B16D-F56DA463C1B1}" srcOrd="0" destOrd="0" presId="urn:microsoft.com/office/officeart/2005/8/layout/default"/>
    <dgm:cxn modelId="{D2EE1DAC-7D82-47F3-9FF9-2F737D10C2BC}" type="presParOf" srcId="{6D9CCEFE-2035-4734-969F-AAD12826C6F3}" destId="{5123D363-0278-4A52-9A2A-4552F4863D5B}" srcOrd="1" destOrd="0" presId="urn:microsoft.com/office/officeart/2005/8/layout/default"/>
    <dgm:cxn modelId="{7A79AE01-9151-420C-8430-66F43F9D4D9C}" type="presParOf" srcId="{6D9CCEFE-2035-4734-969F-AAD12826C6F3}" destId="{4428B9D1-DB09-4A15-8EB4-20F03ED11716}" srcOrd="2" destOrd="0" presId="urn:microsoft.com/office/officeart/2005/8/layout/default"/>
    <dgm:cxn modelId="{FC0A51E3-B91F-44AF-BED2-E66C1E2F5628}" type="presParOf" srcId="{6D9CCEFE-2035-4734-969F-AAD12826C6F3}" destId="{AC5C413B-DB61-4CA2-8CCA-CAD3293F515B}" srcOrd="3" destOrd="0" presId="urn:microsoft.com/office/officeart/2005/8/layout/default"/>
    <dgm:cxn modelId="{5D55ED26-EAD7-4696-9674-512F98E83933}" type="presParOf" srcId="{6D9CCEFE-2035-4734-969F-AAD12826C6F3}" destId="{90F41A89-FBEF-41BA-A95D-9E460C7CE074}" srcOrd="4" destOrd="0" presId="urn:microsoft.com/office/officeart/2005/8/layout/default"/>
    <dgm:cxn modelId="{D88CFF93-0E4C-418F-87A2-61A1A905B7DC}" type="presParOf" srcId="{6D9CCEFE-2035-4734-969F-AAD12826C6F3}" destId="{9485BC24-9F8D-4BAC-AA8B-86DBD6FCBC00}" srcOrd="5" destOrd="0" presId="urn:microsoft.com/office/officeart/2005/8/layout/default"/>
    <dgm:cxn modelId="{B6D46B64-F5EE-48AF-BDA4-4ED9FFB35CC8}" type="presParOf" srcId="{6D9CCEFE-2035-4734-969F-AAD12826C6F3}" destId="{6ECE7E61-896D-4F3A-9255-4F78AED59370}" srcOrd="6" destOrd="0" presId="urn:microsoft.com/office/officeart/2005/8/layout/default"/>
    <dgm:cxn modelId="{136184E4-0BE0-4744-BDA3-77E02A85EC6C}" type="presParOf" srcId="{6D9CCEFE-2035-4734-969F-AAD12826C6F3}" destId="{2E68ACF7-3562-4DFE-A896-E684D847A24B}" srcOrd="7" destOrd="0" presId="urn:microsoft.com/office/officeart/2005/8/layout/default"/>
    <dgm:cxn modelId="{CEEF9FE6-4D60-4666-8BB9-00FA279D51E0}" type="presParOf" srcId="{6D9CCEFE-2035-4734-969F-AAD12826C6F3}" destId="{74383401-33EE-4B1D-ADEE-5730FC3B1A3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E6F9F2-CBA6-4249-BFF0-948A424552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72001B-3287-4C5A-9AD0-3BBE17A0C4D9}">
      <dgm:prSet custT="1"/>
      <dgm:spPr/>
      <dgm:t>
        <a:bodyPr/>
        <a:lstStyle/>
        <a:p>
          <a:r>
            <a:rPr lang="en-US" sz="2400" b="1" i="1" dirty="0"/>
            <a:t>Monthly budget creation</a:t>
          </a:r>
        </a:p>
      </dgm:t>
    </dgm:pt>
    <dgm:pt modelId="{C1ED22A3-B376-483B-954F-E7FFFBA56514}" type="parTrans" cxnId="{4DBA1082-503A-4D62-888B-65338155B8FB}">
      <dgm:prSet/>
      <dgm:spPr/>
      <dgm:t>
        <a:bodyPr/>
        <a:lstStyle/>
        <a:p>
          <a:endParaRPr lang="en-US"/>
        </a:p>
      </dgm:t>
    </dgm:pt>
    <dgm:pt modelId="{EBC07EB7-BFDA-4C37-BCA0-FD78A304CC1C}" type="sibTrans" cxnId="{4DBA1082-503A-4D62-888B-65338155B8FB}">
      <dgm:prSet/>
      <dgm:spPr/>
      <dgm:t>
        <a:bodyPr/>
        <a:lstStyle/>
        <a:p>
          <a:endParaRPr lang="en-US"/>
        </a:p>
      </dgm:t>
    </dgm:pt>
    <dgm:pt modelId="{C2AC2F97-4B64-422B-BAEE-D45FD37A9052}">
      <dgm:prSet custT="1"/>
      <dgm:spPr/>
      <dgm:t>
        <a:bodyPr/>
        <a:lstStyle/>
        <a:p>
          <a:r>
            <a:rPr lang="en-US" sz="2000" dirty="0"/>
            <a:t>Created IAM roles to enforce policies managed by the AWS Budget</a:t>
          </a:r>
        </a:p>
      </dgm:t>
    </dgm:pt>
    <dgm:pt modelId="{D2AE002B-6CE6-4F04-80A5-9742AC367254}" type="parTrans" cxnId="{57440CB1-CB62-4F5E-84D8-541C95EE3C69}">
      <dgm:prSet/>
      <dgm:spPr/>
      <dgm:t>
        <a:bodyPr/>
        <a:lstStyle/>
        <a:p>
          <a:endParaRPr lang="en-US"/>
        </a:p>
      </dgm:t>
    </dgm:pt>
    <dgm:pt modelId="{D6EAB90F-4F4C-4933-9BF3-804695B05A68}" type="sibTrans" cxnId="{57440CB1-CB62-4F5E-84D8-541C95EE3C69}">
      <dgm:prSet/>
      <dgm:spPr/>
      <dgm:t>
        <a:bodyPr/>
        <a:lstStyle/>
        <a:p>
          <a:endParaRPr lang="en-US"/>
        </a:p>
      </dgm:t>
    </dgm:pt>
    <dgm:pt modelId="{3202EE06-A704-4712-95F4-D1CD06D001F4}">
      <dgm:prSet custT="1"/>
      <dgm:spPr/>
      <dgm:t>
        <a:bodyPr/>
        <a:lstStyle/>
        <a:p>
          <a:r>
            <a:rPr lang="en-US" sz="2400" b="1" i="1" dirty="0"/>
            <a:t>Alerts with action triggers</a:t>
          </a:r>
        </a:p>
      </dgm:t>
    </dgm:pt>
    <dgm:pt modelId="{589D78CD-C3E7-4ED0-81B1-CB3FE2F4D2F0}" type="parTrans" cxnId="{A2C60C2A-FAD5-47B9-95B4-78C95CDF594C}">
      <dgm:prSet/>
      <dgm:spPr/>
      <dgm:t>
        <a:bodyPr/>
        <a:lstStyle/>
        <a:p>
          <a:endParaRPr lang="en-US"/>
        </a:p>
      </dgm:t>
    </dgm:pt>
    <dgm:pt modelId="{F62B06EF-5166-4072-A56D-11CC00EC8FD1}" type="sibTrans" cxnId="{A2C60C2A-FAD5-47B9-95B4-78C95CDF594C}">
      <dgm:prSet/>
      <dgm:spPr/>
      <dgm:t>
        <a:bodyPr/>
        <a:lstStyle/>
        <a:p>
          <a:endParaRPr lang="en-US"/>
        </a:p>
      </dgm:t>
    </dgm:pt>
    <dgm:pt modelId="{997CFCF1-49DA-44F8-B1ED-5BABEB1468A7}">
      <dgm:prSet custT="1"/>
      <dgm:spPr/>
      <dgm:t>
        <a:bodyPr/>
        <a:lstStyle/>
        <a:p>
          <a:r>
            <a:rPr lang="en-US" sz="2000" dirty="0"/>
            <a:t>Stop instances and limits EC2 management to reduce costs after reaching spending limit</a:t>
          </a:r>
        </a:p>
      </dgm:t>
    </dgm:pt>
    <dgm:pt modelId="{B3B0ED30-EBEB-49BD-88D4-713F6CB6DA27}" type="parTrans" cxnId="{FD8C93EC-B1AF-49C2-93BA-FCDE2A3AAF07}">
      <dgm:prSet/>
      <dgm:spPr/>
      <dgm:t>
        <a:bodyPr/>
        <a:lstStyle/>
        <a:p>
          <a:endParaRPr lang="en-US"/>
        </a:p>
      </dgm:t>
    </dgm:pt>
    <dgm:pt modelId="{B0F26CEC-F4A5-41FD-8D71-27D20F33E8AB}" type="sibTrans" cxnId="{FD8C93EC-B1AF-49C2-93BA-FCDE2A3AAF07}">
      <dgm:prSet/>
      <dgm:spPr/>
      <dgm:t>
        <a:bodyPr/>
        <a:lstStyle/>
        <a:p>
          <a:endParaRPr lang="en-US"/>
        </a:p>
      </dgm:t>
    </dgm:pt>
    <dgm:pt modelId="{83CA7C87-EC3E-404F-84E8-F048392E8D5D}">
      <dgm:prSet custT="1"/>
      <dgm:spPr/>
      <dgm:t>
        <a:bodyPr/>
        <a:lstStyle/>
        <a:p>
          <a:r>
            <a:rPr lang="en-US" sz="2400" b="1" i="1" dirty="0"/>
            <a:t>Stop certain inactive EC2 instances</a:t>
          </a:r>
        </a:p>
      </dgm:t>
    </dgm:pt>
    <dgm:pt modelId="{74138DD3-BBA6-4FCE-8FE5-7F3CF7A717F7}" type="parTrans" cxnId="{51E01ED8-1415-4FD8-A250-999DD3D6E170}">
      <dgm:prSet/>
      <dgm:spPr/>
      <dgm:t>
        <a:bodyPr/>
        <a:lstStyle/>
        <a:p>
          <a:endParaRPr lang="en-US"/>
        </a:p>
      </dgm:t>
    </dgm:pt>
    <dgm:pt modelId="{3338D094-1D6B-4290-8B7E-789757F8D98C}" type="sibTrans" cxnId="{51E01ED8-1415-4FD8-A250-999DD3D6E170}">
      <dgm:prSet/>
      <dgm:spPr/>
      <dgm:t>
        <a:bodyPr/>
        <a:lstStyle/>
        <a:p>
          <a:endParaRPr lang="en-US"/>
        </a:p>
      </dgm:t>
    </dgm:pt>
    <dgm:pt modelId="{F9E0051E-1EF9-4335-97F9-38382CA5AB7A}">
      <dgm:prSet custT="1"/>
      <dgm:spPr/>
      <dgm:t>
        <a:bodyPr/>
        <a:lstStyle/>
        <a:p>
          <a:r>
            <a:rPr lang="en-US" sz="2000" dirty="0"/>
            <a:t>Stop non-essential services when running at .2% CPU power (idle)</a:t>
          </a:r>
        </a:p>
      </dgm:t>
    </dgm:pt>
    <dgm:pt modelId="{6F3135DF-B3D9-46FF-BECE-4618F84A828A}" type="parTrans" cxnId="{54DC649F-A938-4F99-A593-0945BF0A92BD}">
      <dgm:prSet/>
      <dgm:spPr/>
      <dgm:t>
        <a:bodyPr/>
        <a:lstStyle/>
        <a:p>
          <a:endParaRPr lang="en-US"/>
        </a:p>
      </dgm:t>
    </dgm:pt>
    <dgm:pt modelId="{A26E6AEC-13A0-484F-8E0A-D395F4DD4EC6}" type="sibTrans" cxnId="{54DC649F-A938-4F99-A593-0945BF0A92BD}">
      <dgm:prSet/>
      <dgm:spPr/>
      <dgm:t>
        <a:bodyPr/>
        <a:lstStyle/>
        <a:p>
          <a:endParaRPr lang="en-US"/>
        </a:p>
      </dgm:t>
    </dgm:pt>
    <dgm:pt modelId="{54A70BD0-80CC-44B3-83C3-FA30CF384360}" type="pres">
      <dgm:prSet presAssocID="{53E6F9F2-CBA6-4249-BFF0-948A4245520E}" presName="linear" presStyleCnt="0">
        <dgm:presLayoutVars>
          <dgm:animLvl val="lvl"/>
          <dgm:resizeHandles val="exact"/>
        </dgm:presLayoutVars>
      </dgm:prSet>
      <dgm:spPr/>
    </dgm:pt>
    <dgm:pt modelId="{CBC2A05B-B358-40BA-B814-A5BC41A4A591}" type="pres">
      <dgm:prSet presAssocID="{5372001B-3287-4C5A-9AD0-3BBE17A0C4D9}" presName="parentText" presStyleLbl="node1" presStyleIdx="0" presStyleCnt="3" custScaleY="52158">
        <dgm:presLayoutVars>
          <dgm:chMax val="0"/>
          <dgm:bulletEnabled val="1"/>
        </dgm:presLayoutVars>
      </dgm:prSet>
      <dgm:spPr/>
    </dgm:pt>
    <dgm:pt modelId="{E91C2418-08A0-46D8-9A8C-987954C435A6}" type="pres">
      <dgm:prSet presAssocID="{5372001B-3287-4C5A-9AD0-3BBE17A0C4D9}" presName="childText" presStyleLbl="revTx" presStyleIdx="0" presStyleCnt="3" custScaleY="84826">
        <dgm:presLayoutVars>
          <dgm:bulletEnabled val="1"/>
        </dgm:presLayoutVars>
      </dgm:prSet>
      <dgm:spPr/>
    </dgm:pt>
    <dgm:pt modelId="{5E6BED45-4D6F-4415-B37B-364366B6596E}" type="pres">
      <dgm:prSet presAssocID="{3202EE06-A704-4712-95F4-D1CD06D001F4}" presName="parentText" presStyleLbl="node1" presStyleIdx="1" presStyleCnt="3" custScaleY="58734">
        <dgm:presLayoutVars>
          <dgm:chMax val="0"/>
          <dgm:bulletEnabled val="1"/>
        </dgm:presLayoutVars>
      </dgm:prSet>
      <dgm:spPr/>
    </dgm:pt>
    <dgm:pt modelId="{D51B43BC-6845-4A07-ABCC-5A974D1D5BA1}" type="pres">
      <dgm:prSet presAssocID="{3202EE06-A704-4712-95F4-D1CD06D001F4}" presName="childText" presStyleLbl="revTx" presStyleIdx="1" presStyleCnt="3" custScaleY="84826">
        <dgm:presLayoutVars>
          <dgm:bulletEnabled val="1"/>
        </dgm:presLayoutVars>
      </dgm:prSet>
      <dgm:spPr/>
    </dgm:pt>
    <dgm:pt modelId="{831AC7F6-D374-4260-8F1A-4DB1A5180530}" type="pres">
      <dgm:prSet presAssocID="{83CA7C87-EC3E-404F-84E8-F048392E8D5D}" presName="parentText" presStyleLbl="node1" presStyleIdx="2" presStyleCnt="3" custScaleY="58734">
        <dgm:presLayoutVars>
          <dgm:chMax val="0"/>
          <dgm:bulletEnabled val="1"/>
        </dgm:presLayoutVars>
      </dgm:prSet>
      <dgm:spPr/>
    </dgm:pt>
    <dgm:pt modelId="{92936AE4-3EAA-4E87-8EDE-EB653E028557}" type="pres">
      <dgm:prSet presAssocID="{83CA7C87-EC3E-404F-84E8-F048392E8D5D}" presName="childText" presStyleLbl="revTx" presStyleIdx="2" presStyleCnt="3" custScaleY="84826">
        <dgm:presLayoutVars>
          <dgm:bulletEnabled val="1"/>
        </dgm:presLayoutVars>
      </dgm:prSet>
      <dgm:spPr/>
    </dgm:pt>
  </dgm:ptLst>
  <dgm:cxnLst>
    <dgm:cxn modelId="{A2C60C2A-FAD5-47B9-95B4-78C95CDF594C}" srcId="{53E6F9F2-CBA6-4249-BFF0-948A4245520E}" destId="{3202EE06-A704-4712-95F4-D1CD06D001F4}" srcOrd="1" destOrd="0" parTransId="{589D78CD-C3E7-4ED0-81B1-CB3FE2F4D2F0}" sibTransId="{F62B06EF-5166-4072-A56D-11CC00EC8FD1}"/>
    <dgm:cxn modelId="{653B6033-42B9-4743-81E5-7A64EB885464}" type="presOf" srcId="{F9E0051E-1EF9-4335-97F9-38382CA5AB7A}" destId="{92936AE4-3EAA-4E87-8EDE-EB653E028557}" srcOrd="0" destOrd="0" presId="urn:microsoft.com/office/officeart/2005/8/layout/vList2"/>
    <dgm:cxn modelId="{581DBC67-E1EB-42CE-A7E4-DC8F909B07D1}" type="presOf" srcId="{3202EE06-A704-4712-95F4-D1CD06D001F4}" destId="{5E6BED45-4D6F-4415-B37B-364366B6596E}" srcOrd="0" destOrd="0" presId="urn:microsoft.com/office/officeart/2005/8/layout/vList2"/>
    <dgm:cxn modelId="{DE18B34A-AAC5-45A9-9042-49A011821679}" type="presOf" srcId="{997CFCF1-49DA-44F8-B1ED-5BABEB1468A7}" destId="{D51B43BC-6845-4A07-ABCC-5A974D1D5BA1}" srcOrd="0" destOrd="0" presId="urn:microsoft.com/office/officeart/2005/8/layout/vList2"/>
    <dgm:cxn modelId="{D0B3E44F-AAB2-455E-BF99-312C809542D8}" type="presOf" srcId="{83CA7C87-EC3E-404F-84E8-F048392E8D5D}" destId="{831AC7F6-D374-4260-8F1A-4DB1A5180530}" srcOrd="0" destOrd="0" presId="urn:microsoft.com/office/officeart/2005/8/layout/vList2"/>
    <dgm:cxn modelId="{6433DF50-42DD-4ABB-A09A-48ADA425ACF4}" type="presOf" srcId="{53E6F9F2-CBA6-4249-BFF0-948A4245520E}" destId="{54A70BD0-80CC-44B3-83C3-FA30CF384360}" srcOrd="0" destOrd="0" presId="urn:microsoft.com/office/officeart/2005/8/layout/vList2"/>
    <dgm:cxn modelId="{4DBA1082-503A-4D62-888B-65338155B8FB}" srcId="{53E6F9F2-CBA6-4249-BFF0-948A4245520E}" destId="{5372001B-3287-4C5A-9AD0-3BBE17A0C4D9}" srcOrd="0" destOrd="0" parTransId="{C1ED22A3-B376-483B-954F-E7FFFBA56514}" sibTransId="{EBC07EB7-BFDA-4C37-BCA0-FD78A304CC1C}"/>
    <dgm:cxn modelId="{CCAB1A9A-33FA-4C07-BE98-19F7E9C257B5}" type="presOf" srcId="{C2AC2F97-4B64-422B-BAEE-D45FD37A9052}" destId="{E91C2418-08A0-46D8-9A8C-987954C435A6}" srcOrd="0" destOrd="0" presId="urn:microsoft.com/office/officeart/2005/8/layout/vList2"/>
    <dgm:cxn modelId="{54DC649F-A938-4F99-A593-0945BF0A92BD}" srcId="{83CA7C87-EC3E-404F-84E8-F048392E8D5D}" destId="{F9E0051E-1EF9-4335-97F9-38382CA5AB7A}" srcOrd="0" destOrd="0" parTransId="{6F3135DF-B3D9-46FF-BECE-4618F84A828A}" sibTransId="{A26E6AEC-13A0-484F-8E0A-D395F4DD4EC6}"/>
    <dgm:cxn modelId="{57440CB1-CB62-4F5E-84D8-541C95EE3C69}" srcId="{5372001B-3287-4C5A-9AD0-3BBE17A0C4D9}" destId="{C2AC2F97-4B64-422B-BAEE-D45FD37A9052}" srcOrd="0" destOrd="0" parTransId="{D2AE002B-6CE6-4F04-80A5-9742AC367254}" sibTransId="{D6EAB90F-4F4C-4933-9BF3-804695B05A68}"/>
    <dgm:cxn modelId="{51E01ED8-1415-4FD8-A250-999DD3D6E170}" srcId="{53E6F9F2-CBA6-4249-BFF0-948A4245520E}" destId="{83CA7C87-EC3E-404F-84E8-F048392E8D5D}" srcOrd="2" destOrd="0" parTransId="{74138DD3-BBA6-4FCE-8FE5-7F3CF7A717F7}" sibTransId="{3338D094-1D6B-4290-8B7E-789757F8D98C}"/>
    <dgm:cxn modelId="{2D9A80DD-FAB2-4452-B106-9BDF5A78E382}" type="presOf" srcId="{5372001B-3287-4C5A-9AD0-3BBE17A0C4D9}" destId="{CBC2A05B-B358-40BA-B814-A5BC41A4A591}" srcOrd="0" destOrd="0" presId="urn:microsoft.com/office/officeart/2005/8/layout/vList2"/>
    <dgm:cxn modelId="{FD8C93EC-B1AF-49C2-93BA-FCDE2A3AAF07}" srcId="{3202EE06-A704-4712-95F4-D1CD06D001F4}" destId="{997CFCF1-49DA-44F8-B1ED-5BABEB1468A7}" srcOrd="0" destOrd="0" parTransId="{B3B0ED30-EBEB-49BD-88D4-713F6CB6DA27}" sibTransId="{B0F26CEC-F4A5-41FD-8D71-27D20F33E8AB}"/>
    <dgm:cxn modelId="{52951240-E8DC-4711-8BB5-64879D1927E5}" type="presParOf" srcId="{54A70BD0-80CC-44B3-83C3-FA30CF384360}" destId="{CBC2A05B-B358-40BA-B814-A5BC41A4A591}" srcOrd="0" destOrd="0" presId="urn:microsoft.com/office/officeart/2005/8/layout/vList2"/>
    <dgm:cxn modelId="{350BDDE0-59D9-4840-84DA-85C84297AB2F}" type="presParOf" srcId="{54A70BD0-80CC-44B3-83C3-FA30CF384360}" destId="{E91C2418-08A0-46D8-9A8C-987954C435A6}" srcOrd="1" destOrd="0" presId="urn:microsoft.com/office/officeart/2005/8/layout/vList2"/>
    <dgm:cxn modelId="{B1BE111B-2501-4AA1-9635-64BB33678469}" type="presParOf" srcId="{54A70BD0-80CC-44B3-83C3-FA30CF384360}" destId="{5E6BED45-4D6F-4415-B37B-364366B6596E}" srcOrd="2" destOrd="0" presId="urn:microsoft.com/office/officeart/2005/8/layout/vList2"/>
    <dgm:cxn modelId="{33DDD6C1-989C-4D66-B666-4DF5AE232203}" type="presParOf" srcId="{54A70BD0-80CC-44B3-83C3-FA30CF384360}" destId="{D51B43BC-6845-4A07-ABCC-5A974D1D5BA1}" srcOrd="3" destOrd="0" presId="urn:microsoft.com/office/officeart/2005/8/layout/vList2"/>
    <dgm:cxn modelId="{BF6C89D3-4B53-4F37-9D3E-4EFFA51A30D4}" type="presParOf" srcId="{54A70BD0-80CC-44B3-83C3-FA30CF384360}" destId="{831AC7F6-D374-4260-8F1A-4DB1A5180530}" srcOrd="4" destOrd="0" presId="urn:microsoft.com/office/officeart/2005/8/layout/vList2"/>
    <dgm:cxn modelId="{439C0247-FC57-4EC3-8153-BD4060C3F3A3}" type="presParOf" srcId="{54A70BD0-80CC-44B3-83C3-FA30CF384360}" destId="{92936AE4-3EAA-4E87-8EDE-EB653E0285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570949-3D7F-4361-A9E4-9CF4826373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FFB98A-E35B-4172-9FEE-AC47504E1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Manage finances effectively</a:t>
          </a:r>
        </a:p>
      </dgm:t>
    </dgm:pt>
    <dgm:pt modelId="{5F792671-D4AA-43AC-9850-EB5C5D43DD93}" type="parTrans" cxnId="{160ADA88-51FA-438E-B02D-1DA8C06E6175}">
      <dgm:prSet/>
      <dgm:spPr/>
      <dgm:t>
        <a:bodyPr/>
        <a:lstStyle/>
        <a:p>
          <a:endParaRPr lang="en-US"/>
        </a:p>
      </dgm:t>
    </dgm:pt>
    <dgm:pt modelId="{B211F48B-88D9-4977-8246-A06D381740FA}" type="sibTrans" cxnId="{160ADA88-51FA-438E-B02D-1DA8C06E6175}">
      <dgm:prSet/>
      <dgm:spPr/>
      <dgm:t>
        <a:bodyPr/>
        <a:lstStyle/>
        <a:p>
          <a:endParaRPr lang="en-US"/>
        </a:p>
      </dgm:t>
    </dgm:pt>
    <dgm:pt modelId="{1E3C2F5F-7AEC-4CB1-9499-7A8253C6D8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Manage MDP and Case Study at the same time</a:t>
          </a:r>
        </a:p>
      </dgm:t>
    </dgm:pt>
    <dgm:pt modelId="{6EF826AF-85F3-4677-B345-9D0567E3CF95}" type="parTrans" cxnId="{76BA8DE9-F354-49FE-86D6-1909566ACC43}">
      <dgm:prSet/>
      <dgm:spPr/>
      <dgm:t>
        <a:bodyPr/>
        <a:lstStyle/>
        <a:p>
          <a:endParaRPr lang="en-US"/>
        </a:p>
      </dgm:t>
    </dgm:pt>
    <dgm:pt modelId="{BA0A4A5F-D24F-46D0-9B2F-C049BF760378}" type="sibTrans" cxnId="{76BA8DE9-F354-49FE-86D6-1909566ACC43}">
      <dgm:prSet/>
      <dgm:spPr/>
      <dgm:t>
        <a:bodyPr/>
        <a:lstStyle/>
        <a:p>
          <a:endParaRPr lang="en-US"/>
        </a:p>
      </dgm:t>
    </dgm:pt>
    <dgm:pt modelId="{3908BF85-04C4-4BA6-AC09-8B4B2C9A5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Develop non-essential services in time</a:t>
          </a:r>
        </a:p>
      </dgm:t>
    </dgm:pt>
    <dgm:pt modelId="{0279C168-EA52-49E2-8D1E-DD3EBB1A97F0}" type="parTrans" cxnId="{6C5CE741-FA1D-424E-807F-23451BB8E384}">
      <dgm:prSet/>
      <dgm:spPr/>
      <dgm:t>
        <a:bodyPr/>
        <a:lstStyle/>
        <a:p>
          <a:endParaRPr lang="en-US"/>
        </a:p>
      </dgm:t>
    </dgm:pt>
    <dgm:pt modelId="{4467A085-E7A3-4605-A59D-AC49341E95D9}" type="sibTrans" cxnId="{6C5CE741-FA1D-424E-807F-23451BB8E384}">
      <dgm:prSet/>
      <dgm:spPr/>
      <dgm:t>
        <a:bodyPr/>
        <a:lstStyle/>
        <a:p>
          <a:endParaRPr lang="en-US"/>
        </a:p>
      </dgm:t>
    </dgm:pt>
    <dgm:pt modelId="{70DB2A54-26BA-4CB6-83EE-EFBC07755025}" type="pres">
      <dgm:prSet presAssocID="{8F570949-3D7F-4361-A9E4-9CF4826373A2}" presName="root" presStyleCnt="0">
        <dgm:presLayoutVars>
          <dgm:dir/>
          <dgm:resizeHandles val="exact"/>
        </dgm:presLayoutVars>
      </dgm:prSet>
      <dgm:spPr/>
    </dgm:pt>
    <dgm:pt modelId="{DA4D6F4B-2F21-4AFD-AC4C-E5A4084D7332}" type="pres">
      <dgm:prSet presAssocID="{0AFFB98A-E35B-4172-9FEE-AC47504E1BD6}" presName="compNode" presStyleCnt="0"/>
      <dgm:spPr/>
    </dgm:pt>
    <dgm:pt modelId="{B09E7D25-D193-4223-98DB-04F92899D0CF}" type="pres">
      <dgm:prSet presAssocID="{0AFFB98A-E35B-4172-9FEE-AC47504E1BD6}" presName="bgRect" presStyleLbl="bgShp" presStyleIdx="0" presStyleCnt="3"/>
      <dgm:spPr/>
    </dgm:pt>
    <dgm:pt modelId="{8DE11A03-3763-46AC-AA53-5E95EB0B6872}" type="pres">
      <dgm:prSet presAssocID="{0AFFB98A-E35B-4172-9FEE-AC47504E1B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33C537B-CAE9-4846-9305-704E6985DBAD}" type="pres">
      <dgm:prSet presAssocID="{0AFFB98A-E35B-4172-9FEE-AC47504E1BD6}" presName="spaceRect" presStyleCnt="0"/>
      <dgm:spPr/>
    </dgm:pt>
    <dgm:pt modelId="{D0077C8C-E2BD-4E80-910E-14EDDF5D1D35}" type="pres">
      <dgm:prSet presAssocID="{0AFFB98A-E35B-4172-9FEE-AC47504E1BD6}" presName="parTx" presStyleLbl="revTx" presStyleIdx="0" presStyleCnt="3">
        <dgm:presLayoutVars>
          <dgm:chMax val="0"/>
          <dgm:chPref val="0"/>
        </dgm:presLayoutVars>
      </dgm:prSet>
      <dgm:spPr/>
    </dgm:pt>
    <dgm:pt modelId="{506FB2EE-4952-4517-9576-FBE33B39614C}" type="pres">
      <dgm:prSet presAssocID="{B211F48B-88D9-4977-8246-A06D381740FA}" presName="sibTrans" presStyleCnt="0"/>
      <dgm:spPr/>
    </dgm:pt>
    <dgm:pt modelId="{81946F8F-1927-4E0F-82E5-E7C68A9CB15E}" type="pres">
      <dgm:prSet presAssocID="{1E3C2F5F-7AEC-4CB1-9499-7A8253C6D8C0}" presName="compNode" presStyleCnt="0"/>
      <dgm:spPr/>
    </dgm:pt>
    <dgm:pt modelId="{FA9A5BFA-4413-4DE6-A678-6E2015BF555B}" type="pres">
      <dgm:prSet presAssocID="{1E3C2F5F-7AEC-4CB1-9499-7A8253C6D8C0}" presName="bgRect" presStyleLbl="bgShp" presStyleIdx="1" presStyleCnt="3"/>
      <dgm:spPr/>
    </dgm:pt>
    <dgm:pt modelId="{78EA7502-0E8A-4582-9EA1-0FBA00E11D83}" type="pres">
      <dgm:prSet presAssocID="{1E3C2F5F-7AEC-4CB1-9499-7A8253C6D8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600753-61A1-4D82-879D-9D7E50DEA9F4}" type="pres">
      <dgm:prSet presAssocID="{1E3C2F5F-7AEC-4CB1-9499-7A8253C6D8C0}" presName="spaceRect" presStyleCnt="0"/>
      <dgm:spPr/>
    </dgm:pt>
    <dgm:pt modelId="{C9DE3B80-4B87-421E-8D57-AEFA301F5E57}" type="pres">
      <dgm:prSet presAssocID="{1E3C2F5F-7AEC-4CB1-9499-7A8253C6D8C0}" presName="parTx" presStyleLbl="revTx" presStyleIdx="1" presStyleCnt="3">
        <dgm:presLayoutVars>
          <dgm:chMax val="0"/>
          <dgm:chPref val="0"/>
        </dgm:presLayoutVars>
      </dgm:prSet>
      <dgm:spPr/>
    </dgm:pt>
    <dgm:pt modelId="{7FAFD053-4FA3-4AC5-B91F-9BB5938160BA}" type="pres">
      <dgm:prSet presAssocID="{BA0A4A5F-D24F-46D0-9B2F-C049BF760378}" presName="sibTrans" presStyleCnt="0"/>
      <dgm:spPr/>
    </dgm:pt>
    <dgm:pt modelId="{ABA3E2AD-F228-4440-9E13-2F1164A11325}" type="pres">
      <dgm:prSet presAssocID="{3908BF85-04C4-4BA6-AC09-8B4B2C9A5A61}" presName="compNode" presStyleCnt="0"/>
      <dgm:spPr/>
    </dgm:pt>
    <dgm:pt modelId="{5C2D7541-8E3D-4EC3-AB6A-CAA341C1C7B5}" type="pres">
      <dgm:prSet presAssocID="{3908BF85-04C4-4BA6-AC09-8B4B2C9A5A61}" presName="bgRect" presStyleLbl="bgShp" presStyleIdx="2" presStyleCnt="3"/>
      <dgm:spPr/>
    </dgm:pt>
    <dgm:pt modelId="{000CD12C-CCE9-4675-9C93-A3066A56FAAD}" type="pres">
      <dgm:prSet presAssocID="{3908BF85-04C4-4BA6-AC09-8B4B2C9A5A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F60ADC7-6DD8-498F-ADF9-83B3AFBBFD32}" type="pres">
      <dgm:prSet presAssocID="{3908BF85-04C4-4BA6-AC09-8B4B2C9A5A61}" presName="spaceRect" presStyleCnt="0"/>
      <dgm:spPr/>
    </dgm:pt>
    <dgm:pt modelId="{E1C8FD87-9F74-4373-90B6-6FE7A99563DB}" type="pres">
      <dgm:prSet presAssocID="{3908BF85-04C4-4BA6-AC09-8B4B2C9A5A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45710F-C4BA-485E-AFFF-73D6FDD00C6E}" type="presOf" srcId="{8F570949-3D7F-4361-A9E4-9CF4826373A2}" destId="{70DB2A54-26BA-4CB6-83EE-EFBC07755025}" srcOrd="0" destOrd="0" presId="urn:microsoft.com/office/officeart/2018/2/layout/IconVerticalSolidList"/>
    <dgm:cxn modelId="{6C5CE741-FA1D-424E-807F-23451BB8E384}" srcId="{8F570949-3D7F-4361-A9E4-9CF4826373A2}" destId="{3908BF85-04C4-4BA6-AC09-8B4B2C9A5A61}" srcOrd="2" destOrd="0" parTransId="{0279C168-EA52-49E2-8D1E-DD3EBB1A97F0}" sibTransId="{4467A085-E7A3-4605-A59D-AC49341E95D9}"/>
    <dgm:cxn modelId="{160ADA88-51FA-438E-B02D-1DA8C06E6175}" srcId="{8F570949-3D7F-4361-A9E4-9CF4826373A2}" destId="{0AFFB98A-E35B-4172-9FEE-AC47504E1BD6}" srcOrd="0" destOrd="0" parTransId="{5F792671-D4AA-43AC-9850-EB5C5D43DD93}" sibTransId="{B211F48B-88D9-4977-8246-A06D381740FA}"/>
    <dgm:cxn modelId="{9184D88A-7840-47A5-A9A1-DE13C2AB6F14}" type="presOf" srcId="{3908BF85-04C4-4BA6-AC09-8B4B2C9A5A61}" destId="{E1C8FD87-9F74-4373-90B6-6FE7A99563DB}" srcOrd="0" destOrd="0" presId="urn:microsoft.com/office/officeart/2018/2/layout/IconVerticalSolidList"/>
    <dgm:cxn modelId="{49470EAD-20B3-423E-916F-67EB00D5F9BD}" type="presOf" srcId="{1E3C2F5F-7AEC-4CB1-9499-7A8253C6D8C0}" destId="{C9DE3B80-4B87-421E-8D57-AEFA301F5E57}" srcOrd="0" destOrd="0" presId="urn:microsoft.com/office/officeart/2018/2/layout/IconVerticalSolidList"/>
    <dgm:cxn modelId="{AB801FE8-15FD-4AA8-B482-7187F9ADAAFB}" type="presOf" srcId="{0AFFB98A-E35B-4172-9FEE-AC47504E1BD6}" destId="{D0077C8C-E2BD-4E80-910E-14EDDF5D1D35}" srcOrd="0" destOrd="0" presId="urn:microsoft.com/office/officeart/2018/2/layout/IconVerticalSolidList"/>
    <dgm:cxn modelId="{76BA8DE9-F354-49FE-86D6-1909566ACC43}" srcId="{8F570949-3D7F-4361-A9E4-9CF4826373A2}" destId="{1E3C2F5F-7AEC-4CB1-9499-7A8253C6D8C0}" srcOrd="1" destOrd="0" parTransId="{6EF826AF-85F3-4677-B345-9D0567E3CF95}" sibTransId="{BA0A4A5F-D24F-46D0-9B2F-C049BF760378}"/>
    <dgm:cxn modelId="{67828211-840D-4F71-8682-611573550613}" type="presParOf" srcId="{70DB2A54-26BA-4CB6-83EE-EFBC07755025}" destId="{DA4D6F4B-2F21-4AFD-AC4C-E5A4084D7332}" srcOrd="0" destOrd="0" presId="urn:microsoft.com/office/officeart/2018/2/layout/IconVerticalSolidList"/>
    <dgm:cxn modelId="{B3985B0C-EABC-47CD-891B-84BC6786EA4F}" type="presParOf" srcId="{DA4D6F4B-2F21-4AFD-AC4C-E5A4084D7332}" destId="{B09E7D25-D193-4223-98DB-04F92899D0CF}" srcOrd="0" destOrd="0" presId="urn:microsoft.com/office/officeart/2018/2/layout/IconVerticalSolidList"/>
    <dgm:cxn modelId="{2A4E05AE-89D8-4791-B086-0B68BC89583C}" type="presParOf" srcId="{DA4D6F4B-2F21-4AFD-AC4C-E5A4084D7332}" destId="{8DE11A03-3763-46AC-AA53-5E95EB0B6872}" srcOrd="1" destOrd="0" presId="urn:microsoft.com/office/officeart/2018/2/layout/IconVerticalSolidList"/>
    <dgm:cxn modelId="{19FE6154-041C-4441-971E-D0E56C785273}" type="presParOf" srcId="{DA4D6F4B-2F21-4AFD-AC4C-E5A4084D7332}" destId="{133C537B-CAE9-4846-9305-704E6985DBAD}" srcOrd="2" destOrd="0" presId="urn:microsoft.com/office/officeart/2018/2/layout/IconVerticalSolidList"/>
    <dgm:cxn modelId="{EDE6F19C-0DAA-41BF-B106-044B8C2E1375}" type="presParOf" srcId="{DA4D6F4B-2F21-4AFD-AC4C-E5A4084D7332}" destId="{D0077C8C-E2BD-4E80-910E-14EDDF5D1D35}" srcOrd="3" destOrd="0" presId="urn:microsoft.com/office/officeart/2018/2/layout/IconVerticalSolidList"/>
    <dgm:cxn modelId="{7CE88013-BA83-491E-B40B-A4338153B4C8}" type="presParOf" srcId="{70DB2A54-26BA-4CB6-83EE-EFBC07755025}" destId="{506FB2EE-4952-4517-9576-FBE33B39614C}" srcOrd="1" destOrd="0" presId="urn:microsoft.com/office/officeart/2018/2/layout/IconVerticalSolidList"/>
    <dgm:cxn modelId="{6FB7D950-D295-416E-8E81-B2B20438EE30}" type="presParOf" srcId="{70DB2A54-26BA-4CB6-83EE-EFBC07755025}" destId="{81946F8F-1927-4E0F-82E5-E7C68A9CB15E}" srcOrd="2" destOrd="0" presId="urn:microsoft.com/office/officeart/2018/2/layout/IconVerticalSolidList"/>
    <dgm:cxn modelId="{3584CBDD-8881-47BA-9D3B-17F0014CA6A6}" type="presParOf" srcId="{81946F8F-1927-4E0F-82E5-E7C68A9CB15E}" destId="{FA9A5BFA-4413-4DE6-A678-6E2015BF555B}" srcOrd="0" destOrd="0" presId="urn:microsoft.com/office/officeart/2018/2/layout/IconVerticalSolidList"/>
    <dgm:cxn modelId="{616F7D2A-1466-490B-8F91-B327C7D27983}" type="presParOf" srcId="{81946F8F-1927-4E0F-82E5-E7C68A9CB15E}" destId="{78EA7502-0E8A-4582-9EA1-0FBA00E11D83}" srcOrd="1" destOrd="0" presId="urn:microsoft.com/office/officeart/2018/2/layout/IconVerticalSolidList"/>
    <dgm:cxn modelId="{1E38A56A-1C1E-45B1-9B55-5ED6AC16F005}" type="presParOf" srcId="{81946F8F-1927-4E0F-82E5-E7C68A9CB15E}" destId="{2D600753-61A1-4D82-879D-9D7E50DEA9F4}" srcOrd="2" destOrd="0" presId="urn:microsoft.com/office/officeart/2018/2/layout/IconVerticalSolidList"/>
    <dgm:cxn modelId="{BADD8695-59C6-419F-B30C-FEAE1555B4FC}" type="presParOf" srcId="{81946F8F-1927-4E0F-82E5-E7C68A9CB15E}" destId="{C9DE3B80-4B87-421E-8D57-AEFA301F5E57}" srcOrd="3" destOrd="0" presId="urn:microsoft.com/office/officeart/2018/2/layout/IconVerticalSolidList"/>
    <dgm:cxn modelId="{D39782F0-1776-4140-950D-6A025BB49258}" type="presParOf" srcId="{70DB2A54-26BA-4CB6-83EE-EFBC07755025}" destId="{7FAFD053-4FA3-4AC5-B91F-9BB5938160BA}" srcOrd="3" destOrd="0" presId="urn:microsoft.com/office/officeart/2018/2/layout/IconVerticalSolidList"/>
    <dgm:cxn modelId="{2D264503-3369-44AB-964E-B79E37744372}" type="presParOf" srcId="{70DB2A54-26BA-4CB6-83EE-EFBC07755025}" destId="{ABA3E2AD-F228-4440-9E13-2F1164A11325}" srcOrd="4" destOrd="0" presId="urn:microsoft.com/office/officeart/2018/2/layout/IconVerticalSolidList"/>
    <dgm:cxn modelId="{FB5F05E9-DEB2-4B2F-B1F0-EEB7F053804D}" type="presParOf" srcId="{ABA3E2AD-F228-4440-9E13-2F1164A11325}" destId="{5C2D7541-8E3D-4EC3-AB6A-CAA341C1C7B5}" srcOrd="0" destOrd="0" presId="urn:microsoft.com/office/officeart/2018/2/layout/IconVerticalSolidList"/>
    <dgm:cxn modelId="{95001EB5-670B-4A93-9650-50F88D053FBF}" type="presParOf" srcId="{ABA3E2AD-F228-4440-9E13-2F1164A11325}" destId="{000CD12C-CCE9-4675-9C93-A3066A56FAAD}" srcOrd="1" destOrd="0" presId="urn:microsoft.com/office/officeart/2018/2/layout/IconVerticalSolidList"/>
    <dgm:cxn modelId="{1618862E-1C99-4824-93BA-5B90981824DB}" type="presParOf" srcId="{ABA3E2AD-F228-4440-9E13-2F1164A11325}" destId="{9F60ADC7-6DD8-498F-ADF9-83B3AFBBFD32}" srcOrd="2" destOrd="0" presId="urn:microsoft.com/office/officeart/2018/2/layout/IconVerticalSolidList"/>
    <dgm:cxn modelId="{A073FDA1-60A4-411D-8DAD-A1DA2D0353FA}" type="presParOf" srcId="{ABA3E2AD-F228-4440-9E13-2F1164A11325}" destId="{E1C8FD87-9F74-4373-90B6-6FE7A99563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E8364D-DB93-4A71-80C8-6713B78B9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83BA33-7BB3-42B0-B294-8B10057FB75A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Chat server</a:t>
          </a:r>
        </a:p>
      </dgm:t>
    </dgm:pt>
    <dgm:pt modelId="{CABB2F1B-59C6-4998-9306-53CEB796ADC2}" type="parTrans" cxnId="{387B6996-81D7-4FC7-BC78-AE67A9BA2388}">
      <dgm:prSet/>
      <dgm:spPr/>
      <dgm:t>
        <a:bodyPr/>
        <a:lstStyle/>
        <a:p>
          <a:endParaRPr lang="en-US"/>
        </a:p>
      </dgm:t>
    </dgm:pt>
    <dgm:pt modelId="{3012EB9E-DA27-49EA-9D41-FD72B2FECB68}" type="sibTrans" cxnId="{387B6996-81D7-4FC7-BC78-AE67A9BA2388}">
      <dgm:prSet/>
      <dgm:spPr/>
      <dgm:t>
        <a:bodyPr/>
        <a:lstStyle/>
        <a:p>
          <a:endParaRPr lang="en-US"/>
        </a:p>
      </dgm:t>
    </dgm:pt>
    <dgm:pt modelId="{DC4BFE33-F3FE-4A36-8826-C0DEF6EAF17D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Offsite backups</a:t>
          </a:r>
        </a:p>
      </dgm:t>
    </dgm:pt>
    <dgm:pt modelId="{48A12204-CE24-4E7C-870F-1625C9B5E30F}" type="parTrans" cxnId="{0842D153-3730-4BD6-AC12-3E7C379AF7A2}">
      <dgm:prSet/>
      <dgm:spPr/>
      <dgm:t>
        <a:bodyPr/>
        <a:lstStyle/>
        <a:p>
          <a:endParaRPr lang="en-US"/>
        </a:p>
      </dgm:t>
    </dgm:pt>
    <dgm:pt modelId="{1C1FD24C-A4C3-42E2-9C1C-129F0E1554E3}" type="sibTrans" cxnId="{0842D153-3730-4BD6-AC12-3E7C379AF7A2}">
      <dgm:prSet/>
      <dgm:spPr/>
      <dgm:t>
        <a:bodyPr/>
        <a:lstStyle/>
        <a:p>
          <a:endParaRPr lang="en-US"/>
        </a:p>
      </dgm:t>
    </dgm:pt>
    <dgm:pt modelId="{8C9293A5-53E0-416C-B083-682179928A16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Monitoring</a:t>
          </a:r>
        </a:p>
      </dgm:t>
    </dgm:pt>
    <dgm:pt modelId="{89AF042C-E823-455E-B1A0-0A4D545BD724}" type="parTrans" cxnId="{527073D0-C58E-433D-8B8B-BC7220B11EEB}">
      <dgm:prSet/>
      <dgm:spPr/>
      <dgm:t>
        <a:bodyPr/>
        <a:lstStyle/>
        <a:p>
          <a:endParaRPr lang="en-US"/>
        </a:p>
      </dgm:t>
    </dgm:pt>
    <dgm:pt modelId="{11A8D95E-E03C-4263-AF77-92F562B3CDAB}" type="sibTrans" cxnId="{527073D0-C58E-433D-8B8B-BC7220B11EEB}">
      <dgm:prSet/>
      <dgm:spPr/>
      <dgm:t>
        <a:bodyPr/>
        <a:lstStyle/>
        <a:p>
          <a:endParaRPr lang="en-US"/>
        </a:p>
      </dgm:t>
    </dgm:pt>
    <dgm:pt modelId="{E6A2987A-52C9-445F-9549-68E8FB591084}">
      <dgm:prSet custT="1"/>
      <dgm:spPr/>
      <dgm:t>
        <a:bodyPr/>
        <a:lstStyle/>
        <a:p>
          <a:pPr>
            <a:defRPr cap="all"/>
          </a:pPr>
          <a:r>
            <a:rPr lang="en-US" sz="2000" b="1" i="1" dirty="0"/>
            <a:t>Host Flask app on Docker container</a:t>
          </a:r>
        </a:p>
      </dgm:t>
    </dgm:pt>
    <dgm:pt modelId="{B17B87CD-15FA-4889-8BF5-842F06C7BAA1}" type="parTrans" cxnId="{B6AD9065-4DC1-4FF4-AC9D-139CA7813194}">
      <dgm:prSet/>
      <dgm:spPr/>
      <dgm:t>
        <a:bodyPr/>
        <a:lstStyle/>
        <a:p>
          <a:endParaRPr lang="en-US"/>
        </a:p>
      </dgm:t>
    </dgm:pt>
    <dgm:pt modelId="{89B7B1D1-E271-4032-880D-22A87D88CF2A}" type="sibTrans" cxnId="{B6AD9065-4DC1-4FF4-AC9D-139CA7813194}">
      <dgm:prSet/>
      <dgm:spPr/>
      <dgm:t>
        <a:bodyPr/>
        <a:lstStyle/>
        <a:p>
          <a:endParaRPr lang="en-US"/>
        </a:p>
      </dgm:t>
    </dgm:pt>
    <dgm:pt modelId="{268C7EAC-3A0E-4B3F-BF5E-4BB0CFCE0FFA}" type="pres">
      <dgm:prSet presAssocID="{F3E8364D-DB93-4A71-80C8-6713B78B97F8}" presName="root" presStyleCnt="0">
        <dgm:presLayoutVars>
          <dgm:dir/>
          <dgm:resizeHandles val="exact"/>
        </dgm:presLayoutVars>
      </dgm:prSet>
      <dgm:spPr/>
    </dgm:pt>
    <dgm:pt modelId="{43DADFF5-D21D-4DDB-B9E4-A4A4880DE8BC}" type="pres">
      <dgm:prSet presAssocID="{EC83BA33-7BB3-42B0-B294-8B10057FB75A}" presName="compNode" presStyleCnt="0"/>
      <dgm:spPr/>
    </dgm:pt>
    <dgm:pt modelId="{3E24B057-C608-4A16-A8DD-69FB951C5C7A}" type="pres">
      <dgm:prSet presAssocID="{EC83BA33-7BB3-42B0-B294-8B10057FB75A}" presName="iconBgRect" presStyleLbl="bgShp" presStyleIdx="0" presStyleCnt="4"/>
      <dgm:spPr/>
    </dgm:pt>
    <dgm:pt modelId="{82CB92B8-2E88-46E6-BD26-B1A3C2307F37}" type="pres">
      <dgm:prSet presAssocID="{EC83BA33-7BB3-42B0-B294-8B10057FB7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EEFD13BF-98E1-4965-8511-D140535D2792}" type="pres">
      <dgm:prSet presAssocID="{EC83BA33-7BB3-42B0-B294-8B10057FB75A}" presName="spaceRect" presStyleCnt="0"/>
      <dgm:spPr/>
    </dgm:pt>
    <dgm:pt modelId="{29A24F34-4234-4E71-B6F4-8FB0020D3D92}" type="pres">
      <dgm:prSet presAssocID="{EC83BA33-7BB3-42B0-B294-8B10057FB75A}" presName="textRect" presStyleLbl="revTx" presStyleIdx="0" presStyleCnt="4">
        <dgm:presLayoutVars>
          <dgm:chMax val="1"/>
          <dgm:chPref val="1"/>
        </dgm:presLayoutVars>
      </dgm:prSet>
      <dgm:spPr/>
    </dgm:pt>
    <dgm:pt modelId="{47EF31A5-3B23-4EDD-A9F2-356383FABB41}" type="pres">
      <dgm:prSet presAssocID="{3012EB9E-DA27-49EA-9D41-FD72B2FECB68}" presName="sibTrans" presStyleCnt="0"/>
      <dgm:spPr/>
    </dgm:pt>
    <dgm:pt modelId="{9557BE9E-F48C-48ED-8D99-9B73CA731A7D}" type="pres">
      <dgm:prSet presAssocID="{DC4BFE33-F3FE-4A36-8826-C0DEF6EAF17D}" presName="compNode" presStyleCnt="0"/>
      <dgm:spPr/>
    </dgm:pt>
    <dgm:pt modelId="{CA25B7E5-AFF9-406E-8F34-2A730E23F84A}" type="pres">
      <dgm:prSet presAssocID="{DC4BFE33-F3FE-4A36-8826-C0DEF6EAF17D}" presName="iconBgRect" presStyleLbl="bgShp" presStyleIdx="1" presStyleCnt="4"/>
      <dgm:spPr/>
    </dgm:pt>
    <dgm:pt modelId="{1C27EFCC-38E0-47C5-8578-6C42DF4E4C55}" type="pres">
      <dgm:prSet presAssocID="{DC4BFE33-F3FE-4A36-8826-C0DEF6EAF1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419E80E-8482-4E38-8D9A-A512CE56AE62}" type="pres">
      <dgm:prSet presAssocID="{DC4BFE33-F3FE-4A36-8826-C0DEF6EAF17D}" presName="spaceRect" presStyleCnt="0"/>
      <dgm:spPr/>
    </dgm:pt>
    <dgm:pt modelId="{E108F5E4-FB0C-4D42-ABC8-D6E009BD287F}" type="pres">
      <dgm:prSet presAssocID="{DC4BFE33-F3FE-4A36-8826-C0DEF6EAF17D}" presName="textRect" presStyleLbl="revTx" presStyleIdx="1" presStyleCnt="4">
        <dgm:presLayoutVars>
          <dgm:chMax val="1"/>
          <dgm:chPref val="1"/>
        </dgm:presLayoutVars>
      </dgm:prSet>
      <dgm:spPr/>
    </dgm:pt>
    <dgm:pt modelId="{50CAE3F3-FE54-4FF0-8349-31C2B8307813}" type="pres">
      <dgm:prSet presAssocID="{1C1FD24C-A4C3-42E2-9C1C-129F0E1554E3}" presName="sibTrans" presStyleCnt="0"/>
      <dgm:spPr/>
    </dgm:pt>
    <dgm:pt modelId="{B7A01F0E-8DED-4E93-843E-CD509F1AC793}" type="pres">
      <dgm:prSet presAssocID="{8C9293A5-53E0-416C-B083-682179928A16}" presName="compNode" presStyleCnt="0"/>
      <dgm:spPr/>
    </dgm:pt>
    <dgm:pt modelId="{E999B477-52B2-4A04-835C-C830EAFFB0B6}" type="pres">
      <dgm:prSet presAssocID="{8C9293A5-53E0-416C-B083-682179928A16}" presName="iconBgRect" presStyleLbl="bgShp" presStyleIdx="2" presStyleCnt="4"/>
      <dgm:spPr/>
    </dgm:pt>
    <dgm:pt modelId="{47E37E4E-D85A-4A67-8C54-57D9BA839BD2}" type="pres">
      <dgm:prSet presAssocID="{8C9293A5-53E0-416C-B083-682179928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64086CB3-A7DA-4334-A3A7-EBF5F0E6178F}" type="pres">
      <dgm:prSet presAssocID="{8C9293A5-53E0-416C-B083-682179928A16}" presName="spaceRect" presStyleCnt="0"/>
      <dgm:spPr/>
    </dgm:pt>
    <dgm:pt modelId="{7C5F351D-D3D2-4ACB-9E53-E7D518E2DDF6}" type="pres">
      <dgm:prSet presAssocID="{8C9293A5-53E0-416C-B083-682179928A16}" presName="textRect" presStyleLbl="revTx" presStyleIdx="2" presStyleCnt="4">
        <dgm:presLayoutVars>
          <dgm:chMax val="1"/>
          <dgm:chPref val="1"/>
        </dgm:presLayoutVars>
      </dgm:prSet>
      <dgm:spPr/>
    </dgm:pt>
    <dgm:pt modelId="{84A4B9A3-89A3-4EED-96F8-920CEE7FE69A}" type="pres">
      <dgm:prSet presAssocID="{11A8D95E-E03C-4263-AF77-92F562B3CDAB}" presName="sibTrans" presStyleCnt="0"/>
      <dgm:spPr/>
    </dgm:pt>
    <dgm:pt modelId="{47BE24A7-F3D3-4529-8DCD-5044172DC02B}" type="pres">
      <dgm:prSet presAssocID="{E6A2987A-52C9-445F-9549-68E8FB591084}" presName="compNode" presStyleCnt="0"/>
      <dgm:spPr/>
    </dgm:pt>
    <dgm:pt modelId="{68014D24-43DE-40CF-AB47-419FA74440E8}" type="pres">
      <dgm:prSet presAssocID="{E6A2987A-52C9-445F-9549-68E8FB591084}" presName="iconBgRect" presStyleLbl="bgShp" presStyleIdx="3" presStyleCnt="4"/>
      <dgm:spPr/>
    </dgm:pt>
    <dgm:pt modelId="{1AB94656-2337-444F-9330-E8D78619B554}" type="pres">
      <dgm:prSet presAssocID="{E6A2987A-52C9-445F-9549-68E8FB5910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AA07F2C-2942-4010-A7C6-8A44F97958E4}" type="pres">
      <dgm:prSet presAssocID="{E6A2987A-52C9-445F-9549-68E8FB591084}" presName="spaceRect" presStyleCnt="0"/>
      <dgm:spPr/>
    </dgm:pt>
    <dgm:pt modelId="{0419FFB7-D690-4D43-921D-1D33C6A5357E}" type="pres">
      <dgm:prSet presAssocID="{E6A2987A-52C9-445F-9549-68E8FB591084}" presName="textRect" presStyleLbl="revTx" presStyleIdx="3" presStyleCnt="4" custScaleX="130099">
        <dgm:presLayoutVars>
          <dgm:chMax val="1"/>
          <dgm:chPref val="1"/>
        </dgm:presLayoutVars>
      </dgm:prSet>
      <dgm:spPr/>
    </dgm:pt>
  </dgm:ptLst>
  <dgm:cxnLst>
    <dgm:cxn modelId="{32040D23-C19B-44EC-BA2C-583E7593C9D2}" type="presOf" srcId="{EC83BA33-7BB3-42B0-B294-8B10057FB75A}" destId="{29A24F34-4234-4E71-B6F4-8FB0020D3D92}" srcOrd="0" destOrd="0" presId="urn:microsoft.com/office/officeart/2018/5/layout/IconCircleLabelList"/>
    <dgm:cxn modelId="{B6AD9065-4DC1-4FF4-AC9D-139CA7813194}" srcId="{F3E8364D-DB93-4A71-80C8-6713B78B97F8}" destId="{E6A2987A-52C9-445F-9549-68E8FB591084}" srcOrd="3" destOrd="0" parTransId="{B17B87CD-15FA-4889-8BF5-842F06C7BAA1}" sibTransId="{89B7B1D1-E271-4032-880D-22A87D88CF2A}"/>
    <dgm:cxn modelId="{13B96A47-5BB1-4491-AC65-004E15B264E9}" type="presOf" srcId="{DC4BFE33-F3FE-4A36-8826-C0DEF6EAF17D}" destId="{E108F5E4-FB0C-4D42-ABC8-D6E009BD287F}" srcOrd="0" destOrd="0" presId="urn:microsoft.com/office/officeart/2018/5/layout/IconCircleLabelList"/>
    <dgm:cxn modelId="{0842D153-3730-4BD6-AC12-3E7C379AF7A2}" srcId="{F3E8364D-DB93-4A71-80C8-6713B78B97F8}" destId="{DC4BFE33-F3FE-4A36-8826-C0DEF6EAF17D}" srcOrd="1" destOrd="0" parTransId="{48A12204-CE24-4E7C-870F-1625C9B5E30F}" sibTransId="{1C1FD24C-A4C3-42E2-9C1C-129F0E1554E3}"/>
    <dgm:cxn modelId="{4129917D-D5DE-4026-9D2D-0D1E569A2E2B}" type="presOf" srcId="{F3E8364D-DB93-4A71-80C8-6713B78B97F8}" destId="{268C7EAC-3A0E-4B3F-BF5E-4BB0CFCE0FFA}" srcOrd="0" destOrd="0" presId="urn:microsoft.com/office/officeart/2018/5/layout/IconCircleLabelList"/>
    <dgm:cxn modelId="{BE70828D-DFCF-491C-BFE9-EB5B6BFB5875}" type="presOf" srcId="{E6A2987A-52C9-445F-9549-68E8FB591084}" destId="{0419FFB7-D690-4D43-921D-1D33C6A5357E}" srcOrd="0" destOrd="0" presId="urn:microsoft.com/office/officeart/2018/5/layout/IconCircleLabelList"/>
    <dgm:cxn modelId="{387B6996-81D7-4FC7-BC78-AE67A9BA2388}" srcId="{F3E8364D-DB93-4A71-80C8-6713B78B97F8}" destId="{EC83BA33-7BB3-42B0-B294-8B10057FB75A}" srcOrd="0" destOrd="0" parTransId="{CABB2F1B-59C6-4998-9306-53CEB796ADC2}" sibTransId="{3012EB9E-DA27-49EA-9D41-FD72B2FECB68}"/>
    <dgm:cxn modelId="{BA8176AB-DC72-4189-B2DC-9EE49D263F02}" type="presOf" srcId="{8C9293A5-53E0-416C-B083-682179928A16}" destId="{7C5F351D-D3D2-4ACB-9E53-E7D518E2DDF6}" srcOrd="0" destOrd="0" presId="urn:microsoft.com/office/officeart/2018/5/layout/IconCircleLabelList"/>
    <dgm:cxn modelId="{527073D0-C58E-433D-8B8B-BC7220B11EEB}" srcId="{F3E8364D-DB93-4A71-80C8-6713B78B97F8}" destId="{8C9293A5-53E0-416C-B083-682179928A16}" srcOrd="2" destOrd="0" parTransId="{89AF042C-E823-455E-B1A0-0A4D545BD724}" sibTransId="{11A8D95E-E03C-4263-AF77-92F562B3CDAB}"/>
    <dgm:cxn modelId="{4A974C22-7363-47B9-AC4E-D4F8AB01BEBA}" type="presParOf" srcId="{268C7EAC-3A0E-4B3F-BF5E-4BB0CFCE0FFA}" destId="{43DADFF5-D21D-4DDB-B9E4-A4A4880DE8BC}" srcOrd="0" destOrd="0" presId="urn:microsoft.com/office/officeart/2018/5/layout/IconCircleLabelList"/>
    <dgm:cxn modelId="{6FF93458-F9E0-4155-9666-73911F8E97CA}" type="presParOf" srcId="{43DADFF5-D21D-4DDB-B9E4-A4A4880DE8BC}" destId="{3E24B057-C608-4A16-A8DD-69FB951C5C7A}" srcOrd="0" destOrd="0" presId="urn:microsoft.com/office/officeart/2018/5/layout/IconCircleLabelList"/>
    <dgm:cxn modelId="{DFD45383-6440-4635-9A9F-FC1DE8AC13A9}" type="presParOf" srcId="{43DADFF5-D21D-4DDB-B9E4-A4A4880DE8BC}" destId="{82CB92B8-2E88-46E6-BD26-B1A3C2307F37}" srcOrd="1" destOrd="0" presId="urn:microsoft.com/office/officeart/2018/5/layout/IconCircleLabelList"/>
    <dgm:cxn modelId="{8BD112B3-C967-4B94-A64E-9A6FEC356F97}" type="presParOf" srcId="{43DADFF5-D21D-4DDB-B9E4-A4A4880DE8BC}" destId="{EEFD13BF-98E1-4965-8511-D140535D2792}" srcOrd="2" destOrd="0" presId="urn:microsoft.com/office/officeart/2018/5/layout/IconCircleLabelList"/>
    <dgm:cxn modelId="{3559877A-98E6-4F60-BC6C-9029C39B2927}" type="presParOf" srcId="{43DADFF5-D21D-4DDB-B9E4-A4A4880DE8BC}" destId="{29A24F34-4234-4E71-B6F4-8FB0020D3D92}" srcOrd="3" destOrd="0" presId="urn:microsoft.com/office/officeart/2018/5/layout/IconCircleLabelList"/>
    <dgm:cxn modelId="{1D7AEE5F-BFF8-40D9-98AF-E697FEF53545}" type="presParOf" srcId="{268C7EAC-3A0E-4B3F-BF5E-4BB0CFCE0FFA}" destId="{47EF31A5-3B23-4EDD-A9F2-356383FABB41}" srcOrd="1" destOrd="0" presId="urn:microsoft.com/office/officeart/2018/5/layout/IconCircleLabelList"/>
    <dgm:cxn modelId="{829AD3B4-4957-4833-AA59-ADC91C43BB26}" type="presParOf" srcId="{268C7EAC-3A0E-4B3F-BF5E-4BB0CFCE0FFA}" destId="{9557BE9E-F48C-48ED-8D99-9B73CA731A7D}" srcOrd="2" destOrd="0" presId="urn:microsoft.com/office/officeart/2018/5/layout/IconCircleLabelList"/>
    <dgm:cxn modelId="{955027F8-78B3-4A28-96CA-936A6AEE5565}" type="presParOf" srcId="{9557BE9E-F48C-48ED-8D99-9B73CA731A7D}" destId="{CA25B7E5-AFF9-406E-8F34-2A730E23F84A}" srcOrd="0" destOrd="0" presId="urn:microsoft.com/office/officeart/2018/5/layout/IconCircleLabelList"/>
    <dgm:cxn modelId="{7ED0A8C2-91B6-438C-9ABF-690E6F8A310C}" type="presParOf" srcId="{9557BE9E-F48C-48ED-8D99-9B73CA731A7D}" destId="{1C27EFCC-38E0-47C5-8578-6C42DF4E4C55}" srcOrd="1" destOrd="0" presId="urn:microsoft.com/office/officeart/2018/5/layout/IconCircleLabelList"/>
    <dgm:cxn modelId="{1122AAFF-9A3E-4C25-8845-4DA569575D8E}" type="presParOf" srcId="{9557BE9E-F48C-48ED-8D99-9B73CA731A7D}" destId="{C419E80E-8482-4E38-8D9A-A512CE56AE62}" srcOrd="2" destOrd="0" presId="urn:microsoft.com/office/officeart/2018/5/layout/IconCircleLabelList"/>
    <dgm:cxn modelId="{E85F1A0C-FAD0-42E9-8C52-565A657B30F6}" type="presParOf" srcId="{9557BE9E-F48C-48ED-8D99-9B73CA731A7D}" destId="{E108F5E4-FB0C-4D42-ABC8-D6E009BD287F}" srcOrd="3" destOrd="0" presId="urn:microsoft.com/office/officeart/2018/5/layout/IconCircleLabelList"/>
    <dgm:cxn modelId="{FF5A12A7-20C6-4327-8971-9EA0623F2B86}" type="presParOf" srcId="{268C7EAC-3A0E-4B3F-BF5E-4BB0CFCE0FFA}" destId="{50CAE3F3-FE54-4FF0-8349-31C2B8307813}" srcOrd="3" destOrd="0" presId="urn:microsoft.com/office/officeart/2018/5/layout/IconCircleLabelList"/>
    <dgm:cxn modelId="{F662A9F5-C62A-4D73-B3DD-4088C0D193D3}" type="presParOf" srcId="{268C7EAC-3A0E-4B3F-BF5E-4BB0CFCE0FFA}" destId="{B7A01F0E-8DED-4E93-843E-CD509F1AC793}" srcOrd="4" destOrd="0" presId="urn:microsoft.com/office/officeart/2018/5/layout/IconCircleLabelList"/>
    <dgm:cxn modelId="{32357467-81A9-4CF6-98B6-1C5373981703}" type="presParOf" srcId="{B7A01F0E-8DED-4E93-843E-CD509F1AC793}" destId="{E999B477-52B2-4A04-835C-C830EAFFB0B6}" srcOrd="0" destOrd="0" presId="urn:microsoft.com/office/officeart/2018/5/layout/IconCircleLabelList"/>
    <dgm:cxn modelId="{DA91958D-6668-44A6-A5E4-0567B0FBCB3B}" type="presParOf" srcId="{B7A01F0E-8DED-4E93-843E-CD509F1AC793}" destId="{47E37E4E-D85A-4A67-8C54-57D9BA839BD2}" srcOrd="1" destOrd="0" presId="urn:microsoft.com/office/officeart/2018/5/layout/IconCircleLabelList"/>
    <dgm:cxn modelId="{E129CC88-C797-4299-AF45-2F86FAF28595}" type="presParOf" srcId="{B7A01F0E-8DED-4E93-843E-CD509F1AC793}" destId="{64086CB3-A7DA-4334-A3A7-EBF5F0E6178F}" srcOrd="2" destOrd="0" presId="urn:microsoft.com/office/officeart/2018/5/layout/IconCircleLabelList"/>
    <dgm:cxn modelId="{446A8265-6216-4407-B027-B6EAF85AF705}" type="presParOf" srcId="{B7A01F0E-8DED-4E93-843E-CD509F1AC793}" destId="{7C5F351D-D3D2-4ACB-9E53-E7D518E2DDF6}" srcOrd="3" destOrd="0" presId="urn:microsoft.com/office/officeart/2018/5/layout/IconCircleLabelList"/>
    <dgm:cxn modelId="{97E096DE-D4FC-4FFB-B4DC-3AF49C93AAE9}" type="presParOf" srcId="{268C7EAC-3A0E-4B3F-BF5E-4BB0CFCE0FFA}" destId="{84A4B9A3-89A3-4EED-96F8-920CEE7FE69A}" srcOrd="5" destOrd="0" presId="urn:microsoft.com/office/officeart/2018/5/layout/IconCircleLabelList"/>
    <dgm:cxn modelId="{AD287723-A474-4DCD-AC73-463C5BB80BE1}" type="presParOf" srcId="{268C7EAC-3A0E-4B3F-BF5E-4BB0CFCE0FFA}" destId="{47BE24A7-F3D3-4529-8DCD-5044172DC02B}" srcOrd="6" destOrd="0" presId="urn:microsoft.com/office/officeart/2018/5/layout/IconCircleLabelList"/>
    <dgm:cxn modelId="{D86D4DE7-39E2-49F8-A1AF-DFF7A319B285}" type="presParOf" srcId="{47BE24A7-F3D3-4529-8DCD-5044172DC02B}" destId="{68014D24-43DE-40CF-AB47-419FA74440E8}" srcOrd="0" destOrd="0" presId="urn:microsoft.com/office/officeart/2018/5/layout/IconCircleLabelList"/>
    <dgm:cxn modelId="{4B96BE09-D9B6-41E6-B055-EE7101E1C21B}" type="presParOf" srcId="{47BE24A7-F3D3-4529-8DCD-5044172DC02B}" destId="{1AB94656-2337-444F-9330-E8D78619B554}" srcOrd="1" destOrd="0" presId="urn:microsoft.com/office/officeart/2018/5/layout/IconCircleLabelList"/>
    <dgm:cxn modelId="{358AFB4C-EA67-45FB-AF08-BA7C622F7272}" type="presParOf" srcId="{47BE24A7-F3D3-4529-8DCD-5044172DC02B}" destId="{0AA07F2C-2942-4010-A7C6-8A44F97958E4}" srcOrd="2" destOrd="0" presId="urn:microsoft.com/office/officeart/2018/5/layout/IconCircleLabelList"/>
    <dgm:cxn modelId="{52855B02-A432-4046-84E5-892D78CBC9EA}" type="presParOf" srcId="{47BE24A7-F3D3-4529-8DCD-5044172DC02B}" destId="{0419FFB7-D690-4D43-921D-1D33C6A53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137393-617C-4B6F-BF65-89B3CFF1EB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CBB8A-2445-4268-A38C-80E46D9F6B89}">
      <dgm:prSet custT="1"/>
      <dgm:spPr/>
      <dgm:t>
        <a:bodyPr/>
        <a:lstStyle/>
        <a:p>
          <a:pPr>
            <a:defRPr b="1"/>
          </a:pPr>
          <a:r>
            <a:rPr lang="en-US" sz="1800" dirty="0"/>
            <a:t>Knowledge base for business and education primarily</a:t>
          </a:r>
        </a:p>
      </dgm:t>
    </dgm:pt>
    <dgm:pt modelId="{7358CCB6-E05B-4804-8E91-49A384E582AD}" type="parTrans" cxnId="{55A4A7FF-AA47-4545-B420-096514934009}">
      <dgm:prSet/>
      <dgm:spPr/>
      <dgm:t>
        <a:bodyPr/>
        <a:lstStyle/>
        <a:p>
          <a:endParaRPr lang="en-US"/>
        </a:p>
      </dgm:t>
    </dgm:pt>
    <dgm:pt modelId="{8ECF1F6C-ACBE-4689-9309-1F30986FF1F0}" type="sibTrans" cxnId="{55A4A7FF-AA47-4545-B420-096514934009}">
      <dgm:prSet/>
      <dgm:spPr/>
      <dgm:t>
        <a:bodyPr/>
        <a:lstStyle/>
        <a:p>
          <a:endParaRPr lang="en-US"/>
        </a:p>
      </dgm:t>
    </dgm:pt>
    <dgm:pt modelId="{3A12355C-D1BA-47CB-9A8D-6E9345B30A0D}">
      <dgm:prSet custT="1"/>
      <dgm:spPr/>
      <dgm:t>
        <a:bodyPr/>
        <a:lstStyle/>
        <a:p>
          <a:r>
            <a:rPr lang="en-US" sz="1600" dirty="0"/>
            <a:t>Based on providing a singular answer to a question in a channel based (slack, discord) format</a:t>
          </a:r>
        </a:p>
      </dgm:t>
    </dgm:pt>
    <dgm:pt modelId="{97595A15-80D9-40B4-B9E5-CFC45CB20E3B}" type="parTrans" cxnId="{9DD85F81-3390-4080-A077-5756FD3B8C0D}">
      <dgm:prSet/>
      <dgm:spPr/>
      <dgm:t>
        <a:bodyPr/>
        <a:lstStyle/>
        <a:p>
          <a:endParaRPr lang="en-US"/>
        </a:p>
      </dgm:t>
    </dgm:pt>
    <dgm:pt modelId="{42A534A5-D36A-48F8-B742-CBC87B999302}" type="sibTrans" cxnId="{9DD85F81-3390-4080-A077-5756FD3B8C0D}">
      <dgm:prSet/>
      <dgm:spPr/>
      <dgm:t>
        <a:bodyPr/>
        <a:lstStyle/>
        <a:p>
          <a:endParaRPr lang="en-US"/>
        </a:p>
      </dgm:t>
    </dgm:pt>
    <dgm:pt modelId="{40F7F7DF-7A9C-445B-9AD9-8E6AAAB4FFB1}">
      <dgm:prSet custT="1"/>
      <dgm:spPr/>
      <dgm:t>
        <a:bodyPr/>
        <a:lstStyle/>
        <a:p>
          <a:pPr>
            <a:defRPr b="1"/>
          </a:pPr>
          <a:r>
            <a:rPr lang="en-US" sz="1800" dirty="0"/>
            <a:t>Client: </a:t>
          </a:r>
          <a:r>
            <a:rPr lang="en-US" sz="1800" i="1" dirty="0"/>
            <a:t>Ali </a:t>
          </a:r>
          <a:r>
            <a:rPr lang="en-US" sz="1800" i="1" dirty="0" err="1"/>
            <a:t>Odac</a:t>
          </a:r>
          <a:endParaRPr lang="en-US" sz="1800" i="1" dirty="0"/>
        </a:p>
      </dgm:t>
    </dgm:pt>
    <dgm:pt modelId="{EB706F50-7AD0-4DC7-BD56-1199031F71F7}" type="parTrans" cxnId="{32D6AAA2-2F07-4026-88BC-AE8B0C391912}">
      <dgm:prSet/>
      <dgm:spPr/>
      <dgm:t>
        <a:bodyPr/>
        <a:lstStyle/>
        <a:p>
          <a:endParaRPr lang="en-US"/>
        </a:p>
      </dgm:t>
    </dgm:pt>
    <dgm:pt modelId="{75F093B3-F4C6-428A-84E1-D71450410FD3}" type="sibTrans" cxnId="{32D6AAA2-2F07-4026-88BC-AE8B0C391912}">
      <dgm:prSet/>
      <dgm:spPr/>
      <dgm:t>
        <a:bodyPr/>
        <a:lstStyle/>
        <a:p>
          <a:endParaRPr lang="en-US"/>
        </a:p>
      </dgm:t>
    </dgm:pt>
    <dgm:pt modelId="{ED9DA153-020B-4E09-A433-6D827DC4316B}">
      <dgm:prSet custT="1"/>
      <dgm:spPr/>
      <dgm:t>
        <a:bodyPr/>
        <a:lstStyle/>
        <a:p>
          <a:pPr>
            <a:defRPr b="1"/>
          </a:pPr>
          <a:r>
            <a:rPr lang="en-US" sz="1800" dirty="0"/>
            <a:t>Tutor: </a:t>
          </a:r>
          <a:r>
            <a:rPr lang="en-US" sz="1800" b="1" i="1" dirty="0" err="1"/>
            <a:t>Mikaeil</a:t>
          </a:r>
          <a:r>
            <a:rPr lang="en-US" sz="1800" b="1" i="1" dirty="0"/>
            <a:t> </a:t>
          </a:r>
          <a:r>
            <a:rPr lang="en-US" sz="1800" b="1" i="1" dirty="0" err="1"/>
            <a:t>Shaghelani</a:t>
          </a:r>
          <a:r>
            <a:rPr lang="en-US" sz="1800" b="1" i="1" dirty="0"/>
            <a:t> </a:t>
          </a:r>
        </a:p>
      </dgm:t>
    </dgm:pt>
    <dgm:pt modelId="{972D77D6-8786-417F-BDC1-7F9152DCB232}" type="parTrans" cxnId="{99EFF94D-AC39-472F-B4B2-ABF454F6AE02}">
      <dgm:prSet/>
      <dgm:spPr/>
      <dgm:t>
        <a:bodyPr/>
        <a:lstStyle/>
        <a:p>
          <a:endParaRPr lang="en-US"/>
        </a:p>
      </dgm:t>
    </dgm:pt>
    <dgm:pt modelId="{5379489D-4493-4C99-9DB3-CCAF76CD22DA}" type="sibTrans" cxnId="{99EFF94D-AC39-472F-B4B2-ABF454F6AE02}">
      <dgm:prSet/>
      <dgm:spPr/>
      <dgm:t>
        <a:bodyPr/>
        <a:lstStyle/>
        <a:p>
          <a:endParaRPr lang="en-US"/>
        </a:p>
      </dgm:t>
    </dgm:pt>
    <dgm:pt modelId="{A83B1ACD-D659-45A7-B415-ABFC3E490E61}" type="pres">
      <dgm:prSet presAssocID="{D5137393-617C-4B6F-BF65-89B3CFF1EB81}" presName="root" presStyleCnt="0">
        <dgm:presLayoutVars>
          <dgm:dir/>
          <dgm:resizeHandles val="exact"/>
        </dgm:presLayoutVars>
      </dgm:prSet>
      <dgm:spPr/>
    </dgm:pt>
    <dgm:pt modelId="{81B77C0F-E6D5-428C-BC73-9054298F2AE1}" type="pres">
      <dgm:prSet presAssocID="{E94CBB8A-2445-4268-A38C-80E46D9F6B89}" presName="compNode" presStyleCnt="0"/>
      <dgm:spPr/>
    </dgm:pt>
    <dgm:pt modelId="{828E303B-F4FF-49D2-9ABC-D79DD8AE1CF5}" type="pres">
      <dgm:prSet presAssocID="{E94CBB8A-2445-4268-A38C-80E46D9F6B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DF4F8A18-EE6D-4F5B-91DA-A1912C0A478E}" type="pres">
      <dgm:prSet presAssocID="{E94CBB8A-2445-4268-A38C-80E46D9F6B89}" presName="iconSpace" presStyleCnt="0"/>
      <dgm:spPr/>
    </dgm:pt>
    <dgm:pt modelId="{26184014-E678-443C-87CE-37F272F60FCD}" type="pres">
      <dgm:prSet presAssocID="{E94CBB8A-2445-4268-A38C-80E46D9F6B89}" presName="parTx" presStyleLbl="revTx" presStyleIdx="0" presStyleCnt="6">
        <dgm:presLayoutVars>
          <dgm:chMax val="0"/>
          <dgm:chPref val="0"/>
        </dgm:presLayoutVars>
      </dgm:prSet>
      <dgm:spPr/>
    </dgm:pt>
    <dgm:pt modelId="{9BE3B03A-6642-4567-9CD0-93C07B9B4CB3}" type="pres">
      <dgm:prSet presAssocID="{E94CBB8A-2445-4268-A38C-80E46D9F6B89}" presName="txSpace" presStyleCnt="0"/>
      <dgm:spPr/>
    </dgm:pt>
    <dgm:pt modelId="{B106C353-3257-4995-9888-82AE03984C21}" type="pres">
      <dgm:prSet presAssocID="{E94CBB8A-2445-4268-A38C-80E46D9F6B89}" presName="desTx" presStyleLbl="revTx" presStyleIdx="1" presStyleCnt="6" custLinFactNeighborY="14368">
        <dgm:presLayoutVars/>
      </dgm:prSet>
      <dgm:spPr/>
    </dgm:pt>
    <dgm:pt modelId="{CDA9C69C-34B9-46CB-8F9E-1EAF71473C61}" type="pres">
      <dgm:prSet presAssocID="{8ECF1F6C-ACBE-4689-9309-1F30986FF1F0}" presName="sibTrans" presStyleCnt="0"/>
      <dgm:spPr/>
    </dgm:pt>
    <dgm:pt modelId="{B2119753-0CBD-4B56-A0DE-8253B2BFA3B0}" type="pres">
      <dgm:prSet presAssocID="{40F7F7DF-7A9C-445B-9AD9-8E6AAAB4FFB1}" presName="compNode" presStyleCnt="0"/>
      <dgm:spPr/>
    </dgm:pt>
    <dgm:pt modelId="{4073538D-B1C9-42DE-A443-AA800788D434}" type="pres">
      <dgm:prSet presAssocID="{40F7F7DF-7A9C-445B-9AD9-8E6AAAB4FF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85E193F6-AFDF-4C64-8954-4AF3B5D7702C}" type="pres">
      <dgm:prSet presAssocID="{40F7F7DF-7A9C-445B-9AD9-8E6AAAB4FFB1}" presName="iconSpace" presStyleCnt="0"/>
      <dgm:spPr/>
    </dgm:pt>
    <dgm:pt modelId="{5E564C49-3EA2-48A3-983F-90975FE0A9B3}" type="pres">
      <dgm:prSet presAssocID="{40F7F7DF-7A9C-445B-9AD9-8E6AAAB4FFB1}" presName="parTx" presStyleLbl="revTx" presStyleIdx="2" presStyleCnt="6">
        <dgm:presLayoutVars>
          <dgm:chMax val="0"/>
          <dgm:chPref val="0"/>
        </dgm:presLayoutVars>
      </dgm:prSet>
      <dgm:spPr/>
    </dgm:pt>
    <dgm:pt modelId="{133D3647-ED46-42ED-84F0-96F7CA9C3977}" type="pres">
      <dgm:prSet presAssocID="{40F7F7DF-7A9C-445B-9AD9-8E6AAAB4FFB1}" presName="txSpace" presStyleCnt="0"/>
      <dgm:spPr/>
    </dgm:pt>
    <dgm:pt modelId="{E000A202-ACBB-4C7A-B235-BD178DB63A7D}" type="pres">
      <dgm:prSet presAssocID="{40F7F7DF-7A9C-445B-9AD9-8E6AAAB4FFB1}" presName="desTx" presStyleLbl="revTx" presStyleIdx="3" presStyleCnt="6" custLinFactX="82431" custLinFactNeighborX="100000" custLinFactNeighborY="92368">
        <dgm:presLayoutVars/>
      </dgm:prSet>
      <dgm:spPr/>
    </dgm:pt>
    <dgm:pt modelId="{B9CCA3EB-829D-4FCB-ABA6-BB607CA911D7}" type="pres">
      <dgm:prSet presAssocID="{75F093B3-F4C6-428A-84E1-D71450410FD3}" presName="sibTrans" presStyleCnt="0"/>
      <dgm:spPr/>
    </dgm:pt>
    <dgm:pt modelId="{2F6C8065-12DF-40E7-9413-35A88ABC5396}" type="pres">
      <dgm:prSet presAssocID="{ED9DA153-020B-4E09-A433-6D827DC4316B}" presName="compNode" presStyleCnt="0"/>
      <dgm:spPr/>
    </dgm:pt>
    <dgm:pt modelId="{D7F518BC-81ED-462C-9383-0EEC76221F18}" type="pres">
      <dgm:prSet presAssocID="{ED9DA153-020B-4E09-A433-6D827DC431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B32A693-2144-4221-8FB0-6317418D8C27}" type="pres">
      <dgm:prSet presAssocID="{ED9DA153-020B-4E09-A433-6D827DC4316B}" presName="iconSpace" presStyleCnt="0"/>
      <dgm:spPr/>
    </dgm:pt>
    <dgm:pt modelId="{8176C9B8-8270-4621-A15A-4E344325CACC}" type="pres">
      <dgm:prSet presAssocID="{ED9DA153-020B-4E09-A433-6D827DC4316B}" presName="parTx" presStyleLbl="revTx" presStyleIdx="4" presStyleCnt="6">
        <dgm:presLayoutVars>
          <dgm:chMax val="0"/>
          <dgm:chPref val="0"/>
        </dgm:presLayoutVars>
      </dgm:prSet>
      <dgm:spPr/>
    </dgm:pt>
    <dgm:pt modelId="{C0153BF4-0766-4F56-AE50-71BBBDCF9D2D}" type="pres">
      <dgm:prSet presAssocID="{ED9DA153-020B-4E09-A433-6D827DC4316B}" presName="txSpace" presStyleCnt="0"/>
      <dgm:spPr/>
    </dgm:pt>
    <dgm:pt modelId="{802BA72B-21A5-457A-B593-38E47043FEF5}" type="pres">
      <dgm:prSet presAssocID="{ED9DA153-020B-4E09-A433-6D827DC4316B}" presName="desTx" presStyleLbl="revTx" presStyleIdx="5" presStyleCnt="6">
        <dgm:presLayoutVars/>
      </dgm:prSet>
      <dgm:spPr/>
    </dgm:pt>
  </dgm:ptLst>
  <dgm:cxnLst>
    <dgm:cxn modelId="{46971F3D-EB5D-4A71-BAF9-E505F8EDD26F}" type="presOf" srcId="{40F7F7DF-7A9C-445B-9AD9-8E6AAAB4FFB1}" destId="{5E564C49-3EA2-48A3-983F-90975FE0A9B3}" srcOrd="0" destOrd="0" presId="urn:microsoft.com/office/officeart/2018/5/layout/CenteredIconLabelDescriptionList"/>
    <dgm:cxn modelId="{99EFF94D-AC39-472F-B4B2-ABF454F6AE02}" srcId="{D5137393-617C-4B6F-BF65-89B3CFF1EB81}" destId="{ED9DA153-020B-4E09-A433-6D827DC4316B}" srcOrd="2" destOrd="0" parTransId="{972D77D6-8786-417F-BDC1-7F9152DCB232}" sibTransId="{5379489D-4493-4C99-9DB3-CCAF76CD22DA}"/>
    <dgm:cxn modelId="{9DD85F81-3390-4080-A077-5756FD3B8C0D}" srcId="{E94CBB8A-2445-4268-A38C-80E46D9F6B89}" destId="{3A12355C-D1BA-47CB-9A8D-6E9345B30A0D}" srcOrd="0" destOrd="0" parTransId="{97595A15-80D9-40B4-B9E5-CFC45CB20E3B}" sibTransId="{42A534A5-D36A-48F8-B742-CBC87B999302}"/>
    <dgm:cxn modelId="{32D6AAA2-2F07-4026-88BC-AE8B0C391912}" srcId="{D5137393-617C-4B6F-BF65-89B3CFF1EB81}" destId="{40F7F7DF-7A9C-445B-9AD9-8E6AAAB4FFB1}" srcOrd="1" destOrd="0" parTransId="{EB706F50-7AD0-4DC7-BD56-1199031F71F7}" sibTransId="{75F093B3-F4C6-428A-84E1-D71450410FD3}"/>
    <dgm:cxn modelId="{DC085DBC-4D9D-43FA-9E3E-D51D67541E29}" type="presOf" srcId="{D5137393-617C-4B6F-BF65-89B3CFF1EB81}" destId="{A83B1ACD-D659-45A7-B415-ABFC3E490E61}" srcOrd="0" destOrd="0" presId="urn:microsoft.com/office/officeart/2018/5/layout/CenteredIconLabelDescriptionList"/>
    <dgm:cxn modelId="{C8F134F1-E8D6-4BA1-8482-FD22462D9DAC}" type="presOf" srcId="{ED9DA153-020B-4E09-A433-6D827DC4316B}" destId="{8176C9B8-8270-4621-A15A-4E344325CACC}" srcOrd="0" destOrd="0" presId="urn:microsoft.com/office/officeart/2018/5/layout/CenteredIconLabelDescriptionList"/>
    <dgm:cxn modelId="{8F8C01F5-6893-48D6-A7DB-0EB7992FAEBC}" type="presOf" srcId="{E94CBB8A-2445-4268-A38C-80E46D9F6B89}" destId="{26184014-E678-443C-87CE-37F272F60FCD}" srcOrd="0" destOrd="0" presId="urn:microsoft.com/office/officeart/2018/5/layout/CenteredIconLabelDescriptionList"/>
    <dgm:cxn modelId="{57E9F7F6-DC7A-49E5-84C6-DC1B6A14B6C0}" type="presOf" srcId="{3A12355C-D1BA-47CB-9A8D-6E9345B30A0D}" destId="{B106C353-3257-4995-9888-82AE03984C21}" srcOrd="0" destOrd="0" presId="urn:microsoft.com/office/officeart/2018/5/layout/CenteredIconLabelDescriptionList"/>
    <dgm:cxn modelId="{55A4A7FF-AA47-4545-B420-096514934009}" srcId="{D5137393-617C-4B6F-BF65-89B3CFF1EB81}" destId="{E94CBB8A-2445-4268-A38C-80E46D9F6B89}" srcOrd="0" destOrd="0" parTransId="{7358CCB6-E05B-4804-8E91-49A384E582AD}" sibTransId="{8ECF1F6C-ACBE-4689-9309-1F30986FF1F0}"/>
    <dgm:cxn modelId="{D4D206CA-E2D1-42D1-8C09-FC3002BA62C7}" type="presParOf" srcId="{A83B1ACD-D659-45A7-B415-ABFC3E490E61}" destId="{81B77C0F-E6D5-428C-BC73-9054298F2AE1}" srcOrd="0" destOrd="0" presId="urn:microsoft.com/office/officeart/2018/5/layout/CenteredIconLabelDescriptionList"/>
    <dgm:cxn modelId="{7DEFB784-93E2-4B00-847A-2C16BF9D2705}" type="presParOf" srcId="{81B77C0F-E6D5-428C-BC73-9054298F2AE1}" destId="{828E303B-F4FF-49D2-9ABC-D79DD8AE1CF5}" srcOrd="0" destOrd="0" presId="urn:microsoft.com/office/officeart/2018/5/layout/CenteredIconLabelDescriptionList"/>
    <dgm:cxn modelId="{79B80A0A-0E85-422F-999D-B12B205E2661}" type="presParOf" srcId="{81B77C0F-E6D5-428C-BC73-9054298F2AE1}" destId="{DF4F8A18-EE6D-4F5B-91DA-A1912C0A478E}" srcOrd="1" destOrd="0" presId="urn:microsoft.com/office/officeart/2018/5/layout/CenteredIconLabelDescriptionList"/>
    <dgm:cxn modelId="{1D8674FD-43A8-44D5-A2E2-A97E0D93BD1F}" type="presParOf" srcId="{81B77C0F-E6D5-428C-BC73-9054298F2AE1}" destId="{26184014-E678-443C-87CE-37F272F60FCD}" srcOrd="2" destOrd="0" presId="urn:microsoft.com/office/officeart/2018/5/layout/CenteredIconLabelDescriptionList"/>
    <dgm:cxn modelId="{D6BC8A63-0D13-4F11-8A25-12625E66B9A9}" type="presParOf" srcId="{81B77C0F-E6D5-428C-BC73-9054298F2AE1}" destId="{9BE3B03A-6642-4567-9CD0-93C07B9B4CB3}" srcOrd="3" destOrd="0" presId="urn:microsoft.com/office/officeart/2018/5/layout/CenteredIconLabelDescriptionList"/>
    <dgm:cxn modelId="{9546CA82-0983-4911-80BA-1D0105C40015}" type="presParOf" srcId="{81B77C0F-E6D5-428C-BC73-9054298F2AE1}" destId="{B106C353-3257-4995-9888-82AE03984C21}" srcOrd="4" destOrd="0" presId="urn:microsoft.com/office/officeart/2018/5/layout/CenteredIconLabelDescriptionList"/>
    <dgm:cxn modelId="{A275FB95-2775-4357-AFDA-8FD5E63FCB8C}" type="presParOf" srcId="{A83B1ACD-D659-45A7-B415-ABFC3E490E61}" destId="{CDA9C69C-34B9-46CB-8F9E-1EAF71473C61}" srcOrd="1" destOrd="0" presId="urn:microsoft.com/office/officeart/2018/5/layout/CenteredIconLabelDescriptionList"/>
    <dgm:cxn modelId="{C405D85F-D05D-4D2B-B40E-B33C335F46E3}" type="presParOf" srcId="{A83B1ACD-D659-45A7-B415-ABFC3E490E61}" destId="{B2119753-0CBD-4B56-A0DE-8253B2BFA3B0}" srcOrd="2" destOrd="0" presId="urn:microsoft.com/office/officeart/2018/5/layout/CenteredIconLabelDescriptionList"/>
    <dgm:cxn modelId="{111753C4-3794-4B2D-8579-2EFA2BA7D813}" type="presParOf" srcId="{B2119753-0CBD-4B56-A0DE-8253B2BFA3B0}" destId="{4073538D-B1C9-42DE-A443-AA800788D434}" srcOrd="0" destOrd="0" presId="urn:microsoft.com/office/officeart/2018/5/layout/CenteredIconLabelDescriptionList"/>
    <dgm:cxn modelId="{292BF531-C211-49CF-8A9C-1A7AD9141311}" type="presParOf" srcId="{B2119753-0CBD-4B56-A0DE-8253B2BFA3B0}" destId="{85E193F6-AFDF-4C64-8954-4AF3B5D7702C}" srcOrd="1" destOrd="0" presId="urn:microsoft.com/office/officeart/2018/5/layout/CenteredIconLabelDescriptionList"/>
    <dgm:cxn modelId="{3481E2FB-9A2C-4D84-9DE6-A0528E30AB42}" type="presParOf" srcId="{B2119753-0CBD-4B56-A0DE-8253B2BFA3B0}" destId="{5E564C49-3EA2-48A3-983F-90975FE0A9B3}" srcOrd="2" destOrd="0" presId="urn:microsoft.com/office/officeart/2018/5/layout/CenteredIconLabelDescriptionList"/>
    <dgm:cxn modelId="{24675998-336C-497E-98E4-74184B75C991}" type="presParOf" srcId="{B2119753-0CBD-4B56-A0DE-8253B2BFA3B0}" destId="{133D3647-ED46-42ED-84F0-96F7CA9C3977}" srcOrd="3" destOrd="0" presId="urn:microsoft.com/office/officeart/2018/5/layout/CenteredIconLabelDescriptionList"/>
    <dgm:cxn modelId="{61D9574E-837C-4C5B-9DA8-E0AA7BCDBAD5}" type="presParOf" srcId="{B2119753-0CBD-4B56-A0DE-8253B2BFA3B0}" destId="{E000A202-ACBB-4C7A-B235-BD178DB63A7D}" srcOrd="4" destOrd="0" presId="urn:microsoft.com/office/officeart/2018/5/layout/CenteredIconLabelDescriptionList"/>
    <dgm:cxn modelId="{052DA3D9-5F07-4A35-8D2E-27F978C799D2}" type="presParOf" srcId="{A83B1ACD-D659-45A7-B415-ABFC3E490E61}" destId="{B9CCA3EB-829D-4FCB-ABA6-BB607CA911D7}" srcOrd="3" destOrd="0" presId="urn:microsoft.com/office/officeart/2018/5/layout/CenteredIconLabelDescriptionList"/>
    <dgm:cxn modelId="{DF026AB2-86E9-4D45-8B44-FFF1064D0772}" type="presParOf" srcId="{A83B1ACD-D659-45A7-B415-ABFC3E490E61}" destId="{2F6C8065-12DF-40E7-9413-35A88ABC5396}" srcOrd="4" destOrd="0" presId="urn:microsoft.com/office/officeart/2018/5/layout/CenteredIconLabelDescriptionList"/>
    <dgm:cxn modelId="{2B7A7661-1A31-4C60-8FBC-33BAA75D1BB4}" type="presParOf" srcId="{2F6C8065-12DF-40E7-9413-35A88ABC5396}" destId="{D7F518BC-81ED-462C-9383-0EEC76221F18}" srcOrd="0" destOrd="0" presId="urn:microsoft.com/office/officeart/2018/5/layout/CenteredIconLabelDescriptionList"/>
    <dgm:cxn modelId="{3DCE4F3E-AB17-4FE4-BC10-2ADFE7363A60}" type="presParOf" srcId="{2F6C8065-12DF-40E7-9413-35A88ABC5396}" destId="{3B32A693-2144-4221-8FB0-6317418D8C27}" srcOrd="1" destOrd="0" presId="urn:microsoft.com/office/officeart/2018/5/layout/CenteredIconLabelDescriptionList"/>
    <dgm:cxn modelId="{1FDAB708-01DA-4C11-AAE1-34E7756F369E}" type="presParOf" srcId="{2F6C8065-12DF-40E7-9413-35A88ABC5396}" destId="{8176C9B8-8270-4621-A15A-4E344325CACC}" srcOrd="2" destOrd="0" presId="urn:microsoft.com/office/officeart/2018/5/layout/CenteredIconLabelDescriptionList"/>
    <dgm:cxn modelId="{21235C24-BA33-40B0-B3E2-5191EA786533}" type="presParOf" srcId="{2F6C8065-12DF-40E7-9413-35A88ABC5396}" destId="{C0153BF4-0766-4F56-AE50-71BBBDCF9D2D}" srcOrd="3" destOrd="0" presId="urn:microsoft.com/office/officeart/2018/5/layout/CenteredIconLabelDescriptionList"/>
    <dgm:cxn modelId="{B678562C-E268-4E07-A81A-B3A11F8C47DF}" type="presParOf" srcId="{2F6C8065-12DF-40E7-9413-35A88ABC5396}" destId="{802BA72B-21A5-457A-B593-38E47043FE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331E49-B978-40D4-BB8E-33F53621C9B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FEA7A3-AE7F-4315-BE54-202A468EA7D8}">
      <dgm:prSet/>
      <dgm:spPr/>
      <dgm:t>
        <a:bodyPr/>
        <a:lstStyle/>
        <a:p>
          <a:r>
            <a:rPr lang="en-US" b="1" dirty="0"/>
            <a:t>Project plan</a:t>
          </a:r>
        </a:p>
      </dgm:t>
    </dgm:pt>
    <dgm:pt modelId="{A68A79D5-CD74-48CA-925D-49E4F92D24A0}" type="parTrans" cxnId="{B7F7E4A6-CFBC-4912-A163-3FACE8D4BDE1}">
      <dgm:prSet/>
      <dgm:spPr/>
      <dgm:t>
        <a:bodyPr/>
        <a:lstStyle/>
        <a:p>
          <a:endParaRPr lang="en-US"/>
        </a:p>
      </dgm:t>
    </dgm:pt>
    <dgm:pt modelId="{1921738F-A2F7-436D-B7EE-6F236E1300D3}" type="sibTrans" cxnId="{B7F7E4A6-CFBC-4912-A163-3FACE8D4BDE1}">
      <dgm:prSet/>
      <dgm:spPr/>
      <dgm:t>
        <a:bodyPr/>
        <a:lstStyle/>
        <a:p>
          <a:endParaRPr lang="en-US"/>
        </a:p>
      </dgm:t>
    </dgm:pt>
    <dgm:pt modelId="{0DD408AD-014A-4916-A204-D0F09FB8759A}">
      <dgm:prSet/>
      <dgm:spPr/>
      <dgm:t>
        <a:bodyPr/>
        <a:lstStyle/>
        <a:p>
          <a:r>
            <a:rPr lang="en-US" b="1" dirty="0"/>
            <a:t>Design document</a:t>
          </a:r>
        </a:p>
      </dgm:t>
    </dgm:pt>
    <dgm:pt modelId="{35CB860E-F835-462A-9D04-BD7F26B2EC7C}" type="parTrans" cxnId="{6BE1ECC2-2AA7-4431-B955-1ACD0D718250}">
      <dgm:prSet/>
      <dgm:spPr/>
      <dgm:t>
        <a:bodyPr/>
        <a:lstStyle/>
        <a:p>
          <a:endParaRPr lang="en-US"/>
        </a:p>
      </dgm:t>
    </dgm:pt>
    <dgm:pt modelId="{53870A09-1BE5-4787-B9B7-C76D2904A6ED}" type="sibTrans" cxnId="{6BE1ECC2-2AA7-4431-B955-1ACD0D718250}">
      <dgm:prSet/>
      <dgm:spPr/>
      <dgm:t>
        <a:bodyPr/>
        <a:lstStyle/>
        <a:p>
          <a:endParaRPr lang="en-US"/>
        </a:p>
      </dgm:t>
    </dgm:pt>
    <dgm:pt modelId="{E3719D0A-3799-48BD-B132-8230E3F37F39}">
      <dgm:prSet/>
      <dgm:spPr/>
      <dgm:t>
        <a:bodyPr/>
        <a:lstStyle/>
        <a:p>
          <a:r>
            <a:rPr lang="en-US" b="1" i="0" dirty="0"/>
            <a:t>Group agreements</a:t>
          </a:r>
        </a:p>
      </dgm:t>
    </dgm:pt>
    <dgm:pt modelId="{8A43229E-E7E8-4B03-9A3F-929746C3E5F1}" type="parTrans" cxnId="{DC0C3495-76D0-470A-9B79-E064BB2672A7}">
      <dgm:prSet/>
      <dgm:spPr/>
      <dgm:t>
        <a:bodyPr/>
        <a:lstStyle/>
        <a:p>
          <a:endParaRPr lang="en-US"/>
        </a:p>
      </dgm:t>
    </dgm:pt>
    <dgm:pt modelId="{7E0C3B8E-A8D5-4DD3-AF38-EDB3D68AF528}" type="sibTrans" cxnId="{DC0C3495-76D0-470A-9B79-E064BB2672A7}">
      <dgm:prSet/>
      <dgm:spPr/>
      <dgm:t>
        <a:bodyPr/>
        <a:lstStyle/>
        <a:p>
          <a:endParaRPr lang="en-US"/>
        </a:p>
      </dgm:t>
    </dgm:pt>
    <dgm:pt modelId="{FB49C0CE-13A2-4949-8871-151046371438}">
      <dgm:prSet/>
      <dgm:spPr/>
      <dgm:t>
        <a:bodyPr/>
        <a:lstStyle/>
        <a:p>
          <a:r>
            <a:rPr lang="en-US" i="1" dirty="0"/>
            <a:t>Weekly meetings, work division, communication, team info</a:t>
          </a:r>
        </a:p>
      </dgm:t>
    </dgm:pt>
    <dgm:pt modelId="{038D194F-E651-421F-9DB0-D56C8040FC38}" type="parTrans" cxnId="{A8E987FD-59A2-4DE0-B6BB-021151F82FE7}">
      <dgm:prSet/>
      <dgm:spPr/>
      <dgm:t>
        <a:bodyPr/>
        <a:lstStyle/>
        <a:p>
          <a:endParaRPr lang="en-US"/>
        </a:p>
      </dgm:t>
    </dgm:pt>
    <dgm:pt modelId="{E9F775C8-4E2E-4576-8338-32B9C57B0484}" type="sibTrans" cxnId="{A8E987FD-59A2-4DE0-B6BB-021151F82FE7}">
      <dgm:prSet/>
      <dgm:spPr/>
      <dgm:t>
        <a:bodyPr/>
        <a:lstStyle/>
        <a:p>
          <a:endParaRPr lang="en-US"/>
        </a:p>
      </dgm:t>
    </dgm:pt>
    <dgm:pt modelId="{0A20F1FB-6584-4FE3-8CE3-4922118F119D}">
      <dgm:prSet/>
      <dgm:spPr/>
      <dgm:t>
        <a:bodyPr/>
        <a:lstStyle/>
        <a:p>
          <a:r>
            <a:rPr lang="en-US" b="1" dirty="0"/>
            <a:t>URS</a:t>
          </a:r>
        </a:p>
      </dgm:t>
    </dgm:pt>
    <dgm:pt modelId="{939C1615-1532-4E0E-9889-97AC1D996EAD}" type="parTrans" cxnId="{BA3E146C-CD71-44A2-8791-34E4B6C79774}">
      <dgm:prSet/>
      <dgm:spPr/>
      <dgm:t>
        <a:bodyPr/>
        <a:lstStyle/>
        <a:p>
          <a:endParaRPr lang="en-US"/>
        </a:p>
      </dgm:t>
    </dgm:pt>
    <dgm:pt modelId="{0FDC344D-782E-4066-BDAB-578B1D9E4173}" type="sibTrans" cxnId="{BA3E146C-CD71-44A2-8791-34E4B6C79774}">
      <dgm:prSet/>
      <dgm:spPr/>
      <dgm:t>
        <a:bodyPr/>
        <a:lstStyle/>
        <a:p>
          <a:endParaRPr lang="en-US"/>
        </a:p>
      </dgm:t>
    </dgm:pt>
    <dgm:pt modelId="{52EC2E42-4CF5-47E3-8A67-7A870715DD2E}">
      <dgm:prSet/>
      <dgm:spPr/>
      <dgm:t>
        <a:bodyPr/>
        <a:lstStyle/>
        <a:p>
          <a:r>
            <a:rPr lang="en-US" b="1" dirty="0"/>
            <a:t>Financial Report</a:t>
          </a:r>
        </a:p>
      </dgm:t>
    </dgm:pt>
    <dgm:pt modelId="{10BE0369-2CF4-4829-AF32-2394C051503F}" type="parTrans" cxnId="{5E691BB2-F321-4498-8C3F-518EC0BB9E6E}">
      <dgm:prSet/>
      <dgm:spPr/>
      <dgm:t>
        <a:bodyPr/>
        <a:lstStyle/>
        <a:p>
          <a:endParaRPr lang="en-US"/>
        </a:p>
      </dgm:t>
    </dgm:pt>
    <dgm:pt modelId="{2E1BD784-3C7D-4B1F-A96F-4A53B6A1027C}" type="sibTrans" cxnId="{5E691BB2-F321-4498-8C3F-518EC0BB9E6E}">
      <dgm:prSet/>
      <dgm:spPr/>
      <dgm:t>
        <a:bodyPr/>
        <a:lstStyle/>
        <a:p>
          <a:endParaRPr lang="en-US"/>
        </a:p>
      </dgm:t>
    </dgm:pt>
    <dgm:pt modelId="{5FAF179D-2516-43CF-890E-2B9F6F286E6F}">
      <dgm:prSet/>
      <dgm:spPr/>
      <dgm:t>
        <a:bodyPr/>
        <a:lstStyle/>
        <a:p>
          <a:r>
            <a:rPr lang="en-US" i="1" dirty="0"/>
            <a:t>Comparing different cloud providers by estimating costs</a:t>
          </a:r>
        </a:p>
      </dgm:t>
    </dgm:pt>
    <dgm:pt modelId="{5A597D31-C2C4-4176-A1FC-0DE3B89EFBB5}" type="parTrans" cxnId="{F07023FB-9CCC-4650-BA4F-776EA7D083D5}">
      <dgm:prSet/>
      <dgm:spPr/>
      <dgm:t>
        <a:bodyPr/>
        <a:lstStyle/>
        <a:p>
          <a:endParaRPr lang="en-US"/>
        </a:p>
      </dgm:t>
    </dgm:pt>
    <dgm:pt modelId="{6CF6A681-EEC9-44CC-9CE1-004A25C6B89C}" type="sibTrans" cxnId="{F07023FB-9CCC-4650-BA4F-776EA7D083D5}">
      <dgm:prSet/>
      <dgm:spPr/>
      <dgm:t>
        <a:bodyPr/>
        <a:lstStyle/>
        <a:p>
          <a:endParaRPr lang="en-US"/>
        </a:p>
      </dgm:t>
    </dgm:pt>
    <dgm:pt modelId="{207B5240-0A51-470A-958F-AC0D812DB5B0}">
      <dgm:prSet/>
      <dgm:spPr/>
      <dgm:t>
        <a:bodyPr/>
        <a:lstStyle/>
        <a:p>
          <a:r>
            <a:rPr lang="en-US" b="1" dirty="0"/>
            <a:t>Notes &amp; minutes of every meeting</a:t>
          </a:r>
        </a:p>
      </dgm:t>
    </dgm:pt>
    <dgm:pt modelId="{A68152F0-498F-4513-A40D-89CD0DBF26A0}" type="parTrans" cxnId="{88FB7088-5642-4560-98C9-2031741D5A91}">
      <dgm:prSet/>
      <dgm:spPr/>
      <dgm:t>
        <a:bodyPr/>
        <a:lstStyle/>
        <a:p>
          <a:endParaRPr lang="en-US"/>
        </a:p>
      </dgm:t>
    </dgm:pt>
    <dgm:pt modelId="{E9E2CB75-8FF6-45F4-AE2D-8B2D274DA2FF}" type="sibTrans" cxnId="{88FB7088-5642-4560-98C9-2031741D5A91}">
      <dgm:prSet/>
      <dgm:spPr/>
      <dgm:t>
        <a:bodyPr/>
        <a:lstStyle/>
        <a:p>
          <a:endParaRPr lang="en-US"/>
        </a:p>
      </dgm:t>
    </dgm:pt>
    <dgm:pt modelId="{141871FB-59B5-4AB3-9277-45E26B6DA65D}" type="pres">
      <dgm:prSet presAssocID="{47331E49-B978-40D4-BB8E-33F53621C9B8}" presName="diagram" presStyleCnt="0">
        <dgm:presLayoutVars>
          <dgm:dir/>
          <dgm:resizeHandles val="exact"/>
        </dgm:presLayoutVars>
      </dgm:prSet>
      <dgm:spPr/>
    </dgm:pt>
    <dgm:pt modelId="{DD83F909-56A2-4B48-AF81-F09A5DC86595}" type="pres">
      <dgm:prSet presAssocID="{AFFEA7A3-AE7F-4315-BE54-202A468EA7D8}" presName="node" presStyleLbl="node1" presStyleIdx="0" presStyleCnt="6">
        <dgm:presLayoutVars>
          <dgm:bulletEnabled val="1"/>
        </dgm:presLayoutVars>
      </dgm:prSet>
      <dgm:spPr/>
    </dgm:pt>
    <dgm:pt modelId="{17BC8726-4541-45A4-BF3F-C05120326B6F}" type="pres">
      <dgm:prSet presAssocID="{1921738F-A2F7-436D-B7EE-6F236E1300D3}" presName="sibTrans" presStyleCnt="0"/>
      <dgm:spPr/>
    </dgm:pt>
    <dgm:pt modelId="{B300107A-E3CC-49CF-A937-8B6389B12027}" type="pres">
      <dgm:prSet presAssocID="{0DD408AD-014A-4916-A204-D0F09FB8759A}" presName="node" presStyleLbl="node1" presStyleIdx="1" presStyleCnt="6">
        <dgm:presLayoutVars>
          <dgm:bulletEnabled val="1"/>
        </dgm:presLayoutVars>
      </dgm:prSet>
      <dgm:spPr/>
    </dgm:pt>
    <dgm:pt modelId="{7D4A80E5-10CE-47ED-A7EA-FA822EE635AF}" type="pres">
      <dgm:prSet presAssocID="{53870A09-1BE5-4787-B9B7-C76D2904A6ED}" presName="sibTrans" presStyleCnt="0"/>
      <dgm:spPr/>
    </dgm:pt>
    <dgm:pt modelId="{84401DF2-C88F-46C2-8DD0-73636D10F036}" type="pres">
      <dgm:prSet presAssocID="{E3719D0A-3799-48BD-B132-8230E3F37F39}" presName="node" presStyleLbl="node1" presStyleIdx="2" presStyleCnt="6">
        <dgm:presLayoutVars>
          <dgm:bulletEnabled val="1"/>
        </dgm:presLayoutVars>
      </dgm:prSet>
      <dgm:spPr/>
    </dgm:pt>
    <dgm:pt modelId="{022970C3-7D3F-4AC7-9A88-5598EDAC1450}" type="pres">
      <dgm:prSet presAssocID="{7E0C3B8E-A8D5-4DD3-AF38-EDB3D68AF528}" presName="sibTrans" presStyleCnt="0"/>
      <dgm:spPr/>
    </dgm:pt>
    <dgm:pt modelId="{45B55A8F-978D-43A6-9194-87743325193E}" type="pres">
      <dgm:prSet presAssocID="{0A20F1FB-6584-4FE3-8CE3-4922118F119D}" presName="node" presStyleLbl="node1" presStyleIdx="3" presStyleCnt="6">
        <dgm:presLayoutVars>
          <dgm:bulletEnabled val="1"/>
        </dgm:presLayoutVars>
      </dgm:prSet>
      <dgm:spPr/>
    </dgm:pt>
    <dgm:pt modelId="{C0A520AD-43E1-456A-AF97-4CC6D9A6AEA0}" type="pres">
      <dgm:prSet presAssocID="{0FDC344D-782E-4066-BDAB-578B1D9E4173}" presName="sibTrans" presStyleCnt="0"/>
      <dgm:spPr/>
    </dgm:pt>
    <dgm:pt modelId="{AA0A7F3A-DB8E-4BD4-8D48-107D98FFD1B6}" type="pres">
      <dgm:prSet presAssocID="{52EC2E42-4CF5-47E3-8A67-7A870715DD2E}" presName="node" presStyleLbl="node1" presStyleIdx="4" presStyleCnt="6">
        <dgm:presLayoutVars>
          <dgm:bulletEnabled val="1"/>
        </dgm:presLayoutVars>
      </dgm:prSet>
      <dgm:spPr/>
    </dgm:pt>
    <dgm:pt modelId="{2B947104-77B7-4CE7-BD9E-3C492CF9DEB9}" type="pres">
      <dgm:prSet presAssocID="{2E1BD784-3C7D-4B1F-A96F-4A53B6A1027C}" presName="sibTrans" presStyleCnt="0"/>
      <dgm:spPr/>
    </dgm:pt>
    <dgm:pt modelId="{3FD32DC7-DBB1-4D00-AD2A-B43EC5960EB4}" type="pres">
      <dgm:prSet presAssocID="{207B5240-0A51-470A-958F-AC0D812DB5B0}" presName="node" presStyleLbl="node1" presStyleIdx="5" presStyleCnt="6">
        <dgm:presLayoutVars>
          <dgm:bulletEnabled val="1"/>
        </dgm:presLayoutVars>
      </dgm:prSet>
      <dgm:spPr/>
    </dgm:pt>
  </dgm:ptLst>
  <dgm:cxnLst>
    <dgm:cxn modelId="{ACD88E01-BD22-4A84-B383-5B933BF7B16D}" type="presOf" srcId="{AFFEA7A3-AE7F-4315-BE54-202A468EA7D8}" destId="{DD83F909-56A2-4B48-AF81-F09A5DC86595}" srcOrd="0" destOrd="0" presId="urn:microsoft.com/office/officeart/2005/8/layout/default"/>
    <dgm:cxn modelId="{95359D0B-3B7C-4A9D-870F-06021D934C82}" type="presOf" srcId="{E3719D0A-3799-48BD-B132-8230E3F37F39}" destId="{84401DF2-C88F-46C2-8DD0-73636D10F036}" srcOrd="0" destOrd="0" presId="urn:microsoft.com/office/officeart/2005/8/layout/default"/>
    <dgm:cxn modelId="{A946D90C-1056-4667-ACF4-CA2300784048}" type="presOf" srcId="{207B5240-0A51-470A-958F-AC0D812DB5B0}" destId="{3FD32DC7-DBB1-4D00-AD2A-B43EC5960EB4}" srcOrd="0" destOrd="0" presId="urn:microsoft.com/office/officeart/2005/8/layout/default"/>
    <dgm:cxn modelId="{1944E748-4124-4053-A6C1-97FE22A24A0A}" type="presOf" srcId="{0A20F1FB-6584-4FE3-8CE3-4922118F119D}" destId="{45B55A8F-978D-43A6-9194-87743325193E}" srcOrd="0" destOrd="0" presId="urn:microsoft.com/office/officeart/2005/8/layout/default"/>
    <dgm:cxn modelId="{BA3E146C-CD71-44A2-8791-34E4B6C79774}" srcId="{47331E49-B978-40D4-BB8E-33F53621C9B8}" destId="{0A20F1FB-6584-4FE3-8CE3-4922118F119D}" srcOrd="3" destOrd="0" parTransId="{939C1615-1532-4E0E-9889-97AC1D996EAD}" sibTransId="{0FDC344D-782E-4066-BDAB-578B1D9E4173}"/>
    <dgm:cxn modelId="{66FD7A53-EE91-44C3-999B-D4C4E423B054}" type="presOf" srcId="{52EC2E42-4CF5-47E3-8A67-7A870715DD2E}" destId="{AA0A7F3A-DB8E-4BD4-8D48-107D98FFD1B6}" srcOrd="0" destOrd="0" presId="urn:microsoft.com/office/officeart/2005/8/layout/default"/>
    <dgm:cxn modelId="{AF373F85-2918-457D-89C5-FC88F751C796}" type="presOf" srcId="{5FAF179D-2516-43CF-890E-2B9F6F286E6F}" destId="{AA0A7F3A-DB8E-4BD4-8D48-107D98FFD1B6}" srcOrd="0" destOrd="1" presId="urn:microsoft.com/office/officeart/2005/8/layout/default"/>
    <dgm:cxn modelId="{88FB7088-5642-4560-98C9-2031741D5A91}" srcId="{47331E49-B978-40D4-BB8E-33F53621C9B8}" destId="{207B5240-0A51-470A-958F-AC0D812DB5B0}" srcOrd="5" destOrd="0" parTransId="{A68152F0-498F-4513-A40D-89CD0DBF26A0}" sibTransId="{E9E2CB75-8FF6-45F4-AE2D-8B2D274DA2FF}"/>
    <dgm:cxn modelId="{B5038C89-7224-486F-B3A6-27268C1A70FD}" type="presOf" srcId="{FB49C0CE-13A2-4949-8871-151046371438}" destId="{84401DF2-C88F-46C2-8DD0-73636D10F036}" srcOrd="0" destOrd="1" presId="urn:microsoft.com/office/officeart/2005/8/layout/default"/>
    <dgm:cxn modelId="{DC0C3495-76D0-470A-9B79-E064BB2672A7}" srcId="{47331E49-B978-40D4-BB8E-33F53621C9B8}" destId="{E3719D0A-3799-48BD-B132-8230E3F37F39}" srcOrd="2" destOrd="0" parTransId="{8A43229E-E7E8-4B03-9A3F-929746C3E5F1}" sibTransId="{7E0C3B8E-A8D5-4DD3-AF38-EDB3D68AF528}"/>
    <dgm:cxn modelId="{B7F7E4A6-CFBC-4912-A163-3FACE8D4BDE1}" srcId="{47331E49-B978-40D4-BB8E-33F53621C9B8}" destId="{AFFEA7A3-AE7F-4315-BE54-202A468EA7D8}" srcOrd="0" destOrd="0" parTransId="{A68A79D5-CD74-48CA-925D-49E4F92D24A0}" sibTransId="{1921738F-A2F7-436D-B7EE-6F236E1300D3}"/>
    <dgm:cxn modelId="{5E691BB2-F321-4498-8C3F-518EC0BB9E6E}" srcId="{47331E49-B978-40D4-BB8E-33F53621C9B8}" destId="{52EC2E42-4CF5-47E3-8A67-7A870715DD2E}" srcOrd="4" destOrd="0" parTransId="{10BE0369-2CF4-4829-AF32-2394C051503F}" sibTransId="{2E1BD784-3C7D-4B1F-A96F-4A53B6A1027C}"/>
    <dgm:cxn modelId="{6BE1ECC2-2AA7-4431-B955-1ACD0D718250}" srcId="{47331E49-B978-40D4-BB8E-33F53621C9B8}" destId="{0DD408AD-014A-4916-A204-D0F09FB8759A}" srcOrd="1" destOrd="0" parTransId="{35CB860E-F835-462A-9D04-BD7F26B2EC7C}" sibTransId="{53870A09-1BE5-4787-B9B7-C76D2904A6ED}"/>
    <dgm:cxn modelId="{9BB5D1E9-BB3A-4F56-9247-871433D935FB}" type="presOf" srcId="{47331E49-B978-40D4-BB8E-33F53621C9B8}" destId="{141871FB-59B5-4AB3-9277-45E26B6DA65D}" srcOrd="0" destOrd="0" presId="urn:microsoft.com/office/officeart/2005/8/layout/default"/>
    <dgm:cxn modelId="{C2253AF7-2626-4FFD-9976-EC5B4C683BD8}" type="presOf" srcId="{0DD408AD-014A-4916-A204-D0F09FB8759A}" destId="{B300107A-E3CC-49CF-A937-8B6389B12027}" srcOrd="0" destOrd="0" presId="urn:microsoft.com/office/officeart/2005/8/layout/default"/>
    <dgm:cxn modelId="{F07023FB-9CCC-4650-BA4F-776EA7D083D5}" srcId="{52EC2E42-4CF5-47E3-8A67-7A870715DD2E}" destId="{5FAF179D-2516-43CF-890E-2B9F6F286E6F}" srcOrd="0" destOrd="0" parTransId="{5A597D31-C2C4-4176-A1FC-0DE3B89EFBB5}" sibTransId="{6CF6A681-EEC9-44CC-9CE1-004A25C6B89C}"/>
    <dgm:cxn modelId="{A8E987FD-59A2-4DE0-B6BB-021151F82FE7}" srcId="{E3719D0A-3799-48BD-B132-8230E3F37F39}" destId="{FB49C0CE-13A2-4949-8871-151046371438}" srcOrd="0" destOrd="0" parTransId="{038D194F-E651-421F-9DB0-D56C8040FC38}" sibTransId="{E9F775C8-4E2E-4576-8338-32B9C57B0484}"/>
    <dgm:cxn modelId="{F3539A84-0D7E-498F-9431-42363326343B}" type="presParOf" srcId="{141871FB-59B5-4AB3-9277-45E26B6DA65D}" destId="{DD83F909-56A2-4B48-AF81-F09A5DC86595}" srcOrd="0" destOrd="0" presId="urn:microsoft.com/office/officeart/2005/8/layout/default"/>
    <dgm:cxn modelId="{9B80D653-96D6-4FD2-8CF3-AE24A083A884}" type="presParOf" srcId="{141871FB-59B5-4AB3-9277-45E26B6DA65D}" destId="{17BC8726-4541-45A4-BF3F-C05120326B6F}" srcOrd="1" destOrd="0" presId="urn:microsoft.com/office/officeart/2005/8/layout/default"/>
    <dgm:cxn modelId="{2E81EDEE-C317-4AAA-B65D-6C80B2169F1C}" type="presParOf" srcId="{141871FB-59B5-4AB3-9277-45E26B6DA65D}" destId="{B300107A-E3CC-49CF-A937-8B6389B12027}" srcOrd="2" destOrd="0" presId="urn:microsoft.com/office/officeart/2005/8/layout/default"/>
    <dgm:cxn modelId="{5163F19F-6FF6-4C4F-88A3-2969544F7406}" type="presParOf" srcId="{141871FB-59B5-4AB3-9277-45E26B6DA65D}" destId="{7D4A80E5-10CE-47ED-A7EA-FA822EE635AF}" srcOrd="3" destOrd="0" presId="urn:microsoft.com/office/officeart/2005/8/layout/default"/>
    <dgm:cxn modelId="{476F2A7C-A586-4972-AD00-C69A87DF9F8D}" type="presParOf" srcId="{141871FB-59B5-4AB3-9277-45E26B6DA65D}" destId="{84401DF2-C88F-46C2-8DD0-73636D10F036}" srcOrd="4" destOrd="0" presId="urn:microsoft.com/office/officeart/2005/8/layout/default"/>
    <dgm:cxn modelId="{1E6A453F-347B-43C1-8606-E89360A53C33}" type="presParOf" srcId="{141871FB-59B5-4AB3-9277-45E26B6DA65D}" destId="{022970C3-7D3F-4AC7-9A88-5598EDAC1450}" srcOrd="5" destOrd="0" presId="urn:microsoft.com/office/officeart/2005/8/layout/default"/>
    <dgm:cxn modelId="{4791630D-5EC4-4BA5-A0DE-67422AFA23DD}" type="presParOf" srcId="{141871FB-59B5-4AB3-9277-45E26B6DA65D}" destId="{45B55A8F-978D-43A6-9194-87743325193E}" srcOrd="6" destOrd="0" presId="urn:microsoft.com/office/officeart/2005/8/layout/default"/>
    <dgm:cxn modelId="{930E1CF9-09F2-4901-80C6-04FD31F5A351}" type="presParOf" srcId="{141871FB-59B5-4AB3-9277-45E26B6DA65D}" destId="{C0A520AD-43E1-456A-AF97-4CC6D9A6AEA0}" srcOrd="7" destOrd="0" presId="urn:microsoft.com/office/officeart/2005/8/layout/default"/>
    <dgm:cxn modelId="{883B6448-B961-4CFE-981C-1BE81E41EBDA}" type="presParOf" srcId="{141871FB-59B5-4AB3-9277-45E26B6DA65D}" destId="{AA0A7F3A-DB8E-4BD4-8D48-107D98FFD1B6}" srcOrd="8" destOrd="0" presId="urn:microsoft.com/office/officeart/2005/8/layout/default"/>
    <dgm:cxn modelId="{15068BCF-CFA5-430A-944E-119EA7AB3C10}" type="presParOf" srcId="{141871FB-59B5-4AB3-9277-45E26B6DA65D}" destId="{2B947104-77B7-4CE7-BD9E-3C492CF9DEB9}" srcOrd="9" destOrd="0" presId="urn:microsoft.com/office/officeart/2005/8/layout/default"/>
    <dgm:cxn modelId="{59C28F7D-0C4A-49E8-AC6C-C1BE098BAD4B}" type="presParOf" srcId="{141871FB-59B5-4AB3-9277-45E26B6DA65D}" destId="{3FD32DC7-DBB1-4D00-AD2A-B43EC5960E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7A8AC-BCBF-4A81-99E5-A3534CF03129}">
      <dsp:nvSpPr>
        <dsp:cNvPr id="0" name=""/>
        <dsp:cNvSpPr/>
      </dsp:nvSpPr>
      <dsp:spPr>
        <a:xfrm>
          <a:off x="2181013" y="2007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Simplify and speed up internal operations for a more efficient pipeline</a:t>
          </a:r>
        </a:p>
      </dsp:txBody>
      <dsp:txXfrm>
        <a:off x="2181013" y="2007"/>
        <a:ext cx="8724052" cy="1040029"/>
      </dsp:txXfrm>
    </dsp:sp>
    <dsp:sp modelId="{92E93D22-1C31-4CE0-AF3E-620F88329FE4}">
      <dsp:nvSpPr>
        <dsp:cNvPr id="0" name=""/>
        <dsp:cNvSpPr/>
      </dsp:nvSpPr>
      <dsp:spPr>
        <a:xfrm>
          <a:off x="0" y="2007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007"/>
        <a:ext cx="2181013" cy="1040029"/>
      </dsp:txXfrm>
    </dsp:sp>
    <dsp:sp modelId="{A5128E9A-612E-4ED1-BD24-215F81B83E5E}">
      <dsp:nvSpPr>
        <dsp:cNvPr id="0" name=""/>
        <dsp:cNvSpPr/>
      </dsp:nvSpPr>
      <dsp:spPr>
        <a:xfrm>
          <a:off x="2181013" y="1104438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 customer success experience with CS tools</a:t>
          </a:r>
        </a:p>
      </dsp:txBody>
      <dsp:txXfrm>
        <a:off x="2181013" y="1104438"/>
        <a:ext cx="8724052" cy="1040029"/>
      </dsp:txXfrm>
    </dsp:sp>
    <dsp:sp modelId="{8BADB6AA-D54B-4126-85C8-E62E74BC19FE}">
      <dsp:nvSpPr>
        <dsp:cNvPr id="0" name=""/>
        <dsp:cNvSpPr/>
      </dsp:nvSpPr>
      <dsp:spPr>
        <a:xfrm>
          <a:off x="0" y="1104438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1104438"/>
        <a:ext cx="2181013" cy="1040029"/>
      </dsp:txXfrm>
    </dsp:sp>
    <dsp:sp modelId="{92888BBF-EE91-4B83-AD23-F5859F41CEEB}">
      <dsp:nvSpPr>
        <dsp:cNvPr id="0" name=""/>
        <dsp:cNvSpPr/>
      </dsp:nvSpPr>
      <dsp:spPr>
        <a:xfrm>
          <a:off x="2181013" y="2206869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 up money and time </a:t>
          </a:r>
        </a:p>
      </dsp:txBody>
      <dsp:txXfrm>
        <a:off x="2181013" y="2206869"/>
        <a:ext cx="8724052" cy="1040029"/>
      </dsp:txXfrm>
    </dsp:sp>
    <dsp:sp modelId="{F84FBAC2-1296-4245-B4BC-F4F84BDE4A28}">
      <dsp:nvSpPr>
        <dsp:cNvPr id="0" name=""/>
        <dsp:cNvSpPr/>
      </dsp:nvSpPr>
      <dsp:spPr>
        <a:xfrm>
          <a:off x="0" y="2206869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2206869"/>
        <a:ext cx="2181013" cy="1040029"/>
      </dsp:txXfrm>
    </dsp:sp>
    <dsp:sp modelId="{03BFB445-2C8A-4A01-86B1-0F32FAF8F29F}">
      <dsp:nvSpPr>
        <dsp:cNvPr id="0" name=""/>
        <dsp:cNvSpPr/>
      </dsp:nvSpPr>
      <dsp:spPr>
        <a:xfrm>
          <a:off x="2181013" y="3309300"/>
          <a:ext cx="8724052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271" tIns="264167" rIns="169271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Secure Cloud based environment</a:t>
          </a:r>
        </a:p>
      </dsp:txBody>
      <dsp:txXfrm>
        <a:off x="2181013" y="3309300"/>
        <a:ext cx="8724052" cy="1040029"/>
      </dsp:txXfrm>
    </dsp:sp>
    <dsp:sp modelId="{885D816D-3381-4BAD-AB80-6F199865448F}">
      <dsp:nvSpPr>
        <dsp:cNvPr id="0" name=""/>
        <dsp:cNvSpPr/>
      </dsp:nvSpPr>
      <dsp:spPr>
        <a:xfrm>
          <a:off x="0" y="3309300"/>
          <a:ext cx="2181013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412" tIns="102732" rIns="115412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0" y="3309300"/>
        <a:ext cx="2181013" cy="104002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05FB3-1764-4864-BADA-F7D6A59C06AC}">
      <dsp:nvSpPr>
        <dsp:cNvPr id="0" name=""/>
        <dsp:cNvSpPr/>
      </dsp:nvSpPr>
      <dsp:spPr>
        <a:xfrm>
          <a:off x="1061437" y="832187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8375E-0E59-4CF8-BFE3-D1BA13783958}">
      <dsp:nvSpPr>
        <dsp:cNvPr id="0" name=""/>
        <dsp:cNvSpPr/>
      </dsp:nvSpPr>
      <dsp:spPr>
        <a:xfrm>
          <a:off x="1582" y="20606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Automation scripts</a:t>
          </a:r>
        </a:p>
      </dsp:txBody>
      <dsp:txXfrm>
        <a:off x="1582" y="2060646"/>
        <a:ext cx="3261093" cy="489164"/>
      </dsp:txXfrm>
    </dsp:sp>
    <dsp:sp modelId="{33DAD9F5-08E7-4AA1-AA9F-E3ECB9A6F975}">
      <dsp:nvSpPr>
        <dsp:cNvPr id="0" name=""/>
        <dsp:cNvSpPr/>
      </dsp:nvSpPr>
      <dsp:spPr>
        <a:xfrm>
          <a:off x="1582" y="2590311"/>
          <a:ext cx="3261093" cy="26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Terraform</a:t>
          </a:r>
        </a:p>
      </dsp:txBody>
      <dsp:txXfrm>
        <a:off x="1582" y="2590311"/>
        <a:ext cx="3261093" cy="266905"/>
      </dsp:txXfrm>
    </dsp:sp>
    <dsp:sp modelId="{AFA35C0B-91D2-43D0-8B40-A142B82F5058}">
      <dsp:nvSpPr>
        <dsp:cNvPr id="0" name=""/>
        <dsp:cNvSpPr/>
      </dsp:nvSpPr>
      <dsp:spPr>
        <a:xfrm>
          <a:off x="4893223" y="832187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1E449-872F-43D3-8F4D-6F82B9A454A7}">
      <dsp:nvSpPr>
        <dsp:cNvPr id="0" name=""/>
        <dsp:cNvSpPr/>
      </dsp:nvSpPr>
      <dsp:spPr>
        <a:xfrm>
          <a:off x="3833367" y="20606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Network Diagram(s) </a:t>
          </a:r>
        </a:p>
      </dsp:txBody>
      <dsp:txXfrm>
        <a:off x="3833367" y="2060646"/>
        <a:ext cx="3261093" cy="489164"/>
      </dsp:txXfrm>
    </dsp:sp>
    <dsp:sp modelId="{8402CFCD-9EEC-44B6-BB0B-61039C1E5002}">
      <dsp:nvSpPr>
        <dsp:cNvPr id="0" name=""/>
        <dsp:cNvSpPr/>
      </dsp:nvSpPr>
      <dsp:spPr>
        <a:xfrm>
          <a:off x="3833367" y="2590311"/>
          <a:ext cx="3261093" cy="26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96487-BD86-41E0-B46D-17344DCA085E}">
      <dsp:nvSpPr>
        <dsp:cNvPr id="0" name=""/>
        <dsp:cNvSpPr/>
      </dsp:nvSpPr>
      <dsp:spPr>
        <a:xfrm>
          <a:off x="8725008" y="832187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BC755-E27E-4BF4-941B-09A672A5D8BC}">
      <dsp:nvSpPr>
        <dsp:cNvPr id="0" name=""/>
        <dsp:cNvSpPr/>
      </dsp:nvSpPr>
      <dsp:spPr>
        <a:xfrm>
          <a:off x="7665152" y="2060646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Flask web server</a:t>
          </a:r>
        </a:p>
      </dsp:txBody>
      <dsp:txXfrm>
        <a:off x="7665152" y="2060646"/>
        <a:ext cx="3261093" cy="489164"/>
      </dsp:txXfrm>
    </dsp:sp>
    <dsp:sp modelId="{51465BA5-75FE-40D1-9A5A-E821D7A5D160}">
      <dsp:nvSpPr>
        <dsp:cNvPr id="0" name=""/>
        <dsp:cNvSpPr/>
      </dsp:nvSpPr>
      <dsp:spPr>
        <a:xfrm>
          <a:off x="7665152" y="2590311"/>
          <a:ext cx="3261093" cy="266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F18E9-DEA1-4FCA-8726-10AE3E0C85A8}">
      <dsp:nvSpPr>
        <dsp:cNvPr id="0" name=""/>
        <dsp:cNvSpPr/>
      </dsp:nvSpPr>
      <dsp:spPr>
        <a:xfrm>
          <a:off x="0" y="47904"/>
          <a:ext cx="6666833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1249680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of </a:t>
          </a:r>
          <a:r>
            <a:rPr lang="en-US" sz="2400" kern="1200" dirty="0" err="1"/>
            <a:t>TrExecutor</a:t>
          </a:r>
          <a:r>
            <a:rPr lang="en-US" sz="2400" kern="1200" dirty="0"/>
            <a:t>: execute terraform scripts in AWS automatically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of </a:t>
          </a:r>
          <a:r>
            <a:rPr lang="en-US" sz="2400" kern="1200" dirty="0" err="1"/>
            <a:t>OnlyFlights</a:t>
          </a:r>
          <a:r>
            <a:rPr lang="en-US" sz="2400" kern="1200" dirty="0"/>
            <a:t> website: how to book and manage flights &amp; account</a:t>
          </a:r>
        </a:p>
      </dsp:txBody>
      <dsp:txXfrm>
        <a:off x="0" y="47904"/>
        <a:ext cx="6666833" cy="2835000"/>
      </dsp:txXfrm>
    </dsp:sp>
    <dsp:sp modelId="{71D95FC2-8285-49B0-A19F-2DD7C82516C6}">
      <dsp:nvSpPr>
        <dsp:cNvPr id="0" name=""/>
        <dsp:cNvSpPr/>
      </dsp:nvSpPr>
      <dsp:spPr>
        <a:xfrm>
          <a:off x="333341" y="42750"/>
          <a:ext cx="4666783" cy="8907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User Manual</a:t>
          </a:r>
        </a:p>
      </dsp:txBody>
      <dsp:txXfrm>
        <a:off x="376824" y="86233"/>
        <a:ext cx="4579817" cy="803788"/>
      </dsp:txXfrm>
    </dsp:sp>
    <dsp:sp modelId="{52F32C45-A086-4CA9-BC51-ED03345E46B0}">
      <dsp:nvSpPr>
        <dsp:cNvPr id="0" name=""/>
        <dsp:cNvSpPr/>
      </dsp:nvSpPr>
      <dsp:spPr>
        <a:xfrm>
          <a:off x="0" y="3237669"/>
          <a:ext cx="6666833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1249680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Admin EC2 and Web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Setup database for working </a:t>
          </a:r>
        </a:p>
      </dsp:txBody>
      <dsp:txXfrm>
        <a:off x="0" y="3237669"/>
        <a:ext cx="6666833" cy="2173500"/>
      </dsp:txXfrm>
    </dsp:sp>
    <dsp:sp modelId="{2159D253-A8DE-40D1-AC2F-E9CE9054BC48}">
      <dsp:nvSpPr>
        <dsp:cNvPr id="0" name=""/>
        <dsp:cNvSpPr/>
      </dsp:nvSpPr>
      <dsp:spPr>
        <a:xfrm>
          <a:off x="333341" y="3206904"/>
          <a:ext cx="4666783" cy="91636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Technical Manual</a:t>
          </a:r>
        </a:p>
      </dsp:txBody>
      <dsp:txXfrm>
        <a:off x="378074" y="3251637"/>
        <a:ext cx="4577317" cy="82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7F75C-1322-448E-AC8E-D040D7459328}">
      <dsp:nvSpPr>
        <dsp:cNvPr id="0" name=""/>
        <dsp:cNvSpPr/>
      </dsp:nvSpPr>
      <dsp:spPr>
        <a:xfrm>
          <a:off x="615669" y="451236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CBAA6-3E8D-4939-9F0F-20030C538043}">
      <dsp:nvSpPr>
        <dsp:cNvPr id="0" name=""/>
        <dsp:cNvSpPr/>
      </dsp:nvSpPr>
      <dsp:spPr>
        <a:xfrm>
          <a:off x="1010544" y="846111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6589-8352-4287-8BA8-59C14E39AEC2}">
      <dsp:nvSpPr>
        <dsp:cNvPr id="0" name=""/>
        <dsp:cNvSpPr/>
      </dsp:nvSpPr>
      <dsp:spPr>
        <a:xfrm>
          <a:off x="23357" y="2881236"/>
          <a:ext cx="3037500" cy="86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Excessive spending from our group in AWS</a:t>
          </a:r>
        </a:p>
      </dsp:txBody>
      <dsp:txXfrm>
        <a:off x="23357" y="2881236"/>
        <a:ext cx="3037500" cy="860332"/>
      </dsp:txXfrm>
    </dsp:sp>
    <dsp:sp modelId="{1DD75138-BEC8-4C0D-AD35-308D4D57A381}">
      <dsp:nvSpPr>
        <dsp:cNvPr id="0" name=""/>
        <dsp:cNvSpPr/>
      </dsp:nvSpPr>
      <dsp:spPr>
        <a:xfrm>
          <a:off x="4184732" y="451236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328A8-E200-4BE0-B480-4E4BE1198B96}">
      <dsp:nvSpPr>
        <dsp:cNvPr id="0" name=""/>
        <dsp:cNvSpPr/>
      </dsp:nvSpPr>
      <dsp:spPr>
        <a:xfrm>
          <a:off x="4579607" y="846111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2C402-BF50-48EF-9C3D-C916336C983A}">
      <dsp:nvSpPr>
        <dsp:cNvPr id="0" name=""/>
        <dsp:cNvSpPr/>
      </dsp:nvSpPr>
      <dsp:spPr>
        <a:xfrm>
          <a:off x="3592419" y="2881236"/>
          <a:ext cx="3037500" cy="86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October total $237.77</a:t>
          </a:r>
        </a:p>
      </dsp:txBody>
      <dsp:txXfrm>
        <a:off x="3592419" y="2881236"/>
        <a:ext cx="3037500" cy="860332"/>
      </dsp:txXfrm>
    </dsp:sp>
    <dsp:sp modelId="{D1D11FD0-62C0-42AD-AAEF-6B52BD67A935}">
      <dsp:nvSpPr>
        <dsp:cNvPr id="0" name=""/>
        <dsp:cNvSpPr/>
      </dsp:nvSpPr>
      <dsp:spPr>
        <a:xfrm>
          <a:off x="8106539" y="451236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2E7A-EB78-42D4-A98B-4F1653B72EAB}">
      <dsp:nvSpPr>
        <dsp:cNvPr id="0" name=""/>
        <dsp:cNvSpPr/>
      </dsp:nvSpPr>
      <dsp:spPr>
        <a:xfrm>
          <a:off x="8501414" y="846111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ED0E-AF17-4762-9A7D-F85A6C635B89}">
      <dsp:nvSpPr>
        <dsp:cNvPr id="0" name=""/>
        <dsp:cNvSpPr/>
      </dsp:nvSpPr>
      <dsp:spPr>
        <a:xfrm>
          <a:off x="7161482" y="2881236"/>
          <a:ext cx="3742989" cy="86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Tasked to produce an analysis and future financial strategy to reduce costs</a:t>
          </a:r>
        </a:p>
      </dsp:txBody>
      <dsp:txXfrm>
        <a:off x="7161482" y="2881236"/>
        <a:ext cx="3742989" cy="860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83203-776E-4877-B16D-F56DA463C1B1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Cloudwatch</a:t>
          </a:r>
          <a:r>
            <a:rPr lang="en-US" sz="2800" b="1" kern="1200" dirty="0"/>
            <a:t>: $8.13</a:t>
          </a:r>
        </a:p>
      </dsp:txBody>
      <dsp:txXfrm>
        <a:off x="307345" y="1546"/>
        <a:ext cx="3222855" cy="1933713"/>
      </dsp:txXfrm>
    </dsp:sp>
    <dsp:sp modelId="{4428B9D1-DB09-4A15-8EB4-20F03ED11716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/>
            <a:t>EC2: $55.59 </a:t>
          </a:r>
        </a:p>
      </dsp:txBody>
      <dsp:txXfrm>
        <a:off x="3852486" y="1546"/>
        <a:ext cx="3222855" cy="1933713"/>
      </dsp:txXfrm>
    </dsp:sp>
    <dsp:sp modelId="{90F41A89-FBEF-41BA-A95D-9E460C7CE074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/>
            <a:t>Registrar: $50</a:t>
          </a:r>
        </a:p>
      </dsp:txBody>
      <dsp:txXfrm>
        <a:off x="7397627" y="1546"/>
        <a:ext cx="3222855" cy="1933713"/>
      </dsp:txXfrm>
    </dsp:sp>
    <dsp:sp modelId="{6ECE7E61-896D-4F3A-9255-4F78AED59370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/>
            <a:t>RDS: $26.97</a:t>
          </a:r>
        </a:p>
      </dsp:txBody>
      <dsp:txXfrm>
        <a:off x="2079915" y="2257545"/>
        <a:ext cx="3222855" cy="1933713"/>
      </dsp:txXfrm>
    </dsp:sp>
    <dsp:sp modelId="{74383401-33EE-4B1D-ADEE-5730FC3B1A3C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/>
            <a:t>VPC: $45.80</a:t>
          </a:r>
        </a:p>
      </dsp:txBody>
      <dsp:txXfrm>
        <a:off x="5625057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A05B-B358-40BA-B814-A5BC41A4A591}">
      <dsp:nvSpPr>
        <dsp:cNvPr id="0" name=""/>
        <dsp:cNvSpPr/>
      </dsp:nvSpPr>
      <dsp:spPr>
        <a:xfrm>
          <a:off x="0" y="27327"/>
          <a:ext cx="10927829" cy="5467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Monthly budget creation</a:t>
          </a:r>
        </a:p>
      </dsp:txBody>
      <dsp:txXfrm>
        <a:off x="26692" y="54019"/>
        <a:ext cx="10874445" cy="493398"/>
      </dsp:txXfrm>
    </dsp:sp>
    <dsp:sp modelId="{E91C2418-08A0-46D8-9A8C-987954C435A6}">
      <dsp:nvSpPr>
        <dsp:cNvPr id="0" name=""/>
        <dsp:cNvSpPr/>
      </dsp:nvSpPr>
      <dsp:spPr>
        <a:xfrm>
          <a:off x="0" y="574110"/>
          <a:ext cx="10927829" cy="78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Created IAM roles to enforce policies managed by the AWS Budget</a:t>
          </a:r>
        </a:p>
      </dsp:txBody>
      <dsp:txXfrm>
        <a:off x="0" y="574110"/>
        <a:ext cx="10927829" cy="786642"/>
      </dsp:txXfrm>
    </dsp:sp>
    <dsp:sp modelId="{5E6BED45-4D6F-4415-B37B-364366B6596E}">
      <dsp:nvSpPr>
        <dsp:cNvPr id="0" name=""/>
        <dsp:cNvSpPr/>
      </dsp:nvSpPr>
      <dsp:spPr>
        <a:xfrm>
          <a:off x="0" y="1360752"/>
          <a:ext cx="10927829" cy="6157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Alerts with action triggers</a:t>
          </a:r>
        </a:p>
      </dsp:txBody>
      <dsp:txXfrm>
        <a:off x="30057" y="1390809"/>
        <a:ext cx="10867715" cy="555606"/>
      </dsp:txXfrm>
    </dsp:sp>
    <dsp:sp modelId="{D51B43BC-6845-4A07-ABCC-5A974D1D5BA1}">
      <dsp:nvSpPr>
        <dsp:cNvPr id="0" name=""/>
        <dsp:cNvSpPr/>
      </dsp:nvSpPr>
      <dsp:spPr>
        <a:xfrm>
          <a:off x="0" y="1976472"/>
          <a:ext cx="10927829" cy="78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Stop instances and limits EC2 management to reduce costs after reaching spending limit</a:t>
          </a:r>
        </a:p>
      </dsp:txBody>
      <dsp:txXfrm>
        <a:off x="0" y="1976472"/>
        <a:ext cx="10927829" cy="786642"/>
      </dsp:txXfrm>
    </dsp:sp>
    <dsp:sp modelId="{831AC7F6-D374-4260-8F1A-4DB1A5180530}">
      <dsp:nvSpPr>
        <dsp:cNvPr id="0" name=""/>
        <dsp:cNvSpPr/>
      </dsp:nvSpPr>
      <dsp:spPr>
        <a:xfrm>
          <a:off x="0" y="2763115"/>
          <a:ext cx="10927829" cy="6157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Stop certain inactive EC2 instances</a:t>
          </a:r>
        </a:p>
      </dsp:txBody>
      <dsp:txXfrm>
        <a:off x="30057" y="2793172"/>
        <a:ext cx="10867715" cy="555606"/>
      </dsp:txXfrm>
    </dsp:sp>
    <dsp:sp modelId="{92936AE4-3EAA-4E87-8EDE-EB653E028557}">
      <dsp:nvSpPr>
        <dsp:cNvPr id="0" name=""/>
        <dsp:cNvSpPr/>
      </dsp:nvSpPr>
      <dsp:spPr>
        <a:xfrm>
          <a:off x="0" y="3378835"/>
          <a:ext cx="10927829" cy="786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Stop non-essential services when running at .2% CPU power (idle)</a:t>
          </a:r>
        </a:p>
      </dsp:txBody>
      <dsp:txXfrm>
        <a:off x="0" y="3378835"/>
        <a:ext cx="10927829" cy="7866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E7D25-D193-4223-98DB-04F92899D0C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11A03-3763-46AC-AA53-5E95EB0B687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77C8C-E2BD-4E80-910E-14EDDF5D1D3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Manage finances effectively</a:t>
          </a:r>
        </a:p>
      </dsp:txBody>
      <dsp:txXfrm>
        <a:off x="1941716" y="718"/>
        <a:ext cx="4571887" cy="1681139"/>
      </dsp:txXfrm>
    </dsp:sp>
    <dsp:sp modelId="{FA9A5BFA-4413-4DE6-A678-6E2015BF555B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A7502-0E8A-4582-9EA1-0FBA00E11D8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E3B80-4B87-421E-8D57-AEFA301F5E57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Manage MDP and Case Study at the same time</a:t>
          </a:r>
        </a:p>
      </dsp:txBody>
      <dsp:txXfrm>
        <a:off x="1941716" y="2102143"/>
        <a:ext cx="4571887" cy="1681139"/>
      </dsp:txXfrm>
    </dsp:sp>
    <dsp:sp modelId="{5C2D7541-8E3D-4EC3-AB6A-CAA341C1C7B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CD12C-CCE9-4675-9C93-A3066A56FAA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FD87-9F74-4373-90B6-6FE7A99563D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Develop non-essential services in time</a:t>
          </a:r>
        </a:p>
      </dsp:txBody>
      <dsp:txXfrm>
        <a:off x="1941716" y="4203567"/>
        <a:ext cx="4571887" cy="168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B057-C608-4A16-A8DD-69FB951C5C7A}">
      <dsp:nvSpPr>
        <dsp:cNvPr id="0" name=""/>
        <dsp:cNvSpPr/>
      </dsp:nvSpPr>
      <dsp:spPr>
        <a:xfrm>
          <a:off x="838852" y="89105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B92B8-2E88-46E6-BD26-B1A3C2307F37}">
      <dsp:nvSpPr>
        <dsp:cNvPr id="0" name=""/>
        <dsp:cNvSpPr/>
      </dsp:nvSpPr>
      <dsp:spPr>
        <a:xfrm>
          <a:off x="1109934" y="1162136"/>
          <a:ext cx="729835" cy="72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24F34-4234-4E71-B6F4-8FB0020D3D92}">
      <dsp:nvSpPr>
        <dsp:cNvPr id="0" name=""/>
        <dsp:cNvSpPr/>
      </dsp:nvSpPr>
      <dsp:spPr>
        <a:xfrm>
          <a:off x="432229" y="2559250"/>
          <a:ext cx="208524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Chat server</a:t>
          </a:r>
        </a:p>
      </dsp:txBody>
      <dsp:txXfrm>
        <a:off x="432229" y="2559250"/>
        <a:ext cx="2085244" cy="742500"/>
      </dsp:txXfrm>
    </dsp:sp>
    <dsp:sp modelId="{CA25B7E5-AFF9-406E-8F34-2A730E23F84A}">
      <dsp:nvSpPr>
        <dsp:cNvPr id="0" name=""/>
        <dsp:cNvSpPr/>
      </dsp:nvSpPr>
      <dsp:spPr>
        <a:xfrm>
          <a:off x="3289014" y="89105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7EFCC-38E0-47C5-8578-6C42DF4E4C55}">
      <dsp:nvSpPr>
        <dsp:cNvPr id="0" name=""/>
        <dsp:cNvSpPr/>
      </dsp:nvSpPr>
      <dsp:spPr>
        <a:xfrm>
          <a:off x="3560096" y="1162136"/>
          <a:ext cx="729835" cy="72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8F5E4-FB0C-4D42-ABC8-D6E009BD287F}">
      <dsp:nvSpPr>
        <dsp:cNvPr id="0" name=""/>
        <dsp:cNvSpPr/>
      </dsp:nvSpPr>
      <dsp:spPr>
        <a:xfrm>
          <a:off x="2882392" y="2559250"/>
          <a:ext cx="208524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Offsite backups</a:t>
          </a:r>
        </a:p>
      </dsp:txBody>
      <dsp:txXfrm>
        <a:off x="2882392" y="2559250"/>
        <a:ext cx="2085244" cy="742500"/>
      </dsp:txXfrm>
    </dsp:sp>
    <dsp:sp modelId="{E999B477-52B2-4A04-835C-C830EAFFB0B6}">
      <dsp:nvSpPr>
        <dsp:cNvPr id="0" name=""/>
        <dsp:cNvSpPr/>
      </dsp:nvSpPr>
      <dsp:spPr>
        <a:xfrm>
          <a:off x="5739177" y="89105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7E4E-D85A-4A67-8C54-57D9BA839BD2}">
      <dsp:nvSpPr>
        <dsp:cNvPr id="0" name=""/>
        <dsp:cNvSpPr/>
      </dsp:nvSpPr>
      <dsp:spPr>
        <a:xfrm>
          <a:off x="6010259" y="1162136"/>
          <a:ext cx="729835" cy="72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F351D-D3D2-4ACB-9E53-E7D518E2DDF6}">
      <dsp:nvSpPr>
        <dsp:cNvPr id="0" name=""/>
        <dsp:cNvSpPr/>
      </dsp:nvSpPr>
      <dsp:spPr>
        <a:xfrm>
          <a:off x="5332554" y="2559250"/>
          <a:ext cx="208524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Monitoring</a:t>
          </a:r>
        </a:p>
      </dsp:txBody>
      <dsp:txXfrm>
        <a:off x="5332554" y="2559250"/>
        <a:ext cx="2085244" cy="742500"/>
      </dsp:txXfrm>
    </dsp:sp>
    <dsp:sp modelId="{68014D24-43DE-40CF-AB47-419FA74440E8}">
      <dsp:nvSpPr>
        <dsp:cNvPr id="0" name=""/>
        <dsp:cNvSpPr/>
      </dsp:nvSpPr>
      <dsp:spPr>
        <a:xfrm>
          <a:off x="8503158" y="891054"/>
          <a:ext cx="1271999" cy="12719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94656-2337-444F-9330-E8D78619B554}">
      <dsp:nvSpPr>
        <dsp:cNvPr id="0" name=""/>
        <dsp:cNvSpPr/>
      </dsp:nvSpPr>
      <dsp:spPr>
        <a:xfrm>
          <a:off x="8774240" y="1162136"/>
          <a:ext cx="729835" cy="729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9FFB7-D690-4D43-921D-1D33C6A5357E}">
      <dsp:nvSpPr>
        <dsp:cNvPr id="0" name=""/>
        <dsp:cNvSpPr/>
      </dsp:nvSpPr>
      <dsp:spPr>
        <a:xfrm>
          <a:off x="7782716" y="2559250"/>
          <a:ext cx="271288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i="1" kern="1200" dirty="0"/>
            <a:t>Host Flask app on Docker container</a:t>
          </a:r>
        </a:p>
      </dsp:txBody>
      <dsp:txXfrm>
        <a:off x="7782716" y="2559250"/>
        <a:ext cx="2712882" cy="74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303B-F4FF-49D2-9ABC-D79DD8AE1CF5}">
      <dsp:nvSpPr>
        <dsp:cNvPr id="0" name=""/>
        <dsp:cNvSpPr/>
      </dsp:nvSpPr>
      <dsp:spPr>
        <a:xfrm>
          <a:off x="1061437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4014-E678-443C-87CE-37F272F60FCD}">
      <dsp:nvSpPr>
        <dsp:cNvPr id="0" name=""/>
        <dsp:cNvSpPr/>
      </dsp:nvSpPr>
      <dsp:spPr>
        <a:xfrm>
          <a:off x="1582" y="2106923"/>
          <a:ext cx="3261093" cy="50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Knowledge base for business and education primarily</a:t>
          </a:r>
        </a:p>
      </dsp:txBody>
      <dsp:txXfrm>
        <a:off x="1582" y="2106923"/>
        <a:ext cx="3261093" cy="504450"/>
      </dsp:txXfrm>
    </dsp:sp>
    <dsp:sp modelId="{B106C353-3257-4995-9888-82AE03984C21}">
      <dsp:nvSpPr>
        <dsp:cNvPr id="0" name=""/>
        <dsp:cNvSpPr/>
      </dsp:nvSpPr>
      <dsp:spPr>
        <a:xfrm>
          <a:off x="1582" y="2757533"/>
          <a:ext cx="3261093" cy="67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Based on providing a singular answer to a question in a channel based (slack, discord) format</a:t>
          </a:r>
        </a:p>
      </dsp:txBody>
      <dsp:txXfrm>
        <a:off x="1582" y="2757533"/>
        <a:ext cx="3261093" cy="672804"/>
      </dsp:txXfrm>
    </dsp:sp>
    <dsp:sp modelId="{4073538D-B1C9-42DE-A443-AA800788D434}">
      <dsp:nvSpPr>
        <dsp:cNvPr id="0" name=""/>
        <dsp:cNvSpPr/>
      </dsp:nvSpPr>
      <dsp:spPr>
        <a:xfrm>
          <a:off x="4893223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64C49-3EA2-48A3-983F-90975FE0A9B3}">
      <dsp:nvSpPr>
        <dsp:cNvPr id="0" name=""/>
        <dsp:cNvSpPr/>
      </dsp:nvSpPr>
      <dsp:spPr>
        <a:xfrm>
          <a:off x="3833367" y="2106923"/>
          <a:ext cx="3261093" cy="50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Client: </a:t>
          </a:r>
          <a:r>
            <a:rPr lang="en-US" sz="1800" i="1" kern="1200" dirty="0"/>
            <a:t>Ali </a:t>
          </a:r>
          <a:r>
            <a:rPr lang="en-US" sz="1800" i="1" kern="1200" dirty="0" err="1"/>
            <a:t>Odac</a:t>
          </a:r>
          <a:endParaRPr lang="en-US" sz="1800" i="1" kern="1200" dirty="0"/>
        </a:p>
      </dsp:txBody>
      <dsp:txXfrm>
        <a:off x="3833367" y="2106923"/>
        <a:ext cx="3261093" cy="504450"/>
      </dsp:txXfrm>
    </dsp:sp>
    <dsp:sp modelId="{E000A202-ACBB-4C7A-B235-BD178DB63A7D}">
      <dsp:nvSpPr>
        <dsp:cNvPr id="0" name=""/>
        <dsp:cNvSpPr/>
      </dsp:nvSpPr>
      <dsp:spPr>
        <a:xfrm>
          <a:off x="7666735" y="3282320"/>
          <a:ext cx="3261093" cy="67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518BC-81ED-462C-9383-0EEC76221F18}">
      <dsp:nvSpPr>
        <dsp:cNvPr id="0" name=""/>
        <dsp:cNvSpPr/>
      </dsp:nvSpPr>
      <dsp:spPr>
        <a:xfrm>
          <a:off x="8725008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6C9B8-8270-4621-A15A-4E344325CACC}">
      <dsp:nvSpPr>
        <dsp:cNvPr id="0" name=""/>
        <dsp:cNvSpPr/>
      </dsp:nvSpPr>
      <dsp:spPr>
        <a:xfrm>
          <a:off x="7665152" y="2106923"/>
          <a:ext cx="3261093" cy="50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Tutor: </a:t>
          </a:r>
          <a:r>
            <a:rPr lang="en-US" sz="1800" b="1" i="1" kern="1200" dirty="0" err="1"/>
            <a:t>Mikaeil</a:t>
          </a:r>
          <a:r>
            <a:rPr lang="en-US" sz="1800" b="1" i="1" kern="1200" dirty="0"/>
            <a:t> </a:t>
          </a:r>
          <a:r>
            <a:rPr lang="en-US" sz="1800" b="1" i="1" kern="1200" dirty="0" err="1"/>
            <a:t>Shaghelani</a:t>
          </a:r>
          <a:r>
            <a:rPr lang="en-US" sz="1800" b="1" i="1" kern="1200" dirty="0"/>
            <a:t> </a:t>
          </a:r>
        </a:p>
      </dsp:txBody>
      <dsp:txXfrm>
        <a:off x="7665152" y="2106923"/>
        <a:ext cx="3261093" cy="504450"/>
      </dsp:txXfrm>
    </dsp:sp>
    <dsp:sp modelId="{802BA72B-21A5-457A-B593-38E47043FEF5}">
      <dsp:nvSpPr>
        <dsp:cNvPr id="0" name=""/>
        <dsp:cNvSpPr/>
      </dsp:nvSpPr>
      <dsp:spPr>
        <a:xfrm>
          <a:off x="7665152" y="2660864"/>
          <a:ext cx="3261093" cy="672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3F909-56A2-4B48-AF81-F09A5DC86595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Project plan</a:t>
          </a:r>
        </a:p>
      </dsp:txBody>
      <dsp:txXfrm>
        <a:off x="307345" y="1546"/>
        <a:ext cx="3222855" cy="1933713"/>
      </dsp:txXfrm>
    </dsp:sp>
    <dsp:sp modelId="{B300107A-E3CC-49CF-A937-8B6389B12027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Design document</a:t>
          </a:r>
        </a:p>
      </dsp:txBody>
      <dsp:txXfrm>
        <a:off x="3852486" y="1546"/>
        <a:ext cx="3222855" cy="1933713"/>
      </dsp:txXfrm>
    </dsp:sp>
    <dsp:sp modelId="{84401DF2-C88F-46C2-8DD0-73636D10F036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Group agreements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 dirty="0"/>
            <a:t>Weekly meetings, work division, communication, team info</a:t>
          </a:r>
        </a:p>
      </dsp:txBody>
      <dsp:txXfrm>
        <a:off x="7397627" y="1546"/>
        <a:ext cx="3222855" cy="1933713"/>
      </dsp:txXfrm>
    </dsp:sp>
    <dsp:sp modelId="{45B55A8F-978D-43A6-9194-87743325193E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URS</a:t>
          </a:r>
        </a:p>
      </dsp:txBody>
      <dsp:txXfrm>
        <a:off x="307345" y="2257545"/>
        <a:ext cx="3222855" cy="1933713"/>
      </dsp:txXfrm>
    </dsp:sp>
    <dsp:sp modelId="{AA0A7F3A-DB8E-4BD4-8D48-107D98FFD1B6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Financial Report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 dirty="0"/>
            <a:t>Comparing different cloud providers by estimating costs</a:t>
          </a:r>
        </a:p>
      </dsp:txBody>
      <dsp:txXfrm>
        <a:off x="3852486" y="2257545"/>
        <a:ext cx="3222855" cy="1933713"/>
      </dsp:txXfrm>
    </dsp:sp>
    <dsp:sp modelId="{3FD32DC7-DBB1-4D00-AD2A-B43EC5960EB4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Notes &amp; minutes of every meeting</a:t>
          </a:r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FA59-EA46-465B-9800-9C4B4612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63D2BE-FE95-4343-A8D8-0EBC2A590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3FB9F-0BDC-4D4D-8536-F1C35D7A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8BE6C-9189-41D9-A0F9-994E787E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23DA7-50C5-41F1-90CD-5289CC9F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1DB2D-A1E3-4194-A6E4-35AC995A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EE6136-5CBE-4F29-92DE-78325869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31E3F5-BE22-44AA-912A-FFC98CC5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8D228-E313-4CBD-954C-B59A353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A59E-10D6-4987-B5C2-5E4498FC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00E8F7-586F-495B-97FD-80815C49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85BB5-B99A-449F-9A14-EB170AE3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183F2-11B7-4790-8C4D-613FB4F3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F856F-61D7-46FA-AF89-8969F2F0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74A1F-B889-4DB1-9E18-02A2414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F209-2683-41C8-8308-B89D51BF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4416F-BA99-4123-BA3B-723289BA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E8360A-E14F-42A0-8318-1EAE5705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7190-7BB2-4231-8FD4-1A88108D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F5E42-8D0C-421F-A90C-871A80AB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029D-A501-4BEB-AD95-731B00E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96A481-62B4-459B-8BCC-92CC027F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D3305-A1C8-40DA-9A77-A54F6C9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29A7-6810-4A12-BB5E-A66A2CD1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DEA0-8BE5-4D38-ACC9-9C274E5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809-9440-4EFA-81E3-DC8BA4F6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8C870-E73C-4642-B951-69EC3257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7D2EDC-1C9D-4F02-A651-86C2C2BD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CF6F36-1D8E-468F-98B5-4D00BA8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D17AEA-75E1-479E-B347-B7E68D5C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B8048B-88B5-4061-9CE8-E078C1C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7470-A491-4D70-BA1E-E12A6BB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14821-967E-44DD-AAC0-84623B51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BD131-2764-4DAF-A77B-DC788E7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DEF27C-5C5E-4AA0-98C3-8E4F85E6A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BA5330-2C06-4B40-BFD9-B898D15CC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3A2CB-58BA-47FC-B3EE-AA62113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EA49C5-7703-4EB3-A10F-23426A2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2169BE-E8FB-4DD0-8346-8643B6D0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4B53-D551-4A01-A439-C645640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207871-17BC-411D-96FF-757B71C8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B266B-EA5B-4FD3-B150-3AC4E6E7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5091BD-0926-46C6-A81B-66C41C0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54A71-9F3C-4428-97E0-2530CBF1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84396-60E1-438E-8E6B-B7155B35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F4F946-958B-47B8-81E1-A88DADB0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C9EE-EC95-417D-BD12-8224749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1556-22D9-409C-A832-641E98BE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6CD2D-D974-4316-A937-19B11DCF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B825F0-21D1-4A81-B56B-D99AADAD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90CFD-6C7F-432E-B115-AEF512F5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11028-842C-4F5E-BFDD-E45965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A169-DB49-43B6-9CFA-9810A0BB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C078DE-1FE8-4D46-8CF1-B11DA0AF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D242F-478A-4FF3-BB6A-3E8E5506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B1C04-CD1A-4E70-8BF3-EDE5DBB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0F099-0D3A-4D13-BC7B-AD4AD00A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B769B-5D4E-4079-87A6-6DDFD754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88C730-466D-41EB-9FAF-12729DD8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7D87A-F87B-4007-AC9D-A91CD69F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F269B-EBEA-4377-B2F9-EA0203749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7AF2-D609-40DB-80BF-B6164537DAC4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52A12-0AAC-4724-AE06-1C69C0823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94ABC-22D8-431F-A56B-0BD330CB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0AE4-F8DF-4387-8D67-E53E7ED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Rectangle 21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410E07-053D-4E57-825F-B1878CDB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/>
            <a:r>
              <a:rPr lang="en-US" i="1" kern="1200" dirty="0">
                <a:solidFill>
                  <a:schemeClr val="bg1"/>
                </a:solidFill>
                <a:latin typeface="Amasis MT Pro Black" panose="020B0604020202020204" pitchFamily="18" charset="0"/>
                <a:cs typeface="Aharoni" panose="02010803020104030203" pitchFamily="2" charset="-79"/>
              </a:rPr>
              <a:t>S3 Case Study Project</a:t>
            </a:r>
          </a:p>
          <a:p>
            <a:pPr algn="r"/>
            <a:r>
              <a:rPr lang="en-US" sz="1900" i="1" dirty="0">
                <a:solidFill>
                  <a:schemeClr val="bg1"/>
                </a:solidFill>
                <a:latin typeface="Amasis MT Pro Black" panose="02040A04050005020304" pitchFamily="18" charset="0"/>
                <a:cs typeface="Arial" panose="020B0604020202020204" pitchFamily="34" charset="0"/>
              </a:rPr>
              <a:t>Group 10</a:t>
            </a:r>
            <a:r>
              <a:rPr lang="en-US" sz="1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Marcó</a:t>
            </a:r>
          </a:p>
          <a:p>
            <a:pPr algn="r"/>
            <a:r>
              <a:rPr lang="en-US" sz="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Kaloyan Andreev</a:t>
            </a:r>
          </a:p>
          <a:p>
            <a:pPr algn="r"/>
            <a:r>
              <a:rPr lang="en-US" sz="15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Sava Vasilev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2AEC71C4-77DE-4382-9E8A-F22B9FDD3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44" y="1346087"/>
            <a:ext cx="8791511" cy="2835261"/>
          </a:xfrm>
          <a:prstGeom prst="rect">
            <a:avLst/>
          </a:prstGeom>
        </p:spPr>
      </p:pic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70F3C0-80C9-94EF-677D-AFD759F3B62C}"/>
              </a:ext>
            </a:extLst>
          </p:cNvPr>
          <p:cNvSpPr txBox="1"/>
          <p:nvPr/>
        </p:nvSpPr>
        <p:spPr>
          <a:xfrm>
            <a:off x="5943216" y="5161062"/>
            <a:ext cx="4028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masis MT Pro Black" panose="02040A04050005020304" pitchFamily="18" charset="0"/>
              </a:rPr>
              <a:t>A flight management infrastructure solution</a:t>
            </a:r>
            <a:endParaRPr lang="LID4096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5A9F2ED-4CE4-4712-A064-0395ACA8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67" y="457200"/>
            <a:ext cx="83712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788845"/>
            <a:ext cx="10095723" cy="9692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New Architecture Components</a:t>
            </a:r>
            <a:endParaRPr lang="en-US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000A71-EAA0-4A28-9813-F75E9271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5C8A7559-598D-8587-0256-5C5A9848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6" r="38815"/>
          <a:stretch/>
        </p:blipFill>
        <p:spPr>
          <a:xfrm>
            <a:off x="5842503" y="10"/>
            <a:ext cx="634949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D722FF-354D-493F-B048-0FF107C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 Black" panose="02040A04050005020304" pitchFamily="18" charset="0"/>
              </a:rPr>
              <a:t>Current progress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BFF3A-F831-4F03-A169-990BDB6B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482B57DC-1F79-45B2-BCE1-90DBA8C85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4A129FB-07BB-4B55-A51A-C68ACC626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DFD2534-C346-4D8B-BADC-498D82150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3E503FDC-469D-4CBD-87F0-0F7D59254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80CFC49-28F2-41EB-85CF-CB6353742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2E530C68-5FAA-4B3D-83A5-2530DBB7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C9D5D113-729D-432A-AC85-3D774D049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F0DAFBB-AEBB-447A-913D-18410D27F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464B3B-EA79-44B8-9DBE-1A8439A1A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839F0E1B-9D6C-4E13-825E-7865F1BED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047D2469-C792-4D62-A83B-7D1AAD73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CAE6AD1-D4EA-4B00-8426-38110AF7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D951EC1-6C71-4B0C-B53E-CCF40F62E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263E8522-E862-4C0A-8DD4-3B86DBF3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5EFDA54-68F3-49DB-B566-8BC4E202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DFAAA774-C0B3-47D0-B5A5-35CBCEB62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9A180CD-11A9-4E30-84E9-88923E7A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F62307C1-3A86-49DC-ABDB-8AB66283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BAC793E-C6AB-46FD-BE83-225A574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28CC8AC-CFD0-4F2B-B875-754CAEDA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21421-0478-4020-8954-32BFAF68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457" y="3624016"/>
            <a:ext cx="4185745" cy="2829059"/>
          </a:xfrm>
        </p:spPr>
        <p:txBody>
          <a:bodyPr anchor="ctr"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Flask web server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Bash scripts for ansible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Automation App (</a:t>
            </a:r>
            <a:r>
              <a:rPr lang="en-US" sz="2400" dirty="0" err="1"/>
              <a:t>TrExecutor</a:t>
            </a:r>
            <a:r>
              <a:rPr lang="en-US" sz="2400" dirty="0"/>
              <a:t>)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Database Instance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dirty="0"/>
              <a:t>Updated terraform scripts</a:t>
            </a:r>
          </a:p>
        </p:txBody>
      </p:sp>
    </p:spTree>
    <p:extLst>
      <p:ext uri="{BB962C8B-B14F-4D97-AF65-F5344CB8AC3E}">
        <p14:creationId xmlns:p14="http://schemas.microsoft.com/office/powerpoint/2010/main" val="87557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1B9B8AC-12F5-449E-973C-05E572DC7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564"/>
            <a:ext cx="12192000" cy="52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797256"/>
            <a:ext cx="10095723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Financial Analysis</a:t>
            </a:r>
            <a:endParaRPr lang="en-US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9A2CC-9F5A-466B-928D-3D74DAFA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Background</a:t>
            </a:r>
          </a:p>
        </p:txBody>
      </p:sp>
      <p:graphicFrame>
        <p:nvGraphicFramePr>
          <p:cNvPr id="1044" name="CuadroTexto 2">
            <a:extLst>
              <a:ext uri="{FF2B5EF4-FFF2-40B4-BE49-F238E27FC236}">
                <a16:creationId xmlns:a16="http://schemas.microsoft.com/office/drawing/2014/main" id="{D5845DC5-5878-B029-C5CD-6FDE1863F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7131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349112"/>
            <a:ext cx="6693722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Invoice</a:t>
            </a:r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breakdown</a:t>
            </a:r>
          </a:p>
        </p:txBody>
      </p:sp>
      <p:graphicFrame>
        <p:nvGraphicFramePr>
          <p:cNvPr id="17" name="Marcador de contenido 3">
            <a:extLst>
              <a:ext uri="{FF2B5EF4-FFF2-40B4-BE49-F238E27FC236}">
                <a16:creationId xmlns:a16="http://schemas.microsoft.com/office/drawing/2014/main" id="{5006CCF5-907C-FC00-3892-5974DE33C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827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8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D4742-9173-4505-9677-98E7A142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Preventive steps taken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3D32F700-1837-B601-9805-D2544197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814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87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797256"/>
            <a:ext cx="10095723" cy="9524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Demo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25" y="2480413"/>
            <a:ext cx="9870147" cy="1876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Troubleshooting, Shortcomings and Future 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5" name="Rectangle 11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9D3D7-2BC2-4F75-A84A-E4D698C8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474720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Agenda</a:t>
            </a:r>
            <a:endParaRPr lang="en-US" sz="5400" dirty="0">
              <a:latin typeface="Amasis MT Pro Black" panose="02040A04050005020304" pitchFamily="18" charset="0"/>
            </a:endParaRPr>
          </a:p>
        </p:txBody>
      </p:sp>
      <p:sp>
        <p:nvSpPr>
          <p:cNvPr id="11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72055-1780-4146-9EEA-A0D3E310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466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Recap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New Documentation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New architecture components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Financial analysis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Demo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Shortcomings and future work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MDP</a:t>
            </a:r>
          </a:p>
          <a:p>
            <a:pPr>
              <a:lnSpc>
                <a:spcPct val="11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200" dirty="0"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Booking Flights: Everything You Need To Know">
            <a:extLst>
              <a:ext uri="{FF2B5EF4-FFF2-40B4-BE49-F238E27FC236}">
                <a16:creationId xmlns:a16="http://schemas.microsoft.com/office/drawing/2014/main" id="{0D40AB8A-E5E5-8A58-B136-F981BCB87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3285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2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FA19E2-DFF0-F756-3540-FEAB135A0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7" y="1863865"/>
            <a:ext cx="6061372" cy="157595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A820F9-E93A-A5A2-F9D6-99BAFD5D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38" y="5311120"/>
            <a:ext cx="6537539" cy="125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060CB-9662-5423-E81A-3F1B394BC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788174" y="3794827"/>
            <a:ext cx="8615652" cy="1206183"/>
          </a:xfrm>
          <a:prstGeom prst="rect">
            <a:avLst/>
          </a:prstGeom>
        </p:spPr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3286EBEE-81A6-C113-4D89-81A24BF53B18}"/>
              </a:ext>
            </a:extLst>
          </p:cNvPr>
          <p:cNvSpPr/>
          <p:nvPr/>
        </p:nvSpPr>
        <p:spPr>
          <a:xfrm rot="5400000">
            <a:off x="7055556" y="2336800"/>
            <a:ext cx="1073300" cy="1092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A0E27DB3-0918-E69C-8331-84E432E24EF1}"/>
              </a:ext>
            </a:extLst>
          </p:cNvPr>
          <p:cNvSpPr/>
          <p:nvPr/>
        </p:nvSpPr>
        <p:spPr>
          <a:xfrm rot="5400000">
            <a:off x="10761263" y="3918260"/>
            <a:ext cx="1073300" cy="10922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7508F82-5201-CF37-9A9D-2F4E3BE47788}"/>
              </a:ext>
            </a:extLst>
          </p:cNvPr>
          <p:cNvSpPr txBox="1">
            <a:spLocks/>
          </p:cNvSpPr>
          <p:nvPr/>
        </p:nvSpPr>
        <p:spPr>
          <a:xfrm>
            <a:off x="349397" y="205730"/>
            <a:ext cx="5746603" cy="1016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05405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22" y="1012004"/>
            <a:ext cx="4097867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Shortcomings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E60EFB3-8F15-62E3-CBCB-48275BAB2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052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79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472440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Future work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1B0C39-0760-FFAC-6F24-ED30E1AE6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580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10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1C0F63-A8B4-4E72-8E30-5D7B51F1F06D}"/>
              </a:ext>
            </a:extLst>
          </p:cNvPr>
          <p:cNvSpPr txBox="1"/>
          <p:nvPr/>
        </p:nvSpPr>
        <p:spPr>
          <a:xfrm>
            <a:off x="4059207" y="2895948"/>
            <a:ext cx="4073583" cy="106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MDP</a:t>
            </a:r>
            <a:endParaRPr lang="en-US" sz="4800" kern="1200" dirty="0">
              <a:solidFill>
                <a:srgbClr val="FFFFFF"/>
              </a:solidFill>
              <a:latin typeface="Amasis MT Pro Black" panose="02040A04050005020304" pitchFamily="18" charset="0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E42F0-8AB2-437D-9D83-403FA59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Chosen project - IQADOT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69E0F8F-3DE5-9C1D-9DA2-6D01A61E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334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5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E3CC7-65B3-41B7-BFA3-B36980BE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105430"/>
            <a:ext cx="7876128" cy="136509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Current work – non-functional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B0A3BF52-97DD-498F-4175-1236B0B3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528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94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1637A-CB3D-4996-9487-C648024E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1" y="549151"/>
            <a:ext cx="7771698" cy="10717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Current work – Functional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CE016D3-C5AE-E127-8BD6-371C1D43B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36499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8793367-936D-468F-A9EA-D5A848AF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10" y="1663979"/>
            <a:ext cx="8650975" cy="5103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FCA2D9F-95F8-2386-5A2E-6936DCC4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22" y="207554"/>
            <a:ext cx="741481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First look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6457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2123EB-1641-41B0-848F-84C073DA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6" y="207080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Simplified solution</a:t>
            </a:r>
          </a:p>
        </p:txBody>
      </p:sp>
      <p:pic>
        <p:nvPicPr>
          <p:cNvPr id="5" name="Imagen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057DCB9A-46FD-46BD-A791-26C40976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08" y="1574310"/>
            <a:ext cx="7754579" cy="51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37" y="2951932"/>
            <a:ext cx="10095723" cy="95241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895" y="2797256"/>
            <a:ext cx="5631796" cy="952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Recap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15BAB-3FE9-492B-BD21-DFE7BA7E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4" y="600001"/>
            <a:ext cx="3771206" cy="16304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Our solution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63482E-C6B0-4F8D-90FE-76C25B1BF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7776"/>
            <a:ext cx="242107" cy="1340860"/>
            <a:chOff x="56167" y="899960"/>
            <a:chExt cx="242107" cy="1340860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129B062B-A95D-44CF-8B39-3F512A3CB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AAFA0D29-6110-416E-88A2-7FE5D20A1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697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6B53A87A-F27C-403F-89E6-5F9C7BF1D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E9F992CA-17ED-4498-917B-82248E234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276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CE48BBE-46D0-4D42-B76F-82EA8F3B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2B60A21C-F925-4D53-9B82-2A54BD825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854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F53E30A8-7102-40D6-A663-9858ED106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8FABC48A-DD76-4A1F-8D69-085FB47FA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433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21429B45-62BB-4C66-9F32-F4474D01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F8ED381-4DC0-432C-9E67-41B64DDB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012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22C864E8-53DE-4D7E-845A-0AB035EF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F907663A-C35E-4E4E-86D3-EDE6C39E1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802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29FA51B0-D541-425F-B6B7-A0D8929EF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86A9FEBF-8037-4D08-BCB0-C5D294A2B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381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CC11EA10-D9DC-4A52-B789-8CD67A55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8DE07B-B730-4132-83B4-44986FED7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960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6697E973-A918-4FD8-9A4C-5B13A5B65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A4CD7CC-D5FB-4427-A6D4-D594E979E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539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DFC90C0F-5A62-47A8-B06E-2F6D61E7B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7BF589B4-EC07-4428-B4C9-09EB55FA2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118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Back view of an aeroplane">
            <a:extLst>
              <a:ext uri="{FF2B5EF4-FFF2-40B4-BE49-F238E27FC236}">
                <a16:creationId xmlns:a16="http://schemas.microsoft.com/office/drawing/2014/main" id="{E36C5836-C258-B0F2-7B2B-E2909E4E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2" r="19154" b="-1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40714"/>
            <a:ext cx="5291468" cy="4217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505A-7852-48DD-A4D8-A3D8BD8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" y="3048670"/>
            <a:ext cx="4282817" cy="31234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cs typeface="Arial" panose="020B0604020202020204" pitchFamily="34" charset="0"/>
              </a:rPr>
              <a:t>IaaS to provide infrastructure to flight agencies</a:t>
            </a:r>
          </a:p>
          <a:p>
            <a:pPr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cs typeface="Arial" panose="020B0604020202020204" pitchFamily="34" charset="0"/>
              </a:rPr>
              <a:t>Allow bookings, scheduling, flight management</a:t>
            </a:r>
          </a:p>
          <a:p>
            <a:pPr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cs typeface="Arial" panose="020B0604020202020204" pitchFamily="34" charset="0"/>
              </a:rPr>
              <a:t>Manage payments and user information</a:t>
            </a:r>
          </a:p>
          <a:p>
            <a:pPr>
              <a:lnSpc>
                <a:spcPct val="10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000" dirty="0">
                <a:cs typeface="Arial" panose="020B0604020202020204" pitchFamily="34" charset="0"/>
              </a:rPr>
              <a:t>Provide an easy, accessible experience to travelers and tourists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3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41A23-BAD2-45CB-8CFB-79982009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User Requirements Specifications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E97459-59B7-F2A0-1D4A-63DC9704AD69}"/>
              </a:ext>
            </a:extLst>
          </p:cNvPr>
          <p:cNvGrpSpPr/>
          <p:nvPr/>
        </p:nvGrpSpPr>
        <p:grpSpPr>
          <a:xfrm>
            <a:off x="643467" y="1963515"/>
            <a:ext cx="10905066" cy="4351338"/>
            <a:chOff x="838200" y="1872656"/>
            <a:chExt cx="10515600" cy="4351338"/>
          </a:xfrm>
        </p:grpSpPr>
        <p:graphicFrame>
          <p:nvGraphicFramePr>
            <p:cNvPr id="7" name="Marcador de contenido 2">
              <a:extLst>
                <a:ext uri="{FF2B5EF4-FFF2-40B4-BE49-F238E27FC236}">
                  <a16:creationId xmlns:a16="http://schemas.microsoft.com/office/drawing/2014/main" id="{E0B22998-2832-CD18-CD58-BC919FC00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5772882"/>
                </p:ext>
              </p:extLst>
            </p:nvPr>
          </p:nvGraphicFramePr>
          <p:xfrm>
            <a:off x="838200" y="1872656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59A4E2-8255-7412-7A5A-8CA22F11F880}"/>
                </a:ext>
              </a:extLst>
            </p:cNvPr>
            <p:cNvGrpSpPr/>
            <p:nvPr/>
          </p:nvGrpSpPr>
          <p:grpSpPr>
            <a:xfrm>
              <a:off x="1435677" y="1901536"/>
              <a:ext cx="914400" cy="4187391"/>
              <a:chOff x="1435677" y="1901536"/>
              <a:chExt cx="914400" cy="4187391"/>
            </a:xfrm>
          </p:grpSpPr>
          <p:pic>
            <p:nvPicPr>
              <p:cNvPr id="6" name="Graphic 5" descr="Circles with arrows with solid fill">
                <a:extLst>
                  <a:ext uri="{FF2B5EF4-FFF2-40B4-BE49-F238E27FC236}">
                    <a16:creationId xmlns:a16="http://schemas.microsoft.com/office/drawing/2014/main" id="{33C9D4B3-050E-651D-1196-1FE69BE36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5677" y="19015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Handshake with solid fill">
                <a:extLst>
                  <a:ext uri="{FF2B5EF4-FFF2-40B4-BE49-F238E27FC236}">
                    <a16:creationId xmlns:a16="http://schemas.microsoft.com/office/drawing/2014/main" id="{8E3E74D0-D538-F90A-C29A-B0D45B40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35677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Piggy Bank with solid fill">
                <a:extLst>
                  <a:ext uri="{FF2B5EF4-FFF2-40B4-BE49-F238E27FC236}">
                    <a16:creationId xmlns:a16="http://schemas.microsoft.com/office/drawing/2014/main" id="{DA61A9CC-4C95-DF6B-E989-AD29889E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35677" y="40992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loud with solid fill">
                <a:extLst>
                  <a:ext uri="{FF2B5EF4-FFF2-40B4-BE49-F238E27FC236}">
                    <a16:creationId xmlns:a16="http://schemas.microsoft.com/office/drawing/2014/main" id="{FF99AE72-22F2-5B7F-18DE-5E15FA712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35677" y="517452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592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1BBA0E-CEFD-49E9-B9D9-9D32B7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02" y="2974383"/>
            <a:ext cx="6714699" cy="9092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Amasis MT Pro Black" panose="02040A04050005020304" pitchFamily="18" charset="0"/>
              </a:rPr>
              <a:t> New Documentation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AE1FD-11D1-402A-AE38-9C587846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Manuals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DB6612-0807-DAC8-FC09-D6A06E58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744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73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2D066-A05D-4EAE-87BF-78F3574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40" y="2171699"/>
            <a:ext cx="3419732" cy="1928620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Amasis MT Pro Black" panose="02040A04050005020304" pitchFamily="18" charset="0"/>
              </a:rPr>
              <a:t>Updates to previous documents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3758D-4C71-4DB6-90CE-24B9C7AE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422" y="1986845"/>
            <a:ext cx="3322471" cy="2554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Design document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Included C4 model diagram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Included ERD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Soon to include UML </a:t>
            </a:r>
          </a:p>
        </p:txBody>
      </p:sp>
      <p:pic>
        <p:nvPicPr>
          <p:cNvPr id="34" name="Picture 17">
            <a:extLst>
              <a:ext uri="{FF2B5EF4-FFF2-40B4-BE49-F238E27FC236}">
                <a16:creationId xmlns:a16="http://schemas.microsoft.com/office/drawing/2014/main" id="{58623D45-3924-708A-1F40-5497322C54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54" r="38010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E24449CD-02D6-4FAD-AA84-A09E5EAA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3111" y="0"/>
            <a:ext cx="764122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315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412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Amasis MT Pro Black</vt:lpstr>
      <vt:lpstr>Arial</vt:lpstr>
      <vt:lpstr>Calibri</vt:lpstr>
      <vt:lpstr>Calibri Light</vt:lpstr>
      <vt:lpstr>Tema de Office</vt:lpstr>
      <vt:lpstr>PowerPoint Presentation</vt:lpstr>
      <vt:lpstr>Agenda</vt:lpstr>
      <vt:lpstr>Recap</vt:lpstr>
      <vt:lpstr>Our solution</vt:lpstr>
      <vt:lpstr>User Requirements Specifications</vt:lpstr>
      <vt:lpstr> New Documentation</vt:lpstr>
      <vt:lpstr>Manuals</vt:lpstr>
      <vt:lpstr>Updates to previous documents</vt:lpstr>
      <vt:lpstr>PowerPoint Presentation</vt:lpstr>
      <vt:lpstr>PowerPoint Presentation</vt:lpstr>
      <vt:lpstr>New Architecture Components</vt:lpstr>
      <vt:lpstr>Current progress</vt:lpstr>
      <vt:lpstr>PowerPoint Presentation</vt:lpstr>
      <vt:lpstr>Financial Analysis</vt:lpstr>
      <vt:lpstr>Background</vt:lpstr>
      <vt:lpstr>Invoice breakdown</vt:lpstr>
      <vt:lpstr>Preventive steps taken</vt:lpstr>
      <vt:lpstr>Demo</vt:lpstr>
      <vt:lpstr>Troubleshooting, Shortcomings and Future work</vt:lpstr>
      <vt:lpstr>PowerPoint Presentation</vt:lpstr>
      <vt:lpstr>Shortcomings</vt:lpstr>
      <vt:lpstr>Future work</vt:lpstr>
      <vt:lpstr>PowerPoint Presentation</vt:lpstr>
      <vt:lpstr>Chosen project - IQADOT</vt:lpstr>
      <vt:lpstr>Current work – non-functional</vt:lpstr>
      <vt:lpstr>Current work – Functional</vt:lpstr>
      <vt:lpstr>First look of the network</vt:lpstr>
      <vt:lpstr>Simplified 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3</dc:title>
  <dc:creator>FRANCISCO MARCO</dc:creator>
  <cp:lastModifiedBy>Andreev,Kaloyan K.K.</cp:lastModifiedBy>
  <cp:revision>34</cp:revision>
  <dcterms:created xsi:type="dcterms:W3CDTF">2022-05-10T20:05:16Z</dcterms:created>
  <dcterms:modified xsi:type="dcterms:W3CDTF">2022-11-11T11:39:30Z</dcterms:modified>
</cp:coreProperties>
</file>