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0" r:id="rId6"/>
    <p:sldId id="283" r:id="rId7"/>
    <p:sldId id="284" r:id="rId8"/>
    <p:sldId id="300" r:id="rId9"/>
    <p:sldId id="301" r:id="rId10"/>
    <p:sldId id="278" r:id="rId11"/>
    <p:sldId id="258" r:id="rId12"/>
    <p:sldId id="270" r:id="rId13"/>
    <p:sldId id="279" r:id="rId14"/>
    <p:sldId id="273" r:id="rId15"/>
    <p:sldId id="288" r:id="rId16"/>
    <p:sldId id="280" r:id="rId17"/>
    <p:sldId id="289" r:id="rId18"/>
    <p:sldId id="291" r:id="rId19"/>
    <p:sldId id="292" r:id="rId20"/>
    <p:sldId id="294" r:id="rId21"/>
    <p:sldId id="295" r:id="rId22"/>
    <p:sldId id="303" r:id="rId23"/>
    <p:sldId id="302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8A"/>
    <a:srgbClr val="3D67B1"/>
    <a:srgbClr val="9EADD8"/>
    <a:srgbClr val="7C94CD"/>
    <a:srgbClr val="587BC3"/>
    <a:srgbClr val="A5A5A5"/>
    <a:srgbClr val="D17B5C"/>
    <a:srgbClr val="F6F7F9"/>
    <a:srgbClr val="ED7D31"/>
    <a:srgbClr val="B98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7C342-AF73-456E-B26A-FE7D2C5CDAB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B82994-626B-476C-B9A6-5C007F1C451A}">
      <dgm:prSet/>
      <dgm:spPr/>
      <dgm:t>
        <a:bodyPr/>
        <a:lstStyle/>
        <a:p>
          <a:endParaRPr lang="en-US"/>
        </a:p>
      </dgm:t>
    </dgm:pt>
    <dgm:pt modelId="{D46E2AD6-7E94-4F26-9FC0-478E9427B7B9}" type="parTrans" cxnId="{1BB57C84-FA99-46F1-B037-07088EA5107E}">
      <dgm:prSet/>
      <dgm:spPr/>
      <dgm:t>
        <a:bodyPr/>
        <a:lstStyle/>
        <a:p>
          <a:endParaRPr lang="en-US"/>
        </a:p>
      </dgm:t>
    </dgm:pt>
    <dgm:pt modelId="{C7C37302-F01C-4F0E-AD01-0DBE448AE178}" type="sibTrans" cxnId="{1BB57C84-FA99-46F1-B037-07088EA5107E}">
      <dgm:prSet/>
      <dgm:spPr/>
      <dgm:t>
        <a:bodyPr/>
        <a:lstStyle/>
        <a:p>
          <a:endParaRPr lang="en-US"/>
        </a:p>
      </dgm:t>
    </dgm:pt>
    <dgm:pt modelId="{FA7FC503-E8A8-46E7-89E1-F8F5DB292585}">
      <dgm:prSet custT="1"/>
      <dgm:spPr/>
      <dgm:t>
        <a:bodyPr/>
        <a:lstStyle/>
        <a:p>
          <a:r>
            <a:rPr lang="en-US" sz="2400" dirty="0"/>
            <a:t>Simplify and speed up internal operations for a more efficient pipeline</a:t>
          </a:r>
        </a:p>
      </dgm:t>
    </dgm:pt>
    <dgm:pt modelId="{C41B1DA1-F2E5-4496-B614-CEFF72A42D8E}" type="parTrans" cxnId="{AAEA64C7-F748-4976-BB14-34ABDC42B644}">
      <dgm:prSet/>
      <dgm:spPr/>
      <dgm:t>
        <a:bodyPr/>
        <a:lstStyle/>
        <a:p>
          <a:endParaRPr lang="en-US"/>
        </a:p>
      </dgm:t>
    </dgm:pt>
    <dgm:pt modelId="{38FDC91B-3F28-4CEA-A0BE-A80107089D5B}" type="sibTrans" cxnId="{AAEA64C7-F748-4976-BB14-34ABDC42B644}">
      <dgm:prSet/>
      <dgm:spPr/>
      <dgm:t>
        <a:bodyPr/>
        <a:lstStyle/>
        <a:p>
          <a:endParaRPr lang="en-US"/>
        </a:p>
      </dgm:t>
    </dgm:pt>
    <dgm:pt modelId="{B26797C8-7772-471B-9BD3-F624A77FAFAB}">
      <dgm:prSet/>
      <dgm:spPr/>
      <dgm:t>
        <a:bodyPr/>
        <a:lstStyle/>
        <a:p>
          <a:endParaRPr lang="en-US"/>
        </a:p>
      </dgm:t>
    </dgm:pt>
    <dgm:pt modelId="{C2CC044C-CF0B-4FB9-8D9B-29502C1B72D5}" type="parTrans" cxnId="{8518D92B-02E3-4E77-B5F5-3B82EB9F9A0C}">
      <dgm:prSet/>
      <dgm:spPr/>
      <dgm:t>
        <a:bodyPr/>
        <a:lstStyle/>
        <a:p>
          <a:endParaRPr lang="en-US"/>
        </a:p>
      </dgm:t>
    </dgm:pt>
    <dgm:pt modelId="{D4D07308-7E34-496C-85DE-CC88B682CAF9}" type="sibTrans" cxnId="{8518D92B-02E3-4E77-B5F5-3B82EB9F9A0C}">
      <dgm:prSet/>
      <dgm:spPr/>
      <dgm:t>
        <a:bodyPr/>
        <a:lstStyle/>
        <a:p>
          <a:endParaRPr lang="en-US"/>
        </a:p>
      </dgm:t>
    </dgm:pt>
    <dgm:pt modelId="{E39DD5CB-EED4-42F0-A300-FA5FE560FB7D}">
      <dgm:prSet custT="1"/>
      <dgm:spPr/>
      <dgm:t>
        <a:bodyPr/>
        <a:lstStyle/>
        <a:p>
          <a:r>
            <a:rPr lang="en-US" sz="2400" dirty="0"/>
            <a:t>Ensure customer success experience with CS tools</a:t>
          </a:r>
        </a:p>
      </dgm:t>
    </dgm:pt>
    <dgm:pt modelId="{F771F592-BEFD-4F14-9E53-69BCA69C110F}" type="parTrans" cxnId="{354C0C63-425E-4BC4-A83C-A2F20E785343}">
      <dgm:prSet/>
      <dgm:spPr/>
      <dgm:t>
        <a:bodyPr/>
        <a:lstStyle/>
        <a:p>
          <a:endParaRPr lang="en-US"/>
        </a:p>
      </dgm:t>
    </dgm:pt>
    <dgm:pt modelId="{1267BB8E-08FC-4842-9FE0-CAABEF3709D1}" type="sibTrans" cxnId="{354C0C63-425E-4BC4-A83C-A2F20E785343}">
      <dgm:prSet/>
      <dgm:spPr/>
      <dgm:t>
        <a:bodyPr/>
        <a:lstStyle/>
        <a:p>
          <a:endParaRPr lang="en-US"/>
        </a:p>
      </dgm:t>
    </dgm:pt>
    <dgm:pt modelId="{B725F90D-172B-46E8-8901-F5CA9E228A03}">
      <dgm:prSet/>
      <dgm:spPr/>
      <dgm:t>
        <a:bodyPr/>
        <a:lstStyle/>
        <a:p>
          <a:endParaRPr lang="en-US"/>
        </a:p>
      </dgm:t>
    </dgm:pt>
    <dgm:pt modelId="{D8B21046-435F-4A73-8A13-10CA4C626355}" type="parTrans" cxnId="{A67A1DD3-C2EB-45A6-A6AE-DE48116405AF}">
      <dgm:prSet/>
      <dgm:spPr/>
      <dgm:t>
        <a:bodyPr/>
        <a:lstStyle/>
        <a:p>
          <a:endParaRPr lang="en-US"/>
        </a:p>
      </dgm:t>
    </dgm:pt>
    <dgm:pt modelId="{B44DBE90-C658-4CD9-8630-2A2D66D7885B}" type="sibTrans" cxnId="{A67A1DD3-C2EB-45A6-A6AE-DE48116405AF}">
      <dgm:prSet/>
      <dgm:spPr/>
      <dgm:t>
        <a:bodyPr/>
        <a:lstStyle/>
        <a:p>
          <a:endParaRPr lang="en-US"/>
        </a:p>
      </dgm:t>
    </dgm:pt>
    <dgm:pt modelId="{1B6379D5-E80E-40B9-8E4A-A29D5EBBB324}">
      <dgm:prSet custT="1"/>
      <dgm:spPr/>
      <dgm:t>
        <a:bodyPr/>
        <a:lstStyle/>
        <a:p>
          <a:r>
            <a:rPr lang="en-US" sz="2400" dirty="0"/>
            <a:t>Save up money and time </a:t>
          </a:r>
        </a:p>
      </dgm:t>
    </dgm:pt>
    <dgm:pt modelId="{A68B364E-80A1-4247-943D-5F0E32EA03B1}" type="parTrans" cxnId="{C4662D1A-6557-413B-A291-CCE8E00DA20D}">
      <dgm:prSet/>
      <dgm:spPr/>
      <dgm:t>
        <a:bodyPr/>
        <a:lstStyle/>
        <a:p>
          <a:endParaRPr lang="en-US"/>
        </a:p>
      </dgm:t>
    </dgm:pt>
    <dgm:pt modelId="{813BE566-F8A2-4DE6-9EEE-BAC04C1ADCAA}" type="sibTrans" cxnId="{C4662D1A-6557-413B-A291-CCE8E00DA20D}">
      <dgm:prSet/>
      <dgm:spPr/>
      <dgm:t>
        <a:bodyPr/>
        <a:lstStyle/>
        <a:p>
          <a:endParaRPr lang="en-US"/>
        </a:p>
      </dgm:t>
    </dgm:pt>
    <dgm:pt modelId="{93B6D5F8-2CF1-4500-99F5-61FC41CDE449}">
      <dgm:prSet/>
      <dgm:spPr/>
      <dgm:t>
        <a:bodyPr/>
        <a:lstStyle/>
        <a:p>
          <a:endParaRPr lang="en-US"/>
        </a:p>
      </dgm:t>
    </dgm:pt>
    <dgm:pt modelId="{F9BDDFC5-25E1-47AA-A030-AE4A5B828756}" type="parTrans" cxnId="{19C8B3CE-B890-442C-82BA-C6B58E4B0293}">
      <dgm:prSet/>
      <dgm:spPr/>
      <dgm:t>
        <a:bodyPr/>
        <a:lstStyle/>
        <a:p>
          <a:endParaRPr lang="en-US"/>
        </a:p>
      </dgm:t>
    </dgm:pt>
    <dgm:pt modelId="{9E8192CC-A57B-408D-A7DD-2B71E5FB5EDF}" type="sibTrans" cxnId="{19C8B3CE-B890-442C-82BA-C6B58E4B0293}">
      <dgm:prSet/>
      <dgm:spPr/>
      <dgm:t>
        <a:bodyPr/>
        <a:lstStyle/>
        <a:p>
          <a:endParaRPr lang="en-US"/>
        </a:p>
      </dgm:t>
    </dgm:pt>
    <dgm:pt modelId="{29FCC274-8676-485B-B78A-7C82744B316B}">
      <dgm:prSet custT="1"/>
      <dgm:spPr/>
      <dgm:t>
        <a:bodyPr/>
        <a:lstStyle/>
        <a:p>
          <a:r>
            <a:rPr lang="en-US" sz="2400" dirty="0"/>
            <a:t>Secure Cloud based environment</a:t>
          </a:r>
        </a:p>
      </dgm:t>
    </dgm:pt>
    <dgm:pt modelId="{0A70E396-F9C4-4FBC-96A7-07660850AE8C}" type="parTrans" cxnId="{CDAA5D4A-4B3F-4CD8-93D3-6A8E8AE1F43F}">
      <dgm:prSet/>
      <dgm:spPr/>
      <dgm:t>
        <a:bodyPr/>
        <a:lstStyle/>
        <a:p>
          <a:endParaRPr lang="en-US"/>
        </a:p>
      </dgm:t>
    </dgm:pt>
    <dgm:pt modelId="{0C0994BA-28F9-4089-9FD1-005F238DC317}" type="sibTrans" cxnId="{CDAA5D4A-4B3F-4CD8-93D3-6A8E8AE1F43F}">
      <dgm:prSet/>
      <dgm:spPr/>
      <dgm:t>
        <a:bodyPr/>
        <a:lstStyle/>
        <a:p>
          <a:endParaRPr lang="en-US"/>
        </a:p>
      </dgm:t>
    </dgm:pt>
    <dgm:pt modelId="{F3BA5F22-B809-4A27-9640-0299E3759927}" type="pres">
      <dgm:prSet presAssocID="{7837C342-AF73-456E-B26A-FE7D2C5CDAB9}" presName="Name0" presStyleCnt="0">
        <dgm:presLayoutVars>
          <dgm:dir/>
          <dgm:animLvl val="lvl"/>
          <dgm:resizeHandles val="exact"/>
        </dgm:presLayoutVars>
      </dgm:prSet>
      <dgm:spPr/>
    </dgm:pt>
    <dgm:pt modelId="{123D5E60-DC99-431A-9521-64233EADB215}" type="pres">
      <dgm:prSet presAssocID="{48B82994-626B-476C-B9A6-5C007F1C451A}" presName="linNode" presStyleCnt="0"/>
      <dgm:spPr/>
    </dgm:pt>
    <dgm:pt modelId="{92E93D22-1C31-4CE0-AF3E-620F88329FE4}" type="pres">
      <dgm:prSet presAssocID="{48B82994-626B-476C-B9A6-5C007F1C451A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EAD7A8AC-BCBF-4A81-99E5-A3534CF03129}" type="pres">
      <dgm:prSet presAssocID="{48B82994-626B-476C-B9A6-5C007F1C451A}" presName="descendantText" presStyleLbl="alignNode1" presStyleIdx="0" presStyleCnt="4">
        <dgm:presLayoutVars>
          <dgm:bulletEnabled/>
        </dgm:presLayoutVars>
      </dgm:prSet>
      <dgm:spPr/>
    </dgm:pt>
    <dgm:pt modelId="{5E446E87-E2E9-4113-A7A4-DC3A19BD510E}" type="pres">
      <dgm:prSet presAssocID="{C7C37302-F01C-4F0E-AD01-0DBE448AE178}" presName="sp" presStyleCnt="0"/>
      <dgm:spPr/>
    </dgm:pt>
    <dgm:pt modelId="{27274A38-B31D-44CA-AC68-2B6537A67369}" type="pres">
      <dgm:prSet presAssocID="{B26797C8-7772-471B-9BD3-F624A77FAFAB}" presName="linNode" presStyleCnt="0"/>
      <dgm:spPr/>
    </dgm:pt>
    <dgm:pt modelId="{8BADB6AA-D54B-4126-85C8-E62E74BC19FE}" type="pres">
      <dgm:prSet presAssocID="{B26797C8-7772-471B-9BD3-F624A77FAFAB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A5128E9A-612E-4ED1-BD24-215F81B83E5E}" type="pres">
      <dgm:prSet presAssocID="{B26797C8-7772-471B-9BD3-F624A77FAFAB}" presName="descendantText" presStyleLbl="alignNode1" presStyleIdx="1" presStyleCnt="4">
        <dgm:presLayoutVars>
          <dgm:bulletEnabled/>
        </dgm:presLayoutVars>
      </dgm:prSet>
      <dgm:spPr/>
    </dgm:pt>
    <dgm:pt modelId="{906D43CB-038D-4C54-88F7-B6A4C82BB1F3}" type="pres">
      <dgm:prSet presAssocID="{D4D07308-7E34-496C-85DE-CC88B682CAF9}" presName="sp" presStyleCnt="0"/>
      <dgm:spPr/>
    </dgm:pt>
    <dgm:pt modelId="{EC3C81EF-F373-476C-B4C3-C3CF167D7AE6}" type="pres">
      <dgm:prSet presAssocID="{B725F90D-172B-46E8-8901-F5CA9E228A03}" presName="linNode" presStyleCnt="0"/>
      <dgm:spPr/>
    </dgm:pt>
    <dgm:pt modelId="{F84FBAC2-1296-4245-B4BC-F4F84BDE4A28}" type="pres">
      <dgm:prSet presAssocID="{B725F90D-172B-46E8-8901-F5CA9E228A03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92888BBF-EE91-4B83-AD23-F5859F41CEEB}" type="pres">
      <dgm:prSet presAssocID="{B725F90D-172B-46E8-8901-F5CA9E228A03}" presName="descendantText" presStyleLbl="alignNode1" presStyleIdx="2" presStyleCnt="4">
        <dgm:presLayoutVars>
          <dgm:bulletEnabled/>
        </dgm:presLayoutVars>
      </dgm:prSet>
      <dgm:spPr/>
    </dgm:pt>
    <dgm:pt modelId="{9DCDA638-FD00-491F-B291-F652A1833478}" type="pres">
      <dgm:prSet presAssocID="{B44DBE90-C658-4CD9-8630-2A2D66D7885B}" presName="sp" presStyleCnt="0"/>
      <dgm:spPr/>
    </dgm:pt>
    <dgm:pt modelId="{88E1D830-E458-47E4-863C-D4867BDE2F2D}" type="pres">
      <dgm:prSet presAssocID="{93B6D5F8-2CF1-4500-99F5-61FC41CDE449}" presName="linNode" presStyleCnt="0"/>
      <dgm:spPr/>
    </dgm:pt>
    <dgm:pt modelId="{885D816D-3381-4BAD-AB80-6F199865448F}" type="pres">
      <dgm:prSet presAssocID="{93B6D5F8-2CF1-4500-99F5-61FC41CDE449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03BFB445-2C8A-4A01-86B1-0F32FAF8F29F}" type="pres">
      <dgm:prSet presAssocID="{93B6D5F8-2CF1-4500-99F5-61FC41CDE449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C4662D1A-6557-413B-A291-CCE8E00DA20D}" srcId="{B725F90D-172B-46E8-8901-F5CA9E228A03}" destId="{1B6379D5-E80E-40B9-8E4A-A29D5EBBB324}" srcOrd="0" destOrd="0" parTransId="{A68B364E-80A1-4247-943D-5F0E32EA03B1}" sibTransId="{813BE566-F8A2-4DE6-9EEE-BAC04C1ADCAA}"/>
    <dgm:cxn modelId="{8518D92B-02E3-4E77-B5F5-3B82EB9F9A0C}" srcId="{7837C342-AF73-456E-B26A-FE7D2C5CDAB9}" destId="{B26797C8-7772-471B-9BD3-F624A77FAFAB}" srcOrd="1" destOrd="0" parTransId="{C2CC044C-CF0B-4FB9-8D9B-29502C1B72D5}" sibTransId="{D4D07308-7E34-496C-85DE-CC88B682CAF9}"/>
    <dgm:cxn modelId="{96D2EC3B-598E-474D-9A34-DBC932A92425}" type="presOf" srcId="{B725F90D-172B-46E8-8901-F5CA9E228A03}" destId="{F84FBAC2-1296-4245-B4BC-F4F84BDE4A28}" srcOrd="0" destOrd="0" presId="urn:microsoft.com/office/officeart/2016/7/layout/VerticalHollowActionList"/>
    <dgm:cxn modelId="{3FF0535B-7055-410E-9D3B-5013942E3022}" type="presOf" srcId="{B26797C8-7772-471B-9BD3-F624A77FAFAB}" destId="{8BADB6AA-D54B-4126-85C8-E62E74BC19FE}" srcOrd="0" destOrd="0" presId="urn:microsoft.com/office/officeart/2016/7/layout/VerticalHollowActionList"/>
    <dgm:cxn modelId="{354C0C63-425E-4BC4-A83C-A2F20E785343}" srcId="{B26797C8-7772-471B-9BD3-F624A77FAFAB}" destId="{E39DD5CB-EED4-42F0-A300-FA5FE560FB7D}" srcOrd="0" destOrd="0" parTransId="{F771F592-BEFD-4F14-9E53-69BCA69C110F}" sibTransId="{1267BB8E-08FC-4842-9FE0-CAABEF3709D1}"/>
    <dgm:cxn modelId="{CDAA5D4A-4B3F-4CD8-93D3-6A8E8AE1F43F}" srcId="{93B6D5F8-2CF1-4500-99F5-61FC41CDE449}" destId="{29FCC274-8676-485B-B78A-7C82744B316B}" srcOrd="0" destOrd="0" parTransId="{0A70E396-F9C4-4FBC-96A7-07660850AE8C}" sibTransId="{0C0994BA-28F9-4089-9FD1-005F238DC317}"/>
    <dgm:cxn modelId="{ED510674-8F21-4708-A0A9-331353BB0340}" type="presOf" srcId="{1B6379D5-E80E-40B9-8E4A-A29D5EBBB324}" destId="{92888BBF-EE91-4B83-AD23-F5859F41CEEB}" srcOrd="0" destOrd="0" presId="urn:microsoft.com/office/officeart/2016/7/layout/VerticalHollowActionList"/>
    <dgm:cxn modelId="{1BB57C84-FA99-46F1-B037-07088EA5107E}" srcId="{7837C342-AF73-456E-B26A-FE7D2C5CDAB9}" destId="{48B82994-626B-476C-B9A6-5C007F1C451A}" srcOrd="0" destOrd="0" parTransId="{D46E2AD6-7E94-4F26-9FC0-478E9427B7B9}" sibTransId="{C7C37302-F01C-4F0E-AD01-0DBE448AE178}"/>
    <dgm:cxn modelId="{F53A8C85-B83C-49D6-A3C9-0733E8A2AC54}" type="presOf" srcId="{93B6D5F8-2CF1-4500-99F5-61FC41CDE449}" destId="{885D816D-3381-4BAD-AB80-6F199865448F}" srcOrd="0" destOrd="0" presId="urn:microsoft.com/office/officeart/2016/7/layout/VerticalHollowActionList"/>
    <dgm:cxn modelId="{78A7B0BB-E43D-45EA-A021-79A91730EDF1}" type="presOf" srcId="{E39DD5CB-EED4-42F0-A300-FA5FE560FB7D}" destId="{A5128E9A-612E-4ED1-BD24-215F81B83E5E}" srcOrd="0" destOrd="0" presId="urn:microsoft.com/office/officeart/2016/7/layout/VerticalHollowActionList"/>
    <dgm:cxn modelId="{AAEA64C7-F748-4976-BB14-34ABDC42B644}" srcId="{48B82994-626B-476C-B9A6-5C007F1C451A}" destId="{FA7FC503-E8A8-46E7-89E1-F8F5DB292585}" srcOrd="0" destOrd="0" parTransId="{C41B1DA1-F2E5-4496-B614-CEFF72A42D8E}" sibTransId="{38FDC91B-3F28-4CEA-A0BE-A80107089D5B}"/>
    <dgm:cxn modelId="{19C8B3CE-B890-442C-82BA-C6B58E4B0293}" srcId="{7837C342-AF73-456E-B26A-FE7D2C5CDAB9}" destId="{93B6D5F8-2CF1-4500-99F5-61FC41CDE449}" srcOrd="3" destOrd="0" parTransId="{F9BDDFC5-25E1-47AA-A030-AE4A5B828756}" sibTransId="{9E8192CC-A57B-408D-A7DD-2B71E5FB5EDF}"/>
    <dgm:cxn modelId="{A67A1DD3-C2EB-45A6-A6AE-DE48116405AF}" srcId="{7837C342-AF73-456E-B26A-FE7D2C5CDAB9}" destId="{B725F90D-172B-46E8-8901-F5CA9E228A03}" srcOrd="2" destOrd="0" parTransId="{D8B21046-435F-4A73-8A13-10CA4C626355}" sibTransId="{B44DBE90-C658-4CD9-8630-2A2D66D7885B}"/>
    <dgm:cxn modelId="{775C87D5-7151-4C52-85F2-C34E0D98DED6}" type="presOf" srcId="{48B82994-626B-476C-B9A6-5C007F1C451A}" destId="{92E93D22-1C31-4CE0-AF3E-620F88329FE4}" srcOrd="0" destOrd="0" presId="urn:microsoft.com/office/officeart/2016/7/layout/VerticalHollowActionList"/>
    <dgm:cxn modelId="{1B9FF4ED-73B0-4FE0-9D63-D03C2DFF80A6}" type="presOf" srcId="{FA7FC503-E8A8-46E7-89E1-F8F5DB292585}" destId="{EAD7A8AC-BCBF-4A81-99E5-A3534CF03129}" srcOrd="0" destOrd="0" presId="urn:microsoft.com/office/officeart/2016/7/layout/VerticalHollowActionList"/>
    <dgm:cxn modelId="{3DC0EAEE-94D4-4471-BDA2-630E61AC2824}" type="presOf" srcId="{7837C342-AF73-456E-B26A-FE7D2C5CDAB9}" destId="{F3BA5F22-B809-4A27-9640-0299E3759927}" srcOrd="0" destOrd="0" presId="urn:microsoft.com/office/officeart/2016/7/layout/VerticalHollowActionList"/>
    <dgm:cxn modelId="{D10CE0FE-9B6C-49A1-9841-D0E1E4985F2A}" type="presOf" srcId="{29FCC274-8676-485B-B78A-7C82744B316B}" destId="{03BFB445-2C8A-4A01-86B1-0F32FAF8F29F}" srcOrd="0" destOrd="0" presId="urn:microsoft.com/office/officeart/2016/7/layout/VerticalHollowActionList"/>
    <dgm:cxn modelId="{18AEF8BA-DF0C-43CA-8770-0D07B72F8C1A}" type="presParOf" srcId="{F3BA5F22-B809-4A27-9640-0299E3759927}" destId="{123D5E60-DC99-431A-9521-64233EADB215}" srcOrd="0" destOrd="0" presId="urn:microsoft.com/office/officeart/2016/7/layout/VerticalHollowActionList"/>
    <dgm:cxn modelId="{4F18BC90-EFD8-4612-895C-40EA64EF6641}" type="presParOf" srcId="{123D5E60-DC99-431A-9521-64233EADB215}" destId="{92E93D22-1C31-4CE0-AF3E-620F88329FE4}" srcOrd="0" destOrd="0" presId="urn:microsoft.com/office/officeart/2016/7/layout/VerticalHollowActionList"/>
    <dgm:cxn modelId="{94D00B74-FD9D-4F9E-B29C-50A8C72FD21C}" type="presParOf" srcId="{123D5E60-DC99-431A-9521-64233EADB215}" destId="{EAD7A8AC-BCBF-4A81-99E5-A3534CF03129}" srcOrd="1" destOrd="0" presId="urn:microsoft.com/office/officeart/2016/7/layout/VerticalHollowActionList"/>
    <dgm:cxn modelId="{204233B8-9F3F-4220-A7E8-8BA79E6B550A}" type="presParOf" srcId="{F3BA5F22-B809-4A27-9640-0299E3759927}" destId="{5E446E87-E2E9-4113-A7A4-DC3A19BD510E}" srcOrd="1" destOrd="0" presId="urn:microsoft.com/office/officeart/2016/7/layout/VerticalHollowActionList"/>
    <dgm:cxn modelId="{BBA0D9E9-8C7F-4395-9DB6-09AD03CA94D9}" type="presParOf" srcId="{F3BA5F22-B809-4A27-9640-0299E3759927}" destId="{27274A38-B31D-44CA-AC68-2B6537A67369}" srcOrd="2" destOrd="0" presId="urn:microsoft.com/office/officeart/2016/7/layout/VerticalHollowActionList"/>
    <dgm:cxn modelId="{1BF98377-06B5-4EA6-BC97-325551E6FAB3}" type="presParOf" srcId="{27274A38-B31D-44CA-AC68-2B6537A67369}" destId="{8BADB6AA-D54B-4126-85C8-E62E74BC19FE}" srcOrd="0" destOrd="0" presId="urn:microsoft.com/office/officeart/2016/7/layout/VerticalHollowActionList"/>
    <dgm:cxn modelId="{9AE43EC1-CFAA-40C2-84AD-7EE0C6E24651}" type="presParOf" srcId="{27274A38-B31D-44CA-AC68-2B6537A67369}" destId="{A5128E9A-612E-4ED1-BD24-215F81B83E5E}" srcOrd="1" destOrd="0" presId="urn:microsoft.com/office/officeart/2016/7/layout/VerticalHollowActionList"/>
    <dgm:cxn modelId="{5D162005-6489-4212-BB2B-69EBBFEA8BB2}" type="presParOf" srcId="{F3BA5F22-B809-4A27-9640-0299E3759927}" destId="{906D43CB-038D-4C54-88F7-B6A4C82BB1F3}" srcOrd="3" destOrd="0" presId="urn:microsoft.com/office/officeart/2016/7/layout/VerticalHollowActionList"/>
    <dgm:cxn modelId="{C5860ADB-2FB0-46FB-B60E-EC21D7D69E58}" type="presParOf" srcId="{F3BA5F22-B809-4A27-9640-0299E3759927}" destId="{EC3C81EF-F373-476C-B4C3-C3CF167D7AE6}" srcOrd="4" destOrd="0" presId="urn:microsoft.com/office/officeart/2016/7/layout/VerticalHollowActionList"/>
    <dgm:cxn modelId="{324077BB-5649-497F-8940-ED43C8C50E6F}" type="presParOf" srcId="{EC3C81EF-F373-476C-B4C3-C3CF167D7AE6}" destId="{F84FBAC2-1296-4245-B4BC-F4F84BDE4A28}" srcOrd="0" destOrd="0" presId="urn:microsoft.com/office/officeart/2016/7/layout/VerticalHollowActionList"/>
    <dgm:cxn modelId="{CD87F7A6-8E5C-4556-831A-22EC04D01661}" type="presParOf" srcId="{EC3C81EF-F373-476C-B4C3-C3CF167D7AE6}" destId="{92888BBF-EE91-4B83-AD23-F5859F41CEEB}" srcOrd="1" destOrd="0" presId="urn:microsoft.com/office/officeart/2016/7/layout/VerticalHollowActionList"/>
    <dgm:cxn modelId="{67EAC6EC-4C63-45B2-9F56-997D1B1873C5}" type="presParOf" srcId="{F3BA5F22-B809-4A27-9640-0299E3759927}" destId="{9DCDA638-FD00-491F-B291-F652A1833478}" srcOrd="5" destOrd="0" presId="urn:microsoft.com/office/officeart/2016/7/layout/VerticalHollowActionList"/>
    <dgm:cxn modelId="{DC92C7C8-C77F-45DC-9E27-DB856DCA5CDF}" type="presParOf" srcId="{F3BA5F22-B809-4A27-9640-0299E3759927}" destId="{88E1D830-E458-47E4-863C-D4867BDE2F2D}" srcOrd="6" destOrd="0" presId="urn:microsoft.com/office/officeart/2016/7/layout/VerticalHollowActionList"/>
    <dgm:cxn modelId="{32950654-8E28-4A05-B44B-8304A8DEE41C}" type="presParOf" srcId="{88E1D830-E458-47E4-863C-D4867BDE2F2D}" destId="{885D816D-3381-4BAD-AB80-6F199865448F}" srcOrd="0" destOrd="0" presId="urn:microsoft.com/office/officeart/2016/7/layout/VerticalHollowActionList"/>
    <dgm:cxn modelId="{2147FAD8-4FD3-4F7F-A031-D0D067167354}" type="presParOf" srcId="{88E1D830-E458-47E4-863C-D4867BDE2F2D}" destId="{03BFB445-2C8A-4A01-86B1-0F32FAF8F29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8D5D1-690D-4440-8498-4F5675B01810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8893273-C423-4774-9B8A-2D67C6EF3763}">
      <dgm:prSet custT="1"/>
      <dgm:spPr/>
      <dgm:t>
        <a:bodyPr/>
        <a:lstStyle/>
        <a:p>
          <a:pPr algn="ctr"/>
          <a:r>
            <a:rPr lang="en-US" sz="3200" b="1" i="1" dirty="0"/>
            <a:t>Upgrades so far</a:t>
          </a:r>
        </a:p>
      </dgm:t>
    </dgm:pt>
    <dgm:pt modelId="{86EA1B68-168B-4200-92B2-08D6F4282A0E}" type="parTrans" cxnId="{E85E4A46-9848-437B-ADB4-4BDB7B1351B4}">
      <dgm:prSet/>
      <dgm:spPr/>
      <dgm:t>
        <a:bodyPr/>
        <a:lstStyle/>
        <a:p>
          <a:endParaRPr lang="en-US"/>
        </a:p>
      </dgm:t>
    </dgm:pt>
    <dgm:pt modelId="{CA45E5D2-EC68-49DC-A44E-52EAC53FA460}" type="sibTrans" cxnId="{E85E4A46-9848-437B-ADB4-4BDB7B1351B4}">
      <dgm:prSet/>
      <dgm:spPr/>
      <dgm:t>
        <a:bodyPr/>
        <a:lstStyle/>
        <a:p>
          <a:endParaRPr lang="en-US"/>
        </a:p>
      </dgm:t>
    </dgm:pt>
    <dgm:pt modelId="{E9B2E376-ADC5-43AB-AA25-125FA45D308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Host on ECS </a:t>
          </a:r>
          <a:r>
            <a:rPr lang="en-US" sz="2200" dirty="0" err="1"/>
            <a:t>fargate</a:t>
          </a:r>
          <a:endParaRPr lang="en-US" sz="2200" dirty="0"/>
        </a:p>
      </dgm:t>
    </dgm:pt>
    <dgm:pt modelId="{59FD900D-95BF-4592-B3C8-80FC0678E80C}" type="parTrans" cxnId="{F848341E-A36A-434C-8692-C1B51366E318}">
      <dgm:prSet/>
      <dgm:spPr/>
      <dgm:t>
        <a:bodyPr/>
        <a:lstStyle/>
        <a:p>
          <a:endParaRPr lang="en-US"/>
        </a:p>
      </dgm:t>
    </dgm:pt>
    <dgm:pt modelId="{257EC897-B888-448A-92D2-BF8FAC3751BE}" type="sibTrans" cxnId="{F848341E-A36A-434C-8692-C1B51366E318}">
      <dgm:prSet/>
      <dgm:spPr/>
      <dgm:t>
        <a:bodyPr/>
        <a:lstStyle/>
        <a:p>
          <a:endParaRPr lang="en-US"/>
        </a:p>
      </dgm:t>
    </dgm:pt>
    <dgm:pt modelId="{BE3BFA3E-B266-4D5C-9872-97AEBBC357B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/>
            <a:t>Implementation of Application Load Balancer to regulate the traffic</a:t>
          </a:r>
        </a:p>
      </dgm:t>
    </dgm:pt>
    <dgm:pt modelId="{A736CD2A-3FC1-4DA8-BEA4-79E3EE8DE3B6}" type="parTrans" cxnId="{2FB0AEEB-C88E-4132-8A6A-B28E310476B7}">
      <dgm:prSet/>
      <dgm:spPr/>
      <dgm:t>
        <a:bodyPr/>
        <a:lstStyle/>
        <a:p>
          <a:endParaRPr lang="en-US"/>
        </a:p>
      </dgm:t>
    </dgm:pt>
    <dgm:pt modelId="{4FABA366-5C3D-46FE-AE7F-7752443DC0E1}" type="sibTrans" cxnId="{2FB0AEEB-C88E-4132-8A6A-B28E310476B7}">
      <dgm:prSet/>
      <dgm:spPr/>
      <dgm:t>
        <a:bodyPr/>
        <a:lstStyle/>
        <a:p>
          <a:endParaRPr lang="en-US"/>
        </a:p>
      </dgm:t>
    </dgm:pt>
    <dgm:pt modelId="{2CD3B60E-F44D-4254-B3FB-38B9BDF1011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/>
            <a:t>Prepared solution in case of failover</a:t>
          </a:r>
        </a:p>
      </dgm:t>
    </dgm:pt>
    <dgm:pt modelId="{03CAABA1-6A4C-48FC-873A-C9DAA7805DDF}" type="parTrans" cxnId="{3DF76A7A-328A-4EA3-B9A5-317428B35EC3}">
      <dgm:prSet/>
      <dgm:spPr/>
      <dgm:t>
        <a:bodyPr/>
        <a:lstStyle/>
        <a:p>
          <a:endParaRPr lang="en-US"/>
        </a:p>
      </dgm:t>
    </dgm:pt>
    <dgm:pt modelId="{DD484696-B82B-4DFC-B9F6-BA5143A90D46}" type="sibTrans" cxnId="{3DF76A7A-328A-4EA3-B9A5-317428B35EC3}">
      <dgm:prSet/>
      <dgm:spPr/>
      <dgm:t>
        <a:bodyPr/>
        <a:lstStyle/>
        <a:p>
          <a:endParaRPr lang="en-US"/>
        </a:p>
      </dgm:t>
    </dgm:pt>
    <dgm:pt modelId="{68EA3BDA-C535-4B56-8A05-B8D7CE1D5D9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New features</a:t>
          </a:r>
        </a:p>
      </dgm:t>
    </dgm:pt>
    <dgm:pt modelId="{9315395D-3C0B-466B-BAE1-CA4716AC0EFC}" type="parTrans" cxnId="{0E51D192-DF4F-4F0B-B50C-1995948A6486}">
      <dgm:prSet/>
      <dgm:spPr/>
      <dgm:t>
        <a:bodyPr/>
        <a:lstStyle/>
        <a:p>
          <a:endParaRPr lang="en-US"/>
        </a:p>
      </dgm:t>
    </dgm:pt>
    <dgm:pt modelId="{B19DCBD8-FB22-4A71-8E7A-C57B8560E4A9}" type="sibTrans" cxnId="{0E51D192-DF4F-4F0B-B50C-1995948A6486}">
      <dgm:prSet/>
      <dgm:spPr/>
      <dgm:t>
        <a:bodyPr/>
        <a:lstStyle/>
        <a:p>
          <a:endParaRPr lang="en-US"/>
        </a:p>
      </dgm:t>
    </dgm:pt>
    <dgm:pt modelId="{2E72C39B-145E-4141-8885-60B49E38206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Secure connection by using HTTPS protocol</a:t>
          </a:r>
        </a:p>
      </dgm:t>
    </dgm:pt>
    <dgm:pt modelId="{F61B8EFF-7FB5-4390-9574-7EFC1405218D}" type="parTrans" cxnId="{24F5FDD9-8C8C-4975-A80B-F1C481529B4F}">
      <dgm:prSet/>
      <dgm:spPr/>
      <dgm:t>
        <a:bodyPr/>
        <a:lstStyle/>
        <a:p>
          <a:endParaRPr lang="en-US"/>
        </a:p>
      </dgm:t>
    </dgm:pt>
    <dgm:pt modelId="{DB3E8D0B-8FBD-46D6-8466-0983746EA188}" type="sibTrans" cxnId="{24F5FDD9-8C8C-4975-A80B-F1C481529B4F}">
      <dgm:prSet/>
      <dgm:spPr/>
      <dgm:t>
        <a:bodyPr/>
        <a:lstStyle/>
        <a:p>
          <a:endParaRPr lang="en-US"/>
        </a:p>
      </dgm:t>
    </dgm:pt>
    <dgm:pt modelId="{4ACC39FB-DB1C-493F-9F7D-BB89129AF5C3}" type="pres">
      <dgm:prSet presAssocID="{AAD8D5D1-690D-4440-8498-4F5675B01810}" presName="linear" presStyleCnt="0">
        <dgm:presLayoutVars>
          <dgm:dir/>
          <dgm:animLvl val="lvl"/>
          <dgm:resizeHandles val="exact"/>
        </dgm:presLayoutVars>
      </dgm:prSet>
      <dgm:spPr/>
    </dgm:pt>
    <dgm:pt modelId="{104C7193-0067-4FF8-AD01-1F7B03B7DBC0}" type="pres">
      <dgm:prSet presAssocID="{E8893273-C423-4774-9B8A-2D67C6EF3763}" presName="parentLin" presStyleCnt="0"/>
      <dgm:spPr/>
    </dgm:pt>
    <dgm:pt modelId="{5C62E1B3-51F3-43B0-ABA6-1028D152F035}" type="pres">
      <dgm:prSet presAssocID="{E8893273-C423-4774-9B8A-2D67C6EF3763}" presName="parentLeftMargin" presStyleLbl="node1" presStyleIdx="0" presStyleCnt="1"/>
      <dgm:spPr/>
    </dgm:pt>
    <dgm:pt modelId="{72385E89-D3C3-4078-A89D-9C84C7F40D59}" type="pres">
      <dgm:prSet presAssocID="{E8893273-C423-4774-9B8A-2D67C6EF3763}" presName="parentText" presStyleLbl="node1" presStyleIdx="0" presStyleCnt="1" custScaleY="430948" custLinFactNeighborX="19365" custLinFactNeighborY="20641">
        <dgm:presLayoutVars>
          <dgm:chMax val="0"/>
          <dgm:bulletEnabled val="1"/>
        </dgm:presLayoutVars>
      </dgm:prSet>
      <dgm:spPr/>
    </dgm:pt>
    <dgm:pt modelId="{72D33EBE-C12F-4D14-AD13-948D3AA220A2}" type="pres">
      <dgm:prSet presAssocID="{E8893273-C423-4774-9B8A-2D67C6EF3763}" presName="negativeSpace" presStyleCnt="0"/>
      <dgm:spPr/>
    </dgm:pt>
    <dgm:pt modelId="{126DE3DF-ED9D-4F4B-A0DB-A740891D17CF}" type="pres">
      <dgm:prSet presAssocID="{E8893273-C423-4774-9B8A-2D67C6EF37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47B7C18-3D5F-41C8-91B9-5E9B43267F16}" type="presOf" srcId="{BE3BFA3E-B266-4D5C-9872-97AEBBC357B7}" destId="{126DE3DF-ED9D-4F4B-A0DB-A740891D17CF}" srcOrd="0" destOrd="1" presId="urn:microsoft.com/office/officeart/2005/8/layout/list1"/>
    <dgm:cxn modelId="{F848341E-A36A-434C-8692-C1B51366E318}" srcId="{E8893273-C423-4774-9B8A-2D67C6EF3763}" destId="{E9B2E376-ADC5-43AB-AA25-125FA45D3084}" srcOrd="0" destOrd="0" parTransId="{59FD900D-95BF-4592-B3C8-80FC0678E80C}" sibTransId="{257EC897-B888-448A-92D2-BF8FAC3751BE}"/>
    <dgm:cxn modelId="{F3D69632-0026-4A85-895B-0EE3D1BC06FC}" type="presOf" srcId="{2E72C39B-145E-4141-8885-60B49E38206B}" destId="{126DE3DF-ED9D-4F4B-A0DB-A740891D17CF}" srcOrd="0" destOrd="2" presId="urn:microsoft.com/office/officeart/2005/8/layout/list1"/>
    <dgm:cxn modelId="{E85E4A46-9848-437B-ADB4-4BDB7B1351B4}" srcId="{AAD8D5D1-690D-4440-8498-4F5675B01810}" destId="{E8893273-C423-4774-9B8A-2D67C6EF3763}" srcOrd="0" destOrd="0" parTransId="{86EA1B68-168B-4200-92B2-08D6F4282A0E}" sibTransId="{CA45E5D2-EC68-49DC-A44E-52EAC53FA460}"/>
    <dgm:cxn modelId="{3DF76A7A-328A-4EA3-B9A5-317428B35EC3}" srcId="{E8893273-C423-4774-9B8A-2D67C6EF3763}" destId="{2CD3B60E-F44D-4254-B3FB-38B9BDF1011F}" srcOrd="3" destOrd="0" parTransId="{03CAABA1-6A4C-48FC-873A-C9DAA7805DDF}" sibTransId="{DD484696-B82B-4DFC-B9F6-BA5143A90D46}"/>
    <dgm:cxn modelId="{5C75F489-AD5C-4DC9-AED1-C551FD062C19}" type="presOf" srcId="{2CD3B60E-F44D-4254-B3FB-38B9BDF1011F}" destId="{126DE3DF-ED9D-4F4B-A0DB-A740891D17CF}" srcOrd="0" destOrd="3" presId="urn:microsoft.com/office/officeart/2005/8/layout/list1"/>
    <dgm:cxn modelId="{48F9A98D-8F22-4216-BF13-3555180110E0}" type="presOf" srcId="{E9B2E376-ADC5-43AB-AA25-125FA45D3084}" destId="{126DE3DF-ED9D-4F4B-A0DB-A740891D17CF}" srcOrd="0" destOrd="0" presId="urn:microsoft.com/office/officeart/2005/8/layout/list1"/>
    <dgm:cxn modelId="{0E51D192-DF4F-4F0B-B50C-1995948A6486}" srcId="{E8893273-C423-4774-9B8A-2D67C6EF3763}" destId="{68EA3BDA-C535-4B56-8A05-B8D7CE1D5D91}" srcOrd="4" destOrd="0" parTransId="{9315395D-3C0B-466B-BAE1-CA4716AC0EFC}" sibTransId="{B19DCBD8-FB22-4A71-8E7A-C57B8560E4A9}"/>
    <dgm:cxn modelId="{937158C7-7E78-43AC-8F64-A95BE62E9DB3}" type="presOf" srcId="{E8893273-C423-4774-9B8A-2D67C6EF3763}" destId="{72385E89-D3C3-4078-A89D-9C84C7F40D59}" srcOrd="1" destOrd="0" presId="urn:microsoft.com/office/officeart/2005/8/layout/list1"/>
    <dgm:cxn modelId="{24F5FDD9-8C8C-4975-A80B-F1C481529B4F}" srcId="{E8893273-C423-4774-9B8A-2D67C6EF3763}" destId="{2E72C39B-145E-4141-8885-60B49E38206B}" srcOrd="2" destOrd="0" parTransId="{F61B8EFF-7FB5-4390-9574-7EFC1405218D}" sibTransId="{DB3E8D0B-8FBD-46D6-8466-0983746EA188}"/>
    <dgm:cxn modelId="{E68C95E8-153C-4E10-AAA9-53CBEA48FBEC}" type="presOf" srcId="{AAD8D5D1-690D-4440-8498-4F5675B01810}" destId="{4ACC39FB-DB1C-493F-9F7D-BB89129AF5C3}" srcOrd="0" destOrd="0" presId="urn:microsoft.com/office/officeart/2005/8/layout/list1"/>
    <dgm:cxn modelId="{2FB0AEEB-C88E-4132-8A6A-B28E310476B7}" srcId="{E8893273-C423-4774-9B8A-2D67C6EF3763}" destId="{BE3BFA3E-B266-4D5C-9872-97AEBBC357B7}" srcOrd="1" destOrd="0" parTransId="{A736CD2A-3FC1-4DA8-BEA4-79E3EE8DE3B6}" sibTransId="{4FABA366-5C3D-46FE-AE7F-7752443DC0E1}"/>
    <dgm:cxn modelId="{80F4C7EC-00E2-4163-8DE8-42E2309660F3}" type="presOf" srcId="{E8893273-C423-4774-9B8A-2D67C6EF3763}" destId="{5C62E1B3-51F3-43B0-ABA6-1028D152F035}" srcOrd="0" destOrd="0" presId="urn:microsoft.com/office/officeart/2005/8/layout/list1"/>
    <dgm:cxn modelId="{387009F0-6667-4968-A5E8-91E2E35BD24B}" type="presOf" srcId="{68EA3BDA-C535-4B56-8A05-B8D7CE1D5D91}" destId="{126DE3DF-ED9D-4F4B-A0DB-A740891D17CF}" srcOrd="0" destOrd="4" presId="urn:microsoft.com/office/officeart/2005/8/layout/list1"/>
    <dgm:cxn modelId="{7124EFF3-9027-4306-B608-8062E66567CD}" type="presParOf" srcId="{4ACC39FB-DB1C-493F-9F7D-BB89129AF5C3}" destId="{104C7193-0067-4FF8-AD01-1F7B03B7DBC0}" srcOrd="0" destOrd="0" presId="urn:microsoft.com/office/officeart/2005/8/layout/list1"/>
    <dgm:cxn modelId="{86FD8740-78A0-46CE-9BEE-DADA1CDCC720}" type="presParOf" srcId="{104C7193-0067-4FF8-AD01-1F7B03B7DBC0}" destId="{5C62E1B3-51F3-43B0-ABA6-1028D152F035}" srcOrd="0" destOrd="0" presId="urn:microsoft.com/office/officeart/2005/8/layout/list1"/>
    <dgm:cxn modelId="{79F06F3E-5B41-43B2-BCB5-FCE77A9962AB}" type="presParOf" srcId="{104C7193-0067-4FF8-AD01-1F7B03B7DBC0}" destId="{72385E89-D3C3-4078-A89D-9C84C7F40D59}" srcOrd="1" destOrd="0" presId="urn:microsoft.com/office/officeart/2005/8/layout/list1"/>
    <dgm:cxn modelId="{5667360D-B318-4C5E-A3CE-FC997763C79D}" type="presParOf" srcId="{4ACC39FB-DB1C-493F-9F7D-BB89129AF5C3}" destId="{72D33EBE-C12F-4D14-AD13-948D3AA220A2}" srcOrd="1" destOrd="0" presId="urn:microsoft.com/office/officeart/2005/8/layout/list1"/>
    <dgm:cxn modelId="{923E7CD3-0566-41FB-A17E-DB189318C36B}" type="presParOf" srcId="{4ACC39FB-DB1C-493F-9F7D-BB89129AF5C3}" destId="{126DE3DF-ED9D-4F4B-A0DB-A740891D17C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8D5D1-690D-4440-8498-4F5675B01810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8893273-C423-4774-9B8A-2D67C6EF3763}">
      <dgm:prSet custT="1"/>
      <dgm:spPr/>
      <dgm:t>
        <a:bodyPr/>
        <a:lstStyle/>
        <a:p>
          <a:pPr algn="ctr"/>
          <a:r>
            <a:rPr lang="en-US" sz="3200" b="1" i="1" dirty="0"/>
            <a:t>Progress so far</a:t>
          </a:r>
        </a:p>
      </dgm:t>
    </dgm:pt>
    <dgm:pt modelId="{86EA1B68-168B-4200-92B2-08D6F4282A0E}" type="parTrans" cxnId="{E85E4A46-9848-437B-ADB4-4BDB7B1351B4}">
      <dgm:prSet/>
      <dgm:spPr/>
      <dgm:t>
        <a:bodyPr/>
        <a:lstStyle/>
        <a:p>
          <a:endParaRPr lang="en-US"/>
        </a:p>
      </dgm:t>
    </dgm:pt>
    <dgm:pt modelId="{CA45E5D2-EC68-49DC-A44E-52EAC53FA460}" type="sibTrans" cxnId="{E85E4A46-9848-437B-ADB4-4BDB7B1351B4}">
      <dgm:prSet/>
      <dgm:spPr/>
      <dgm:t>
        <a:bodyPr/>
        <a:lstStyle/>
        <a:p>
          <a:endParaRPr lang="en-US"/>
        </a:p>
      </dgm:t>
    </dgm:pt>
    <dgm:pt modelId="{E9B2E376-ADC5-43AB-AA25-125FA45D308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/>
            <a:t>GitLab CI/CD pipelines implemented to AWS ECS</a:t>
          </a:r>
        </a:p>
      </dgm:t>
    </dgm:pt>
    <dgm:pt modelId="{59FD900D-95BF-4592-B3C8-80FC0678E80C}" type="parTrans" cxnId="{F848341E-A36A-434C-8692-C1B51366E318}">
      <dgm:prSet/>
      <dgm:spPr/>
      <dgm:t>
        <a:bodyPr/>
        <a:lstStyle/>
        <a:p>
          <a:endParaRPr lang="en-US"/>
        </a:p>
      </dgm:t>
    </dgm:pt>
    <dgm:pt modelId="{257EC897-B888-448A-92D2-BF8FAC3751BE}" type="sibTrans" cxnId="{F848341E-A36A-434C-8692-C1B51366E318}">
      <dgm:prSet/>
      <dgm:spPr/>
      <dgm:t>
        <a:bodyPr/>
        <a:lstStyle/>
        <a:p>
          <a:endParaRPr lang="en-US"/>
        </a:p>
      </dgm:t>
    </dgm:pt>
    <dgm:pt modelId="{2CD3B60E-F44D-4254-B3FB-38B9BDF1011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/>
            <a:t>Image is pushed to ECR repository</a:t>
          </a:r>
        </a:p>
      </dgm:t>
    </dgm:pt>
    <dgm:pt modelId="{03CAABA1-6A4C-48FC-873A-C9DAA7805DDF}" type="parTrans" cxnId="{3DF76A7A-328A-4EA3-B9A5-317428B35EC3}">
      <dgm:prSet/>
      <dgm:spPr/>
      <dgm:t>
        <a:bodyPr/>
        <a:lstStyle/>
        <a:p>
          <a:endParaRPr lang="en-US"/>
        </a:p>
      </dgm:t>
    </dgm:pt>
    <dgm:pt modelId="{DD484696-B82B-4DFC-B9F6-BA5143A90D46}" type="sibTrans" cxnId="{3DF76A7A-328A-4EA3-B9A5-317428B35EC3}">
      <dgm:prSet/>
      <dgm:spPr/>
      <dgm:t>
        <a:bodyPr/>
        <a:lstStyle/>
        <a:p>
          <a:endParaRPr lang="en-US"/>
        </a:p>
      </dgm:t>
    </dgm:pt>
    <dgm:pt modelId="{6E4743EA-FA6E-4723-9CC0-DF33C540443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Git runner tests the webapp by using its shell</a:t>
          </a:r>
        </a:p>
      </dgm:t>
    </dgm:pt>
    <dgm:pt modelId="{8E668188-6439-4AEB-A00E-E3ACF97E12B1}" type="parTrans" cxnId="{B9AF9C58-33DF-4C34-B5C8-5FEA23B286F4}">
      <dgm:prSet/>
      <dgm:spPr/>
      <dgm:t>
        <a:bodyPr/>
        <a:lstStyle/>
        <a:p>
          <a:endParaRPr lang="bg-BG"/>
        </a:p>
      </dgm:t>
    </dgm:pt>
    <dgm:pt modelId="{A50AB037-030D-4DD3-A786-D130B221F53E}" type="sibTrans" cxnId="{B9AF9C58-33DF-4C34-B5C8-5FEA23B286F4}">
      <dgm:prSet/>
      <dgm:spPr/>
      <dgm:t>
        <a:bodyPr/>
        <a:lstStyle/>
        <a:p>
          <a:endParaRPr lang="bg-BG"/>
        </a:p>
      </dgm:t>
    </dgm:pt>
    <dgm:pt modelId="{9AFFB28C-BBBF-42F4-8104-3BF7914AF6B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New </a:t>
          </a:r>
          <a:r>
            <a:rPr lang="en-US" sz="2200" dirty="0" err="1"/>
            <a:t>fargate</a:t>
          </a:r>
          <a:r>
            <a:rPr lang="en-US" sz="2200" dirty="0"/>
            <a:t> tasks are deployed</a:t>
          </a:r>
        </a:p>
      </dgm:t>
    </dgm:pt>
    <dgm:pt modelId="{BA72B37B-5D87-4A55-A7A7-DBE84380B650}" type="parTrans" cxnId="{EB6D01D8-CC03-4C18-9B64-9D096A55DAA3}">
      <dgm:prSet/>
      <dgm:spPr/>
      <dgm:t>
        <a:bodyPr/>
        <a:lstStyle/>
        <a:p>
          <a:endParaRPr lang="bg-BG"/>
        </a:p>
      </dgm:t>
    </dgm:pt>
    <dgm:pt modelId="{D7812644-84EF-4B99-9746-B82B639BEE2F}" type="sibTrans" cxnId="{EB6D01D8-CC03-4C18-9B64-9D096A55DAA3}">
      <dgm:prSet/>
      <dgm:spPr/>
      <dgm:t>
        <a:bodyPr/>
        <a:lstStyle/>
        <a:p>
          <a:endParaRPr lang="bg-BG"/>
        </a:p>
      </dgm:t>
    </dgm:pt>
    <dgm:pt modelId="{94621385-9B5D-427C-9D2E-A3CF071128F7}" type="pres">
      <dgm:prSet presAssocID="{AAD8D5D1-690D-4440-8498-4F5675B01810}" presName="linear" presStyleCnt="0">
        <dgm:presLayoutVars>
          <dgm:dir/>
          <dgm:animLvl val="lvl"/>
          <dgm:resizeHandles val="exact"/>
        </dgm:presLayoutVars>
      </dgm:prSet>
      <dgm:spPr/>
    </dgm:pt>
    <dgm:pt modelId="{4AC79F2B-BD3B-4B3D-AB1C-A13802933B5D}" type="pres">
      <dgm:prSet presAssocID="{E8893273-C423-4774-9B8A-2D67C6EF3763}" presName="parentLin" presStyleCnt="0"/>
      <dgm:spPr/>
    </dgm:pt>
    <dgm:pt modelId="{063FF0CA-4A09-4938-A295-978BFBFE0B0D}" type="pres">
      <dgm:prSet presAssocID="{E8893273-C423-4774-9B8A-2D67C6EF3763}" presName="parentLeftMargin" presStyleLbl="node1" presStyleIdx="0" presStyleCnt="1"/>
      <dgm:spPr/>
    </dgm:pt>
    <dgm:pt modelId="{256AE6AA-A1F1-44D8-8FFC-F88DA51DC1AA}" type="pres">
      <dgm:prSet presAssocID="{E8893273-C423-4774-9B8A-2D67C6EF37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16B8ECC-6FDD-4A41-9BCD-FC486E0FBA33}" type="pres">
      <dgm:prSet presAssocID="{E8893273-C423-4774-9B8A-2D67C6EF3763}" presName="negativeSpace" presStyleCnt="0"/>
      <dgm:spPr/>
    </dgm:pt>
    <dgm:pt modelId="{669AEDB4-9E2C-4CB6-A069-521FDF57B779}" type="pres">
      <dgm:prSet presAssocID="{E8893273-C423-4774-9B8A-2D67C6EF37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848341E-A36A-434C-8692-C1B51366E318}" srcId="{E8893273-C423-4774-9B8A-2D67C6EF3763}" destId="{E9B2E376-ADC5-43AB-AA25-125FA45D3084}" srcOrd="0" destOrd="0" parTransId="{59FD900D-95BF-4592-B3C8-80FC0678E80C}" sibTransId="{257EC897-B888-448A-92D2-BF8FAC3751BE}"/>
    <dgm:cxn modelId="{F86C8021-7EF6-4027-A3D2-4CF3D26A67A8}" type="presOf" srcId="{E8893273-C423-4774-9B8A-2D67C6EF3763}" destId="{063FF0CA-4A09-4938-A295-978BFBFE0B0D}" srcOrd="0" destOrd="0" presId="urn:microsoft.com/office/officeart/2005/8/layout/list1"/>
    <dgm:cxn modelId="{AC57E82D-EBD6-41DC-95F4-A55653ED0709}" type="presOf" srcId="{E9B2E376-ADC5-43AB-AA25-125FA45D3084}" destId="{669AEDB4-9E2C-4CB6-A069-521FDF57B779}" srcOrd="0" destOrd="0" presId="urn:microsoft.com/office/officeart/2005/8/layout/list1"/>
    <dgm:cxn modelId="{E85E4A46-9848-437B-ADB4-4BDB7B1351B4}" srcId="{AAD8D5D1-690D-4440-8498-4F5675B01810}" destId="{E8893273-C423-4774-9B8A-2D67C6EF3763}" srcOrd="0" destOrd="0" parTransId="{86EA1B68-168B-4200-92B2-08D6F4282A0E}" sibTransId="{CA45E5D2-EC68-49DC-A44E-52EAC53FA460}"/>
    <dgm:cxn modelId="{452A024C-D16D-4BFA-B7B5-4AD072279ABF}" type="presOf" srcId="{AAD8D5D1-690D-4440-8498-4F5675B01810}" destId="{94621385-9B5D-427C-9D2E-A3CF071128F7}" srcOrd="0" destOrd="0" presId="urn:microsoft.com/office/officeart/2005/8/layout/list1"/>
    <dgm:cxn modelId="{F4DF796E-3303-441B-B412-A717F609047C}" type="presOf" srcId="{9AFFB28C-BBBF-42F4-8104-3BF7914AF6BC}" destId="{669AEDB4-9E2C-4CB6-A069-521FDF57B779}" srcOrd="0" destOrd="3" presId="urn:microsoft.com/office/officeart/2005/8/layout/list1"/>
    <dgm:cxn modelId="{69524253-7865-46D5-B8BE-01825B975F43}" type="presOf" srcId="{E8893273-C423-4774-9B8A-2D67C6EF3763}" destId="{256AE6AA-A1F1-44D8-8FFC-F88DA51DC1AA}" srcOrd="1" destOrd="0" presId="urn:microsoft.com/office/officeart/2005/8/layout/list1"/>
    <dgm:cxn modelId="{B9AF9C58-33DF-4C34-B5C8-5FEA23B286F4}" srcId="{E8893273-C423-4774-9B8A-2D67C6EF3763}" destId="{6E4743EA-FA6E-4723-9CC0-DF33C540443E}" srcOrd="1" destOrd="0" parTransId="{8E668188-6439-4AEB-A00E-E3ACF97E12B1}" sibTransId="{A50AB037-030D-4DD3-A786-D130B221F53E}"/>
    <dgm:cxn modelId="{3DF76A7A-328A-4EA3-B9A5-317428B35EC3}" srcId="{E8893273-C423-4774-9B8A-2D67C6EF3763}" destId="{2CD3B60E-F44D-4254-B3FB-38B9BDF1011F}" srcOrd="2" destOrd="0" parTransId="{03CAABA1-6A4C-48FC-873A-C9DAA7805DDF}" sibTransId="{DD484696-B82B-4DFC-B9F6-BA5143A90D46}"/>
    <dgm:cxn modelId="{DC7481AF-1E4B-4FBE-A287-3C171FB7EA24}" type="presOf" srcId="{6E4743EA-FA6E-4723-9CC0-DF33C540443E}" destId="{669AEDB4-9E2C-4CB6-A069-521FDF57B779}" srcOrd="0" destOrd="1" presId="urn:microsoft.com/office/officeart/2005/8/layout/list1"/>
    <dgm:cxn modelId="{EB6D01D8-CC03-4C18-9B64-9D096A55DAA3}" srcId="{E8893273-C423-4774-9B8A-2D67C6EF3763}" destId="{9AFFB28C-BBBF-42F4-8104-3BF7914AF6BC}" srcOrd="3" destOrd="0" parTransId="{BA72B37B-5D87-4A55-A7A7-DBE84380B650}" sibTransId="{D7812644-84EF-4B99-9746-B82B639BEE2F}"/>
    <dgm:cxn modelId="{AB3F83E4-4C69-4E67-B724-376425BC3F14}" type="presOf" srcId="{2CD3B60E-F44D-4254-B3FB-38B9BDF1011F}" destId="{669AEDB4-9E2C-4CB6-A069-521FDF57B779}" srcOrd="0" destOrd="2" presId="urn:microsoft.com/office/officeart/2005/8/layout/list1"/>
    <dgm:cxn modelId="{D0084AB3-58F3-44F1-A308-A40F42A843BA}" type="presParOf" srcId="{94621385-9B5D-427C-9D2E-A3CF071128F7}" destId="{4AC79F2B-BD3B-4B3D-AB1C-A13802933B5D}" srcOrd="0" destOrd="0" presId="urn:microsoft.com/office/officeart/2005/8/layout/list1"/>
    <dgm:cxn modelId="{E430536A-18BD-40E3-8AF8-03B3E42F58A2}" type="presParOf" srcId="{4AC79F2B-BD3B-4B3D-AB1C-A13802933B5D}" destId="{063FF0CA-4A09-4938-A295-978BFBFE0B0D}" srcOrd="0" destOrd="0" presId="urn:microsoft.com/office/officeart/2005/8/layout/list1"/>
    <dgm:cxn modelId="{6521D088-61FA-49B0-80AF-F408C33C27AA}" type="presParOf" srcId="{4AC79F2B-BD3B-4B3D-AB1C-A13802933B5D}" destId="{256AE6AA-A1F1-44D8-8FFC-F88DA51DC1AA}" srcOrd="1" destOrd="0" presId="urn:microsoft.com/office/officeart/2005/8/layout/list1"/>
    <dgm:cxn modelId="{4AEA8332-7053-4B43-9BE5-A74C2211B36A}" type="presParOf" srcId="{94621385-9B5D-427C-9D2E-A3CF071128F7}" destId="{D16B8ECC-6FDD-4A41-9BCD-FC486E0FBA33}" srcOrd="1" destOrd="0" presId="urn:microsoft.com/office/officeart/2005/8/layout/list1"/>
    <dgm:cxn modelId="{0982794C-4782-46CC-8599-A111F48553B8}" type="presParOf" srcId="{94621385-9B5D-427C-9D2E-A3CF071128F7}" destId="{669AEDB4-9E2C-4CB6-A069-521FDF57B77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D8D5D1-690D-4440-8498-4F5675B0181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8893273-C423-4774-9B8A-2D67C6EF3763}">
      <dgm:prSet custT="1"/>
      <dgm:spPr/>
      <dgm:t>
        <a:bodyPr/>
        <a:lstStyle/>
        <a:p>
          <a:pPr algn="ctr"/>
          <a:r>
            <a:rPr lang="en-US" sz="3200" b="1" i="1" dirty="0"/>
            <a:t>In progress</a:t>
          </a:r>
        </a:p>
      </dgm:t>
    </dgm:pt>
    <dgm:pt modelId="{86EA1B68-168B-4200-92B2-08D6F4282A0E}" type="parTrans" cxnId="{E85E4A46-9848-437B-ADB4-4BDB7B1351B4}">
      <dgm:prSet/>
      <dgm:spPr/>
      <dgm:t>
        <a:bodyPr/>
        <a:lstStyle/>
        <a:p>
          <a:endParaRPr lang="en-US"/>
        </a:p>
      </dgm:t>
    </dgm:pt>
    <dgm:pt modelId="{CA45E5D2-EC68-49DC-A44E-52EAC53FA460}" type="sibTrans" cxnId="{E85E4A46-9848-437B-ADB4-4BDB7B1351B4}">
      <dgm:prSet/>
      <dgm:spPr/>
      <dgm:t>
        <a:bodyPr/>
        <a:lstStyle/>
        <a:p>
          <a:endParaRPr lang="en-US"/>
        </a:p>
      </dgm:t>
    </dgm:pt>
    <dgm:pt modelId="{E9B2E376-ADC5-43AB-AA25-125FA45D308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Configure </a:t>
          </a:r>
          <a:r>
            <a:rPr lang="en-US" sz="2200" dirty="0" err="1"/>
            <a:t>openVPN</a:t>
          </a:r>
          <a:r>
            <a:rPr lang="en-US" sz="2200" dirty="0"/>
            <a:t> Server on EC2 instance</a:t>
          </a:r>
        </a:p>
      </dgm:t>
    </dgm:pt>
    <dgm:pt modelId="{59FD900D-95BF-4592-B3C8-80FC0678E80C}" type="parTrans" cxnId="{F848341E-A36A-434C-8692-C1B51366E318}">
      <dgm:prSet/>
      <dgm:spPr/>
      <dgm:t>
        <a:bodyPr/>
        <a:lstStyle/>
        <a:p>
          <a:endParaRPr lang="en-US"/>
        </a:p>
      </dgm:t>
    </dgm:pt>
    <dgm:pt modelId="{257EC897-B888-448A-92D2-BF8FAC3751BE}" type="sibTrans" cxnId="{F848341E-A36A-434C-8692-C1B51366E318}">
      <dgm:prSet/>
      <dgm:spPr/>
      <dgm:t>
        <a:bodyPr/>
        <a:lstStyle/>
        <a:p>
          <a:endParaRPr lang="en-US"/>
        </a:p>
      </dgm:t>
    </dgm:pt>
    <dgm:pt modelId="{BE3BFA3E-B266-4D5C-9872-97AEBBC357B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 err="1"/>
            <a:t>pfSense</a:t>
          </a:r>
          <a:r>
            <a:rPr lang="en-US" sz="2200" dirty="0"/>
            <a:t> used for off-site RDS backups in Infra-Lab</a:t>
          </a:r>
        </a:p>
      </dgm:t>
    </dgm:pt>
    <dgm:pt modelId="{A736CD2A-3FC1-4DA8-BEA4-79E3EE8DE3B6}" type="parTrans" cxnId="{2FB0AEEB-C88E-4132-8A6A-B28E310476B7}">
      <dgm:prSet/>
      <dgm:spPr/>
      <dgm:t>
        <a:bodyPr/>
        <a:lstStyle/>
        <a:p>
          <a:endParaRPr lang="en-US"/>
        </a:p>
      </dgm:t>
    </dgm:pt>
    <dgm:pt modelId="{4FABA366-5C3D-46FE-AE7F-7752443DC0E1}" type="sibTrans" cxnId="{2FB0AEEB-C88E-4132-8A6A-B28E310476B7}">
      <dgm:prSet/>
      <dgm:spPr/>
      <dgm:t>
        <a:bodyPr/>
        <a:lstStyle/>
        <a:p>
          <a:endParaRPr lang="en-US"/>
        </a:p>
      </dgm:t>
    </dgm:pt>
    <dgm:pt modelId="{A4359992-8524-4654-906C-AE075128AC74}" type="pres">
      <dgm:prSet presAssocID="{AAD8D5D1-690D-4440-8498-4F5675B01810}" presName="linear" presStyleCnt="0">
        <dgm:presLayoutVars>
          <dgm:dir/>
          <dgm:animLvl val="lvl"/>
          <dgm:resizeHandles val="exact"/>
        </dgm:presLayoutVars>
      </dgm:prSet>
      <dgm:spPr/>
    </dgm:pt>
    <dgm:pt modelId="{0790E5C8-F91B-4EEE-9BE2-EFCA62F2516C}" type="pres">
      <dgm:prSet presAssocID="{E8893273-C423-4774-9B8A-2D67C6EF3763}" presName="parentLin" presStyleCnt="0"/>
      <dgm:spPr/>
    </dgm:pt>
    <dgm:pt modelId="{BA9BCA3A-6521-48DF-87D7-D2EFA0C1544F}" type="pres">
      <dgm:prSet presAssocID="{E8893273-C423-4774-9B8A-2D67C6EF3763}" presName="parentLeftMargin" presStyleLbl="node1" presStyleIdx="0" presStyleCnt="1"/>
      <dgm:spPr/>
    </dgm:pt>
    <dgm:pt modelId="{F3380165-57DD-4F10-B141-43C7EA3EE193}" type="pres">
      <dgm:prSet presAssocID="{E8893273-C423-4774-9B8A-2D67C6EF37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21F5608-A930-4D1F-8E17-09B57AE1EA21}" type="pres">
      <dgm:prSet presAssocID="{E8893273-C423-4774-9B8A-2D67C6EF3763}" presName="negativeSpace" presStyleCnt="0"/>
      <dgm:spPr/>
    </dgm:pt>
    <dgm:pt modelId="{5393912B-E8B9-40E7-BCDD-6072BA98354B}" type="pres">
      <dgm:prSet presAssocID="{E8893273-C423-4774-9B8A-2D67C6EF37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848341E-A36A-434C-8692-C1B51366E318}" srcId="{E8893273-C423-4774-9B8A-2D67C6EF3763}" destId="{E9B2E376-ADC5-43AB-AA25-125FA45D3084}" srcOrd="0" destOrd="0" parTransId="{59FD900D-95BF-4592-B3C8-80FC0678E80C}" sibTransId="{257EC897-B888-448A-92D2-BF8FAC3751BE}"/>
    <dgm:cxn modelId="{E85E4A46-9848-437B-ADB4-4BDB7B1351B4}" srcId="{AAD8D5D1-690D-4440-8498-4F5675B01810}" destId="{E8893273-C423-4774-9B8A-2D67C6EF3763}" srcOrd="0" destOrd="0" parTransId="{86EA1B68-168B-4200-92B2-08D6F4282A0E}" sibTransId="{CA45E5D2-EC68-49DC-A44E-52EAC53FA460}"/>
    <dgm:cxn modelId="{181D085A-2B79-4C80-AB4A-E646B26E5DA4}" type="presOf" srcId="{E8893273-C423-4774-9B8A-2D67C6EF3763}" destId="{BA9BCA3A-6521-48DF-87D7-D2EFA0C1544F}" srcOrd="0" destOrd="0" presId="urn:microsoft.com/office/officeart/2005/8/layout/list1"/>
    <dgm:cxn modelId="{464CE7AB-E83A-45D7-9E99-E458C6DD51E0}" type="presOf" srcId="{AAD8D5D1-690D-4440-8498-4F5675B01810}" destId="{A4359992-8524-4654-906C-AE075128AC74}" srcOrd="0" destOrd="0" presId="urn:microsoft.com/office/officeart/2005/8/layout/list1"/>
    <dgm:cxn modelId="{96167DB2-3D92-4522-8B23-CB59F003A6A2}" type="presOf" srcId="{BE3BFA3E-B266-4D5C-9872-97AEBBC357B7}" destId="{5393912B-E8B9-40E7-BCDD-6072BA98354B}" srcOrd="0" destOrd="1" presId="urn:microsoft.com/office/officeart/2005/8/layout/list1"/>
    <dgm:cxn modelId="{140335DB-D882-4F9A-B71F-A97765A44BB8}" type="presOf" srcId="{E8893273-C423-4774-9B8A-2D67C6EF3763}" destId="{F3380165-57DD-4F10-B141-43C7EA3EE193}" srcOrd="1" destOrd="0" presId="urn:microsoft.com/office/officeart/2005/8/layout/list1"/>
    <dgm:cxn modelId="{CA1FC5E8-F5CA-4452-99B9-891F382C87B3}" type="presOf" srcId="{E9B2E376-ADC5-43AB-AA25-125FA45D3084}" destId="{5393912B-E8B9-40E7-BCDD-6072BA98354B}" srcOrd="0" destOrd="0" presId="urn:microsoft.com/office/officeart/2005/8/layout/list1"/>
    <dgm:cxn modelId="{2FB0AEEB-C88E-4132-8A6A-B28E310476B7}" srcId="{E8893273-C423-4774-9B8A-2D67C6EF3763}" destId="{BE3BFA3E-B266-4D5C-9872-97AEBBC357B7}" srcOrd="1" destOrd="0" parTransId="{A736CD2A-3FC1-4DA8-BEA4-79E3EE8DE3B6}" sibTransId="{4FABA366-5C3D-46FE-AE7F-7752443DC0E1}"/>
    <dgm:cxn modelId="{F54E16AD-2EB8-49EA-9F73-A505CCF5324F}" type="presParOf" srcId="{A4359992-8524-4654-906C-AE075128AC74}" destId="{0790E5C8-F91B-4EEE-9BE2-EFCA62F2516C}" srcOrd="0" destOrd="0" presId="urn:microsoft.com/office/officeart/2005/8/layout/list1"/>
    <dgm:cxn modelId="{F2950215-8EF5-4784-8D1F-4436B3235299}" type="presParOf" srcId="{0790E5C8-F91B-4EEE-9BE2-EFCA62F2516C}" destId="{BA9BCA3A-6521-48DF-87D7-D2EFA0C1544F}" srcOrd="0" destOrd="0" presId="urn:microsoft.com/office/officeart/2005/8/layout/list1"/>
    <dgm:cxn modelId="{CCB97F06-8BE2-4989-864C-79796AC941D1}" type="presParOf" srcId="{0790E5C8-F91B-4EEE-9BE2-EFCA62F2516C}" destId="{F3380165-57DD-4F10-B141-43C7EA3EE193}" srcOrd="1" destOrd="0" presId="urn:microsoft.com/office/officeart/2005/8/layout/list1"/>
    <dgm:cxn modelId="{DF610A39-663F-41EC-9BD7-D3A542E5FDFB}" type="presParOf" srcId="{A4359992-8524-4654-906C-AE075128AC74}" destId="{821F5608-A930-4D1F-8E17-09B57AE1EA21}" srcOrd="1" destOrd="0" presId="urn:microsoft.com/office/officeart/2005/8/layout/list1"/>
    <dgm:cxn modelId="{CDCF0883-C106-48D8-8690-C6613A4049AA}" type="presParOf" srcId="{A4359992-8524-4654-906C-AE075128AC74}" destId="{5393912B-E8B9-40E7-BCDD-6072BA98354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64049-5924-4A5A-A8AE-0DFF7127414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CF6F8C0-EEC3-476A-9BA4-3242FA2FF3D1}">
      <dgm:prSet custT="1"/>
      <dgm:spPr/>
      <dgm:t>
        <a:bodyPr/>
        <a:lstStyle/>
        <a:p>
          <a:pPr>
            <a:defRPr cap="all"/>
          </a:pPr>
          <a:r>
            <a:rPr lang="en-US" sz="2200" b="1" i="1" dirty="0"/>
            <a:t>INFRASTRUCTURE</a:t>
          </a:r>
        </a:p>
      </dgm:t>
    </dgm:pt>
    <dgm:pt modelId="{13D73BE0-9A47-452F-92B8-BF3B5490AC62}" type="parTrans" cxnId="{D3FD5BD2-6DB1-47E5-AFD0-C63956D05526}">
      <dgm:prSet/>
      <dgm:spPr/>
      <dgm:t>
        <a:bodyPr/>
        <a:lstStyle/>
        <a:p>
          <a:endParaRPr lang="en-US"/>
        </a:p>
      </dgm:t>
    </dgm:pt>
    <dgm:pt modelId="{543537BC-BEE4-43EC-8662-F7573CE29F4D}" type="sibTrans" cxnId="{D3FD5BD2-6DB1-47E5-AFD0-C63956D05526}">
      <dgm:prSet/>
      <dgm:spPr/>
      <dgm:t>
        <a:bodyPr/>
        <a:lstStyle/>
        <a:p>
          <a:endParaRPr lang="en-US"/>
        </a:p>
      </dgm:t>
    </dgm:pt>
    <dgm:pt modelId="{A4EA1895-2996-49BF-ACF6-1A516108B671}">
      <dgm:prSet custT="1"/>
      <dgm:spPr/>
      <dgm:t>
        <a:bodyPr/>
        <a:lstStyle/>
        <a:p>
          <a:pPr>
            <a:defRPr cap="all"/>
          </a:pPr>
          <a:r>
            <a:rPr lang="en-US" sz="2200" b="1" i="1" dirty="0"/>
            <a:t>application</a:t>
          </a:r>
        </a:p>
      </dgm:t>
    </dgm:pt>
    <dgm:pt modelId="{DCDE3843-1711-4DCD-AD62-C6ADED2C59BB}" type="parTrans" cxnId="{3775E999-8017-47A2-8817-A4B48DF197E7}">
      <dgm:prSet/>
      <dgm:spPr/>
      <dgm:t>
        <a:bodyPr/>
        <a:lstStyle/>
        <a:p>
          <a:endParaRPr lang="en-US"/>
        </a:p>
      </dgm:t>
    </dgm:pt>
    <dgm:pt modelId="{D384C624-8BE8-42B4-9A64-FEA30E67A3FE}" type="sibTrans" cxnId="{3775E999-8017-47A2-8817-A4B48DF197E7}">
      <dgm:prSet/>
      <dgm:spPr/>
      <dgm:t>
        <a:bodyPr/>
        <a:lstStyle/>
        <a:p>
          <a:endParaRPr lang="en-US"/>
        </a:p>
      </dgm:t>
    </dgm:pt>
    <dgm:pt modelId="{F4887808-6C7B-46AD-A3DD-1F1AA6F7CB20}">
      <dgm:prSet custT="1"/>
      <dgm:spPr/>
      <dgm:t>
        <a:bodyPr/>
        <a:lstStyle/>
        <a:p>
          <a:pPr>
            <a:defRPr cap="all"/>
          </a:pPr>
          <a:r>
            <a:rPr lang="en-US" sz="2200" b="1" i="1" dirty="0"/>
            <a:t>security</a:t>
          </a:r>
        </a:p>
      </dgm:t>
    </dgm:pt>
    <dgm:pt modelId="{1C499CA2-6796-4F73-9457-2CB4813AD3E9}" type="parTrans" cxnId="{9A2DE058-5E6F-43BF-B2B3-440AE76CDF09}">
      <dgm:prSet/>
      <dgm:spPr/>
      <dgm:t>
        <a:bodyPr/>
        <a:lstStyle/>
        <a:p>
          <a:endParaRPr lang="en-US"/>
        </a:p>
      </dgm:t>
    </dgm:pt>
    <dgm:pt modelId="{ED732BAF-820B-4BB1-82FD-5AE89FA4366D}" type="sibTrans" cxnId="{9A2DE058-5E6F-43BF-B2B3-440AE76CDF09}">
      <dgm:prSet/>
      <dgm:spPr/>
      <dgm:t>
        <a:bodyPr/>
        <a:lstStyle/>
        <a:p>
          <a:endParaRPr lang="en-US"/>
        </a:p>
      </dgm:t>
    </dgm:pt>
    <dgm:pt modelId="{BAB7CBCD-4B38-40F5-830A-89B20B0DE395}" type="pres">
      <dgm:prSet presAssocID="{FF964049-5924-4A5A-A8AE-0DFF71274147}" presName="root" presStyleCnt="0">
        <dgm:presLayoutVars>
          <dgm:dir/>
          <dgm:resizeHandles val="exact"/>
        </dgm:presLayoutVars>
      </dgm:prSet>
      <dgm:spPr/>
    </dgm:pt>
    <dgm:pt modelId="{2FE221FF-1875-4224-9046-0FEF509E8D0C}" type="pres">
      <dgm:prSet presAssocID="{6CF6F8C0-EEC3-476A-9BA4-3242FA2FF3D1}" presName="compNode" presStyleCnt="0"/>
      <dgm:spPr/>
    </dgm:pt>
    <dgm:pt modelId="{70B7F75C-1322-448E-AC8E-D040D7459328}" type="pres">
      <dgm:prSet presAssocID="{6CF6F8C0-EEC3-476A-9BA4-3242FA2FF3D1}" presName="iconBgRect" presStyleLbl="bgShp" presStyleIdx="0" presStyleCnt="3"/>
      <dgm:spPr/>
    </dgm:pt>
    <dgm:pt modelId="{ABBCBAA6-3E8D-4939-9F0F-20030C538043}" type="pres">
      <dgm:prSet presAssocID="{6CF6F8C0-EEC3-476A-9BA4-3242FA2FF3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 contorno"/>
        </a:ext>
      </dgm:extLst>
    </dgm:pt>
    <dgm:pt modelId="{BAE9BBC0-FCAC-4EAB-8D65-47AAE4BC3B44}" type="pres">
      <dgm:prSet presAssocID="{6CF6F8C0-EEC3-476A-9BA4-3242FA2FF3D1}" presName="spaceRect" presStyleCnt="0"/>
      <dgm:spPr/>
    </dgm:pt>
    <dgm:pt modelId="{62C26589-8352-4287-8BA8-59C14E39AEC2}" type="pres">
      <dgm:prSet presAssocID="{6CF6F8C0-EEC3-476A-9BA4-3242FA2FF3D1}" presName="textRect" presStyleLbl="revTx" presStyleIdx="0" presStyleCnt="3">
        <dgm:presLayoutVars>
          <dgm:chMax val="1"/>
          <dgm:chPref val="1"/>
        </dgm:presLayoutVars>
      </dgm:prSet>
      <dgm:spPr/>
    </dgm:pt>
    <dgm:pt modelId="{A79789F7-16A3-496F-A767-0410338ECD18}" type="pres">
      <dgm:prSet presAssocID="{543537BC-BEE4-43EC-8662-F7573CE29F4D}" presName="sibTrans" presStyleCnt="0"/>
      <dgm:spPr/>
    </dgm:pt>
    <dgm:pt modelId="{89189081-347D-49F7-A51F-2168891A18DC}" type="pres">
      <dgm:prSet presAssocID="{A4EA1895-2996-49BF-ACF6-1A516108B671}" presName="compNode" presStyleCnt="0"/>
      <dgm:spPr/>
    </dgm:pt>
    <dgm:pt modelId="{1DD75138-BEC8-4C0D-AD35-308D4D57A381}" type="pres">
      <dgm:prSet presAssocID="{A4EA1895-2996-49BF-ACF6-1A516108B671}" presName="iconBgRect" presStyleLbl="bgShp" presStyleIdx="1" presStyleCnt="3" custLinFactNeighborX="12092" custLinFactNeighborY="418"/>
      <dgm:spPr/>
    </dgm:pt>
    <dgm:pt modelId="{701328A8-E200-4BE0-B480-4E4BE1198B96}" type="pres">
      <dgm:prSet presAssocID="{A4EA1895-2996-49BF-ACF6-1A516108B671}" presName="iconRect" presStyleLbl="node1" presStyleIdx="1" presStyleCnt="3" custLinFactNeighborX="21069" custLinFactNeighborY="72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 con relleno sólido"/>
        </a:ext>
      </dgm:extLst>
    </dgm:pt>
    <dgm:pt modelId="{3647014B-8401-4FB6-B5AF-31B0705F10D9}" type="pres">
      <dgm:prSet presAssocID="{A4EA1895-2996-49BF-ACF6-1A516108B671}" presName="spaceRect" presStyleCnt="0"/>
      <dgm:spPr/>
    </dgm:pt>
    <dgm:pt modelId="{1C62C402-BF50-48EF-9C3D-C916336C983A}" type="pres">
      <dgm:prSet presAssocID="{A4EA1895-2996-49BF-ACF6-1A516108B671}" presName="textRect" presStyleLbl="revTx" presStyleIdx="1" presStyleCnt="3" custLinFactNeighborX="7370" custLinFactNeighborY="1077">
        <dgm:presLayoutVars>
          <dgm:chMax val="1"/>
          <dgm:chPref val="1"/>
        </dgm:presLayoutVars>
      </dgm:prSet>
      <dgm:spPr/>
    </dgm:pt>
    <dgm:pt modelId="{D2003ED6-A9D9-471C-ABAA-AF2797B3716E}" type="pres">
      <dgm:prSet presAssocID="{D384C624-8BE8-42B4-9A64-FEA30E67A3FE}" presName="sibTrans" presStyleCnt="0"/>
      <dgm:spPr/>
    </dgm:pt>
    <dgm:pt modelId="{5BC24F24-B9FD-41C6-A760-349E89B4E0BA}" type="pres">
      <dgm:prSet presAssocID="{F4887808-6C7B-46AD-A3DD-1F1AA6F7CB20}" presName="compNode" presStyleCnt="0"/>
      <dgm:spPr/>
    </dgm:pt>
    <dgm:pt modelId="{D1D11FD0-62C0-42AD-AAEF-6B52BD67A935}" type="pres">
      <dgm:prSet presAssocID="{F4887808-6C7B-46AD-A3DD-1F1AA6F7CB20}" presName="iconBgRect" presStyleLbl="bgShp" presStyleIdx="2" presStyleCnt="3"/>
      <dgm:spPr/>
    </dgm:pt>
    <dgm:pt modelId="{87E62E7A-EB78-42D4-A98B-4F1653B72EAB}" type="pres">
      <dgm:prSet presAssocID="{F4887808-6C7B-46AD-A3DD-1F1AA6F7CB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 con relleno sólido"/>
        </a:ext>
      </dgm:extLst>
    </dgm:pt>
    <dgm:pt modelId="{A621EC64-12A6-4EB6-B2F4-082C2A33BF43}" type="pres">
      <dgm:prSet presAssocID="{F4887808-6C7B-46AD-A3DD-1F1AA6F7CB20}" presName="spaceRect" presStyleCnt="0"/>
      <dgm:spPr/>
    </dgm:pt>
    <dgm:pt modelId="{FC1BED0E-AF17-4762-9A7D-F85A6C635B89}" type="pres">
      <dgm:prSet presAssocID="{F4887808-6C7B-46AD-A3DD-1F1AA6F7CB20}" presName="textRect" presStyleLbl="revTx" presStyleIdx="2" presStyleCnt="3" custScaleX="123226">
        <dgm:presLayoutVars>
          <dgm:chMax val="1"/>
          <dgm:chPref val="1"/>
        </dgm:presLayoutVars>
      </dgm:prSet>
      <dgm:spPr/>
    </dgm:pt>
  </dgm:ptLst>
  <dgm:cxnLst>
    <dgm:cxn modelId="{94ECC801-A53D-4F9A-9433-809C308AF127}" type="presOf" srcId="{F4887808-6C7B-46AD-A3DD-1F1AA6F7CB20}" destId="{FC1BED0E-AF17-4762-9A7D-F85A6C635B89}" srcOrd="0" destOrd="0" presId="urn:microsoft.com/office/officeart/2018/5/layout/IconCircleLabelList"/>
    <dgm:cxn modelId="{9A2DE058-5E6F-43BF-B2B3-440AE76CDF09}" srcId="{FF964049-5924-4A5A-A8AE-0DFF71274147}" destId="{F4887808-6C7B-46AD-A3DD-1F1AA6F7CB20}" srcOrd="2" destOrd="0" parTransId="{1C499CA2-6796-4F73-9457-2CB4813AD3E9}" sibTransId="{ED732BAF-820B-4BB1-82FD-5AE89FA4366D}"/>
    <dgm:cxn modelId="{3748717A-A5AC-4216-BA33-4573F540BF1B}" type="presOf" srcId="{6CF6F8C0-EEC3-476A-9BA4-3242FA2FF3D1}" destId="{62C26589-8352-4287-8BA8-59C14E39AEC2}" srcOrd="0" destOrd="0" presId="urn:microsoft.com/office/officeart/2018/5/layout/IconCircleLabelList"/>
    <dgm:cxn modelId="{3775E999-8017-47A2-8817-A4B48DF197E7}" srcId="{FF964049-5924-4A5A-A8AE-0DFF71274147}" destId="{A4EA1895-2996-49BF-ACF6-1A516108B671}" srcOrd="1" destOrd="0" parTransId="{DCDE3843-1711-4DCD-AD62-C6ADED2C59BB}" sibTransId="{D384C624-8BE8-42B4-9A64-FEA30E67A3FE}"/>
    <dgm:cxn modelId="{BC242BA1-D27D-4289-8363-2B108D9FF720}" type="presOf" srcId="{FF964049-5924-4A5A-A8AE-0DFF71274147}" destId="{BAB7CBCD-4B38-40F5-830A-89B20B0DE395}" srcOrd="0" destOrd="0" presId="urn:microsoft.com/office/officeart/2018/5/layout/IconCircleLabelList"/>
    <dgm:cxn modelId="{23FEADB2-1941-4D51-9868-871218ECBCED}" type="presOf" srcId="{A4EA1895-2996-49BF-ACF6-1A516108B671}" destId="{1C62C402-BF50-48EF-9C3D-C916336C983A}" srcOrd="0" destOrd="0" presId="urn:microsoft.com/office/officeart/2018/5/layout/IconCircleLabelList"/>
    <dgm:cxn modelId="{D3FD5BD2-6DB1-47E5-AFD0-C63956D05526}" srcId="{FF964049-5924-4A5A-A8AE-0DFF71274147}" destId="{6CF6F8C0-EEC3-476A-9BA4-3242FA2FF3D1}" srcOrd="0" destOrd="0" parTransId="{13D73BE0-9A47-452F-92B8-BF3B5490AC62}" sibTransId="{543537BC-BEE4-43EC-8662-F7573CE29F4D}"/>
    <dgm:cxn modelId="{3EA77809-133E-4847-AA45-6FF4CB947BE7}" type="presParOf" srcId="{BAB7CBCD-4B38-40F5-830A-89B20B0DE395}" destId="{2FE221FF-1875-4224-9046-0FEF509E8D0C}" srcOrd="0" destOrd="0" presId="urn:microsoft.com/office/officeart/2018/5/layout/IconCircleLabelList"/>
    <dgm:cxn modelId="{931B8C9C-0244-434B-A8F9-C963C60F6F24}" type="presParOf" srcId="{2FE221FF-1875-4224-9046-0FEF509E8D0C}" destId="{70B7F75C-1322-448E-AC8E-D040D7459328}" srcOrd="0" destOrd="0" presId="urn:microsoft.com/office/officeart/2018/5/layout/IconCircleLabelList"/>
    <dgm:cxn modelId="{256AFFDE-55C7-4919-8F21-15C68CCAD3B7}" type="presParOf" srcId="{2FE221FF-1875-4224-9046-0FEF509E8D0C}" destId="{ABBCBAA6-3E8D-4939-9F0F-20030C538043}" srcOrd="1" destOrd="0" presId="urn:microsoft.com/office/officeart/2018/5/layout/IconCircleLabelList"/>
    <dgm:cxn modelId="{C95CD561-DE0A-4D56-AD7F-250DBD29B5C3}" type="presParOf" srcId="{2FE221FF-1875-4224-9046-0FEF509E8D0C}" destId="{BAE9BBC0-FCAC-4EAB-8D65-47AAE4BC3B44}" srcOrd="2" destOrd="0" presId="urn:microsoft.com/office/officeart/2018/5/layout/IconCircleLabelList"/>
    <dgm:cxn modelId="{84E51CE7-0ECB-4FDF-9B48-57E8D02E4B48}" type="presParOf" srcId="{2FE221FF-1875-4224-9046-0FEF509E8D0C}" destId="{62C26589-8352-4287-8BA8-59C14E39AEC2}" srcOrd="3" destOrd="0" presId="urn:microsoft.com/office/officeart/2018/5/layout/IconCircleLabelList"/>
    <dgm:cxn modelId="{F39D2C55-1DF2-4EB2-82CD-E2016836CEB8}" type="presParOf" srcId="{BAB7CBCD-4B38-40F5-830A-89B20B0DE395}" destId="{A79789F7-16A3-496F-A767-0410338ECD18}" srcOrd="1" destOrd="0" presId="urn:microsoft.com/office/officeart/2018/5/layout/IconCircleLabelList"/>
    <dgm:cxn modelId="{50B338BB-A69D-47CE-BF72-497DD3B4456A}" type="presParOf" srcId="{BAB7CBCD-4B38-40F5-830A-89B20B0DE395}" destId="{89189081-347D-49F7-A51F-2168891A18DC}" srcOrd="2" destOrd="0" presId="urn:microsoft.com/office/officeart/2018/5/layout/IconCircleLabelList"/>
    <dgm:cxn modelId="{7DED88EA-68E1-458A-9ED9-75EE47D6BA9F}" type="presParOf" srcId="{89189081-347D-49F7-A51F-2168891A18DC}" destId="{1DD75138-BEC8-4C0D-AD35-308D4D57A381}" srcOrd="0" destOrd="0" presId="urn:microsoft.com/office/officeart/2018/5/layout/IconCircleLabelList"/>
    <dgm:cxn modelId="{D4951860-1958-462D-BC76-CDD937B0E171}" type="presParOf" srcId="{89189081-347D-49F7-A51F-2168891A18DC}" destId="{701328A8-E200-4BE0-B480-4E4BE1198B96}" srcOrd="1" destOrd="0" presId="urn:microsoft.com/office/officeart/2018/5/layout/IconCircleLabelList"/>
    <dgm:cxn modelId="{3A90FBBD-3969-45ED-BDE8-74FA1684F5F4}" type="presParOf" srcId="{89189081-347D-49F7-A51F-2168891A18DC}" destId="{3647014B-8401-4FB6-B5AF-31B0705F10D9}" srcOrd="2" destOrd="0" presId="urn:microsoft.com/office/officeart/2018/5/layout/IconCircleLabelList"/>
    <dgm:cxn modelId="{31542797-E26B-4416-9044-6FDA55D2105B}" type="presParOf" srcId="{89189081-347D-49F7-A51F-2168891A18DC}" destId="{1C62C402-BF50-48EF-9C3D-C916336C983A}" srcOrd="3" destOrd="0" presId="urn:microsoft.com/office/officeart/2018/5/layout/IconCircleLabelList"/>
    <dgm:cxn modelId="{8B12FE7E-1472-4B21-9BAC-198FE5381F13}" type="presParOf" srcId="{BAB7CBCD-4B38-40F5-830A-89B20B0DE395}" destId="{D2003ED6-A9D9-471C-ABAA-AF2797B3716E}" srcOrd="3" destOrd="0" presId="urn:microsoft.com/office/officeart/2018/5/layout/IconCircleLabelList"/>
    <dgm:cxn modelId="{82AB2008-5E9E-473E-9E4E-124D676F7EDD}" type="presParOf" srcId="{BAB7CBCD-4B38-40F5-830A-89B20B0DE395}" destId="{5BC24F24-B9FD-41C6-A760-349E89B4E0BA}" srcOrd="4" destOrd="0" presId="urn:microsoft.com/office/officeart/2018/5/layout/IconCircleLabelList"/>
    <dgm:cxn modelId="{6DB52B28-78A6-4712-AAF0-23E011217800}" type="presParOf" srcId="{5BC24F24-B9FD-41C6-A760-349E89B4E0BA}" destId="{D1D11FD0-62C0-42AD-AAEF-6B52BD67A935}" srcOrd="0" destOrd="0" presId="urn:microsoft.com/office/officeart/2018/5/layout/IconCircleLabelList"/>
    <dgm:cxn modelId="{A9067A9C-90B4-47F1-BCAA-81C75523A4A4}" type="presParOf" srcId="{5BC24F24-B9FD-41C6-A760-349E89B4E0BA}" destId="{87E62E7A-EB78-42D4-A98B-4F1653B72EAB}" srcOrd="1" destOrd="0" presId="urn:microsoft.com/office/officeart/2018/5/layout/IconCircleLabelList"/>
    <dgm:cxn modelId="{BF8F66C5-978D-40C4-BF52-298F2F9561AD}" type="presParOf" srcId="{5BC24F24-B9FD-41C6-A760-349E89B4E0BA}" destId="{A621EC64-12A6-4EB6-B2F4-082C2A33BF43}" srcOrd="2" destOrd="0" presId="urn:microsoft.com/office/officeart/2018/5/layout/IconCircleLabelList"/>
    <dgm:cxn modelId="{D7104B46-75FD-4BD1-81D8-09D51539C67D}" type="presParOf" srcId="{5BC24F24-B9FD-41C6-A760-349E89B4E0BA}" destId="{FC1BED0E-AF17-4762-9A7D-F85A6C635B8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E6F9F2-CBA6-4249-BFF0-948A424552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72001B-3287-4C5A-9AD0-3BBE17A0C4D9}">
      <dgm:prSet custT="1"/>
      <dgm:spPr/>
      <dgm:t>
        <a:bodyPr/>
        <a:lstStyle/>
        <a:p>
          <a:r>
            <a:rPr lang="en-US" sz="2400" b="1" i="1" dirty="0"/>
            <a:t>Infrastructure</a:t>
          </a:r>
        </a:p>
      </dgm:t>
    </dgm:pt>
    <dgm:pt modelId="{C1ED22A3-B376-483B-954F-E7FFFBA56514}" type="parTrans" cxnId="{4DBA1082-503A-4D62-888B-65338155B8FB}">
      <dgm:prSet/>
      <dgm:spPr/>
      <dgm:t>
        <a:bodyPr/>
        <a:lstStyle/>
        <a:p>
          <a:endParaRPr lang="en-US"/>
        </a:p>
      </dgm:t>
    </dgm:pt>
    <dgm:pt modelId="{EBC07EB7-BFDA-4C37-BCA0-FD78A304CC1C}" type="sibTrans" cxnId="{4DBA1082-503A-4D62-888B-65338155B8FB}">
      <dgm:prSet/>
      <dgm:spPr/>
      <dgm:t>
        <a:bodyPr/>
        <a:lstStyle/>
        <a:p>
          <a:endParaRPr lang="en-US"/>
        </a:p>
      </dgm:t>
    </dgm:pt>
    <dgm:pt modelId="{C2AC2F97-4B64-422B-BAEE-D45FD37A90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Infrastructure &amp; its components are functional and cost efficient</a:t>
          </a:r>
        </a:p>
      </dgm:t>
    </dgm:pt>
    <dgm:pt modelId="{D2AE002B-6CE6-4F04-80A5-9742AC367254}" type="parTrans" cxnId="{57440CB1-CB62-4F5E-84D8-541C95EE3C69}">
      <dgm:prSet/>
      <dgm:spPr/>
      <dgm:t>
        <a:bodyPr/>
        <a:lstStyle/>
        <a:p>
          <a:endParaRPr lang="en-US"/>
        </a:p>
      </dgm:t>
    </dgm:pt>
    <dgm:pt modelId="{D6EAB90F-4F4C-4933-9BF3-804695B05A68}" type="sibTrans" cxnId="{57440CB1-CB62-4F5E-84D8-541C95EE3C69}">
      <dgm:prSet/>
      <dgm:spPr/>
      <dgm:t>
        <a:bodyPr/>
        <a:lstStyle/>
        <a:p>
          <a:endParaRPr lang="en-US"/>
        </a:p>
      </dgm:t>
    </dgm:pt>
    <dgm:pt modelId="{3202EE06-A704-4712-95F4-D1CD06D001F4}">
      <dgm:prSet custT="1"/>
      <dgm:spPr/>
      <dgm:t>
        <a:bodyPr/>
        <a:lstStyle/>
        <a:p>
          <a:r>
            <a:rPr lang="en-US" sz="2400" b="1" i="1" dirty="0"/>
            <a:t>Application</a:t>
          </a:r>
        </a:p>
      </dgm:t>
    </dgm:pt>
    <dgm:pt modelId="{589D78CD-C3E7-4ED0-81B1-CB3FE2F4D2F0}" type="parTrans" cxnId="{A2C60C2A-FAD5-47B9-95B4-78C95CDF594C}">
      <dgm:prSet/>
      <dgm:spPr/>
      <dgm:t>
        <a:bodyPr/>
        <a:lstStyle/>
        <a:p>
          <a:endParaRPr lang="en-US"/>
        </a:p>
      </dgm:t>
    </dgm:pt>
    <dgm:pt modelId="{F62B06EF-5166-4072-A56D-11CC00EC8FD1}" type="sibTrans" cxnId="{A2C60C2A-FAD5-47B9-95B4-78C95CDF594C}">
      <dgm:prSet/>
      <dgm:spPr/>
      <dgm:t>
        <a:bodyPr/>
        <a:lstStyle/>
        <a:p>
          <a:endParaRPr lang="en-US"/>
        </a:p>
      </dgm:t>
    </dgm:pt>
    <dgm:pt modelId="{997CFCF1-49DA-44F8-B1ED-5BABEB1468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Website is functional and accessible</a:t>
          </a:r>
        </a:p>
      </dgm:t>
    </dgm:pt>
    <dgm:pt modelId="{B3B0ED30-EBEB-49BD-88D4-713F6CB6DA27}" type="parTrans" cxnId="{FD8C93EC-B1AF-49C2-93BA-FCDE2A3AAF07}">
      <dgm:prSet/>
      <dgm:spPr/>
      <dgm:t>
        <a:bodyPr/>
        <a:lstStyle/>
        <a:p>
          <a:endParaRPr lang="en-US"/>
        </a:p>
      </dgm:t>
    </dgm:pt>
    <dgm:pt modelId="{B0F26CEC-F4A5-41FD-8D71-27D20F33E8AB}" type="sibTrans" cxnId="{FD8C93EC-B1AF-49C2-93BA-FCDE2A3AAF07}">
      <dgm:prSet/>
      <dgm:spPr/>
      <dgm:t>
        <a:bodyPr/>
        <a:lstStyle/>
        <a:p>
          <a:endParaRPr lang="en-US"/>
        </a:p>
      </dgm:t>
    </dgm:pt>
    <dgm:pt modelId="{83CA7C87-EC3E-404F-84E8-F048392E8D5D}">
      <dgm:prSet custT="1"/>
      <dgm:spPr/>
      <dgm:t>
        <a:bodyPr/>
        <a:lstStyle/>
        <a:p>
          <a:r>
            <a:rPr lang="en-US" sz="2400" b="1" i="1" dirty="0"/>
            <a:t>Security</a:t>
          </a:r>
        </a:p>
      </dgm:t>
    </dgm:pt>
    <dgm:pt modelId="{74138DD3-BBA6-4FCE-8FE5-7F3CF7A717F7}" type="parTrans" cxnId="{51E01ED8-1415-4FD8-A250-999DD3D6E170}">
      <dgm:prSet/>
      <dgm:spPr/>
      <dgm:t>
        <a:bodyPr/>
        <a:lstStyle/>
        <a:p>
          <a:endParaRPr lang="en-US"/>
        </a:p>
      </dgm:t>
    </dgm:pt>
    <dgm:pt modelId="{3338D094-1D6B-4290-8B7E-789757F8D98C}" type="sibTrans" cxnId="{51E01ED8-1415-4FD8-A250-999DD3D6E170}">
      <dgm:prSet/>
      <dgm:spPr/>
      <dgm:t>
        <a:bodyPr/>
        <a:lstStyle/>
        <a:p>
          <a:endParaRPr lang="en-US"/>
        </a:p>
      </dgm:t>
    </dgm:pt>
    <dgm:pt modelId="{F9E0051E-1EF9-4335-97F9-38382CA5AB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Pen-testing, Data classification, GDPR </a:t>
          </a:r>
        </a:p>
      </dgm:t>
    </dgm:pt>
    <dgm:pt modelId="{6F3135DF-B3D9-46FF-BECE-4618F84A828A}" type="parTrans" cxnId="{54DC649F-A938-4F99-A593-0945BF0A92BD}">
      <dgm:prSet/>
      <dgm:spPr/>
      <dgm:t>
        <a:bodyPr/>
        <a:lstStyle/>
        <a:p>
          <a:endParaRPr lang="en-US"/>
        </a:p>
      </dgm:t>
    </dgm:pt>
    <dgm:pt modelId="{A26E6AEC-13A0-484F-8E0A-D395F4DD4EC6}" type="sibTrans" cxnId="{54DC649F-A938-4F99-A593-0945BF0A92BD}">
      <dgm:prSet/>
      <dgm:spPr/>
      <dgm:t>
        <a:bodyPr/>
        <a:lstStyle/>
        <a:p>
          <a:endParaRPr lang="en-US"/>
        </a:p>
      </dgm:t>
    </dgm:pt>
    <dgm:pt modelId="{2CCC309B-5A36-4C66-83FA-F53E52DE31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Security measures (hash passwords, store data, authentication.)</a:t>
          </a:r>
        </a:p>
      </dgm:t>
    </dgm:pt>
    <dgm:pt modelId="{6CE516BE-CBA7-4EAA-AC51-3B867984A490}" type="parTrans" cxnId="{50477523-F644-49BD-9A74-686D4907C16A}">
      <dgm:prSet/>
      <dgm:spPr/>
      <dgm:t>
        <a:bodyPr/>
        <a:lstStyle/>
        <a:p>
          <a:endParaRPr lang="en-US"/>
        </a:p>
      </dgm:t>
    </dgm:pt>
    <dgm:pt modelId="{0AB40B42-A81E-4A9A-8386-8AB7FD12B97B}" type="sibTrans" cxnId="{50477523-F644-49BD-9A74-686D4907C16A}">
      <dgm:prSet/>
      <dgm:spPr/>
      <dgm:t>
        <a:bodyPr/>
        <a:lstStyle/>
        <a:p>
          <a:endParaRPr lang="en-US"/>
        </a:p>
      </dgm:t>
    </dgm:pt>
    <dgm:pt modelId="{264F2640-84C6-4485-850A-DCDA8E3741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Secrets management</a:t>
          </a:r>
        </a:p>
      </dgm:t>
    </dgm:pt>
    <dgm:pt modelId="{61F25916-3A43-4C42-9D4E-42A75F74887F}" type="parTrans" cxnId="{44F5C382-4C8D-4C7B-9805-D034F958F936}">
      <dgm:prSet/>
      <dgm:spPr/>
      <dgm:t>
        <a:bodyPr/>
        <a:lstStyle/>
        <a:p>
          <a:endParaRPr lang="en-US"/>
        </a:p>
      </dgm:t>
    </dgm:pt>
    <dgm:pt modelId="{6398D441-0F68-492D-B820-19BE01D38482}" type="sibTrans" cxnId="{44F5C382-4C8D-4C7B-9805-D034F958F936}">
      <dgm:prSet/>
      <dgm:spPr/>
      <dgm:t>
        <a:bodyPr/>
        <a:lstStyle/>
        <a:p>
          <a:endParaRPr lang="en-US"/>
        </a:p>
      </dgm:t>
    </dgm:pt>
    <dgm:pt modelId="{54A70BD0-80CC-44B3-83C3-FA30CF384360}" type="pres">
      <dgm:prSet presAssocID="{53E6F9F2-CBA6-4249-BFF0-948A4245520E}" presName="linear" presStyleCnt="0">
        <dgm:presLayoutVars>
          <dgm:animLvl val="lvl"/>
          <dgm:resizeHandles val="exact"/>
        </dgm:presLayoutVars>
      </dgm:prSet>
      <dgm:spPr/>
    </dgm:pt>
    <dgm:pt modelId="{CBC2A05B-B358-40BA-B814-A5BC41A4A591}" type="pres">
      <dgm:prSet presAssocID="{5372001B-3287-4C5A-9AD0-3BBE17A0C4D9}" presName="parentText" presStyleLbl="node1" presStyleIdx="0" presStyleCnt="3" custScaleY="52158">
        <dgm:presLayoutVars>
          <dgm:chMax val="0"/>
          <dgm:bulletEnabled val="1"/>
        </dgm:presLayoutVars>
      </dgm:prSet>
      <dgm:spPr/>
    </dgm:pt>
    <dgm:pt modelId="{E91C2418-08A0-46D8-9A8C-987954C435A6}" type="pres">
      <dgm:prSet presAssocID="{5372001B-3287-4C5A-9AD0-3BBE17A0C4D9}" presName="childText" presStyleLbl="revTx" presStyleIdx="0" presStyleCnt="3" custScaleY="84826">
        <dgm:presLayoutVars>
          <dgm:bulletEnabled val="1"/>
        </dgm:presLayoutVars>
      </dgm:prSet>
      <dgm:spPr/>
    </dgm:pt>
    <dgm:pt modelId="{5E6BED45-4D6F-4415-B37B-364366B6596E}" type="pres">
      <dgm:prSet presAssocID="{3202EE06-A704-4712-95F4-D1CD06D001F4}" presName="parentText" presStyleLbl="node1" presStyleIdx="1" presStyleCnt="3" custScaleY="58734">
        <dgm:presLayoutVars>
          <dgm:chMax val="0"/>
          <dgm:bulletEnabled val="1"/>
        </dgm:presLayoutVars>
      </dgm:prSet>
      <dgm:spPr/>
    </dgm:pt>
    <dgm:pt modelId="{D51B43BC-6845-4A07-ABCC-5A974D1D5BA1}" type="pres">
      <dgm:prSet presAssocID="{3202EE06-A704-4712-95F4-D1CD06D001F4}" presName="childText" presStyleLbl="revTx" presStyleIdx="1" presStyleCnt="3" custScaleY="84826">
        <dgm:presLayoutVars>
          <dgm:bulletEnabled val="1"/>
        </dgm:presLayoutVars>
      </dgm:prSet>
      <dgm:spPr/>
    </dgm:pt>
    <dgm:pt modelId="{831AC7F6-D374-4260-8F1A-4DB1A5180530}" type="pres">
      <dgm:prSet presAssocID="{83CA7C87-EC3E-404F-84E8-F048392E8D5D}" presName="parentText" presStyleLbl="node1" presStyleIdx="2" presStyleCnt="3" custScaleY="58734">
        <dgm:presLayoutVars>
          <dgm:chMax val="0"/>
          <dgm:bulletEnabled val="1"/>
        </dgm:presLayoutVars>
      </dgm:prSet>
      <dgm:spPr/>
    </dgm:pt>
    <dgm:pt modelId="{92936AE4-3EAA-4E87-8EDE-EB653E028557}" type="pres">
      <dgm:prSet presAssocID="{83CA7C87-EC3E-404F-84E8-F048392E8D5D}" presName="childText" presStyleLbl="revTx" presStyleIdx="2" presStyleCnt="3" custScaleY="84826">
        <dgm:presLayoutVars>
          <dgm:bulletEnabled val="1"/>
        </dgm:presLayoutVars>
      </dgm:prSet>
      <dgm:spPr/>
    </dgm:pt>
  </dgm:ptLst>
  <dgm:cxnLst>
    <dgm:cxn modelId="{DB2DF722-EEA9-48EA-A262-9740703F4D89}" type="presOf" srcId="{264F2640-84C6-4485-850A-DCDA8E3741BE}" destId="{E91C2418-08A0-46D8-9A8C-987954C435A6}" srcOrd="0" destOrd="1" presId="urn:microsoft.com/office/officeart/2005/8/layout/vList2"/>
    <dgm:cxn modelId="{50477523-F644-49BD-9A74-686D4907C16A}" srcId="{3202EE06-A704-4712-95F4-D1CD06D001F4}" destId="{2CCC309B-5A36-4C66-83FA-F53E52DE310E}" srcOrd="1" destOrd="0" parTransId="{6CE516BE-CBA7-4EAA-AC51-3B867984A490}" sibTransId="{0AB40B42-A81E-4A9A-8386-8AB7FD12B97B}"/>
    <dgm:cxn modelId="{A2C60C2A-FAD5-47B9-95B4-78C95CDF594C}" srcId="{53E6F9F2-CBA6-4249-BFF0-948A4245520E}" destId="{3202EE06-A704-4712-95F4-D1CD06D001F4}" srcOrd="1" destOrd="0" parTransId="{589D78CD-C3E7-4ED0-81B1-CB3FE2F4D2F0}" sibTransId="{F62B06EF-5166-4072-A56D-11CC00EC8FD1}"/>
    <dgm:cxn modelId="{653B6033-42B9-4743-81E5-7A64EB885464}" type="presOf" srcId="{F9E0051E-1EF9-4335-97F9-38382CA5AB7A}" destId="{92936AE4-3EAA-4E87-8EDE-EB653E028557}" srcOrd="0" destOrd="0" presId="urn:microsoft.com/office/officeart/2005/8/layout/vList2"/>
    <dgm:cxn modelId="{581DBC67-E1EB-42CE-A7E4-DC8F909B07D1}" type="presOf" srcId="{3202EE06-A704-4712-95F4-D1CD06D001F4}" destId="{5E6BED45-4D6F-4415-B37B-364366B6596E}" srcOrd="0" destOrd="0" presId="urn:microsoft.com/office/officeart/2005/8/layout/vList2"/>
    <dgm:cxn modelId="{DE18B34A-AAC5-45A9-9042-49A011821679}" type="presOf" srcId="{997CFCF1-49DA-44F8-B1ED-5BABEB1468A7}" destId="{D51B43BC-6845-4A07-ABCC-5A974D1D5BA1}" srcOrd="0" destOrd="0" presId="urn:microsoft.com/office/officeart/2005/8/layout/vList2"/>
    <dgm:cxn modelId="{D0B3E44F-AAB2-455E-BF99-312C809542D8}" type="presOf" srcId="{83CA7C87-EC3E-404F-84E8-F048392E8D5D}" destId="{831AC7F6-D374-4260-8F1A-4DB1A5180530}" srcOrd="0" destOrd="0" presId="urn:microsoft.com/office/officeart/2005/8/layout/vList2"/>
    <dgm:cxn modelId="{6433DF50-42DD-4ABB-A09A-48ADA425ACF4}" type="presOf" srcId="{53E6F9F2-CBA6-4249-BFF0-948A4245520E}" destId="{54A70BD0-80CC-44B3-83C3-FA30CF384360}" srcOrd="0" destOrd="0" presId="urn:microsoft.com/office/officeart/2005/8/layout/vList2"/>
    <dgm:cxn modelId="{4DBA1082-503A-4D62-888B-65338155B8FB}" srcId="{53E6F9F2-CBA6-4249-BFF0-948A4245520E}" destId="{5372001B-3287-4C5A-9AD0-3BBE17A0C4D9}" srcOrd="0" destOrd="0" parTransId="{C1ED22A3-B376-483B-954F-E7FFFBA56514}" sibTransId="{EBC07EB7-BFDA-4C37-BCA0-FD78A304CC1C}"/>
    <dgm:cxn modelId="{44F5C382-4C8D-4C7B-9805-D034F958F936}" srcId="{5372001B-3287-4C5A-9AD0-3BBE17A0C4D9}" destId="{264F2640-84C6-4485-850A-DCDA8E3741BE}" srcOrd="1" destOrd="0" parTransId="{61F25916-3A43-4C42-9D4E-42A75F74887F}" sibTransId="{6398D441-0F68-492D-B820-19BE01D38482}"/>
    <dgm:cxn modelId="{CCAB1A9A-33FA-4C07-BE98-19F7E9C257B5}" type="presOf" srcId="{C2AC2F97-4B64-422B-BAEE-D45FD37A9052}" destId="{E91C2418-08A0-46D8-9A8C-987954C435A6}" srcOrd="0" destOrd="0" presId="urn:microsoft.com/office/officeart/2005/8/layout/vList2"/>
    <dgm:cxn modelId="{54DC649F-A938-4F99-A593-0945BF0A92BD}" srcId="{83CA7C87-EC3E-404F-84E8-F048392E8D5D}" destId="{F9E0051E-1EF9-4335-97F9-38382CA5AB7A}" srcOrd="0" destOrd="0" parTransId="{6F3135DF-B3D9-46FF-BECE-4618F84A828A}" sibTransId="{A26E6AEC-13A0-484F-8E0A-D395F4DD4EC6}"/>
    <dgm:cxn modelId="{57440CB1-CB62-4F5E-84D8-541C95EE3C69}" srcId="{5372001B-3287-4C5A-9AD0-3BBE17A0C4D9}" destId="{C2AC2F97-4B64-422B-BAEE-D45FD37A9052}" srcOrd="0" destOrd="0" parTransId="{D2AE002B-6CE6-4F04-80A5-9742AC367254}" sibTransId="{D6EAB90F-4F4C-4933-9BF3-804695B05A68}"/>
    <dgm:cxn modelId="{51E01ED8-1415-4FD8-A250-999DD3D6E170}" srcId="{53E6F9F2-CBA6-4249-BFF0-948A4245520E}" destId="{83CA7C87-EC3E-404F-84E8-F048392E8D5D}" srcOrd="2" destOrd="0" parTransId="{74138DD3-BBA6-4FCE-8FE5-7F3CF7A717F7}" sibTransId="{3338D094-1D6B-4290-8B7E-789757F8D98C}"/>
    <dgm:cxn modelId="{2D9A80DD-FAB2-4452-B106-9BDF5A78E382}" type="presOf" srcId="{5372001B-3287-4C5A-9AD0-3BBE17A0C4D9}" destId="{CBC2A05B-B358-40BA-B814-A5BC41A4A591}" srcOrd="0" destOrd="0" presId="urn:microsoft.com/office/officeart/2005/8/layout/vList2"/>
    <dgm:cxn modelId="{0BEB1DE2-3C48-47BC-B3E2-32ED27B16F52}" type="presOf" srcId="{2CCC309B-5A36-4C66-83FA-F53E52DE310E}" destId="{D51B43BC-6845-4A07-ABCC-5A974D1D5BA1}" srcOrd="0" destOrd="1" presId="urn:microsoft.com/office/officeart/2005/8/layout/vList2"/>
    <dgm:cxn modelId="{FD8C93EC-B1AF-49C2-93BA-FCDE2A3AAF07}" srcId="{3202EE06-A704-4712-95F4-D1CD06D001F4}" destId="{997CFCF1-49DA-44F8-B1ED-5BABEB1468A7}" srcOrd="0" destOrd="0" parTransId="{B3B0ED30-EBEB-49BD-88D4-713F6CB6DA27}" sibTransId="{B0F26CEC-F4A5-41FD-8D71-27D20F33E8AB}"/>
    <dgm:cxn modelId="{52951240-E8DC-4711-8BB5-64879D1927E5}" type="presParOf" srcId="{54A70BD0-80CC-44B3-83C3-FA30CF384360}" destId="{CBC2A05B-B358-40BA-B814-A5BC41A4A591}" srcOrd="0" destOrd="0" presId="urn:microsoft.com/office/officeart/2005/8/layout/vList2"/>
    <dgm:cxn modelId="{350BDDE0-59D9-4840-84DA-85C84297AB2F}" type="presParOf" srcId="{54A70BD0-80CC-44B3-83C3-FA30CF384360}" destId="{E91C2418-08A0-46D8-9A8C-987954C435A6}" srcOrd="1" destOrd="0" presId="urn:microsoft.com/office/officeart/2005/8/layout/vList2"/>
    <dgm:cxn modelId="{B1BE111B-2501-4AA1-9635-64BB33678469}" type="presParOf" srcId="{54A70BD0-80CC-44B3-83C3-FA30CF384360}" destId="{5E6BED45-4D6F-4415-B37B-364366B6596E}" srcOrd="2" destOrd="0" presId="urn:microsoft.com/office/officeart/2005/8/layout/vList2"/>
    <dgm:cxn modelId="{33DDD6C1-989C-4D66-B666-4DF5AE232203}" type="presParOf" srcId="{54A70BD0-80CC-44B3-83C3-FA30CF384360}" destId="{D51B43BC-6845-4A07-ABCC-5A974D1D5BA1}" srcOrd="3" destOrd="0" presId="urn:microsoft.com/office/officeart/2005/8/layout/vList2"/>
    <dgm:cxn modelId="{BF6C89D3-4B53-4F37-9D3E-4EFFA51A30D4}" type="presParOf" srcId="{54A70BD0-80CC-44B3-83C3-FA30CF384360}" destId="{831AC7F6-D374-4260-8F1A-4DB1A5180530}" srcOrd="4" destOrd="0" presId="urn:microsoft.com/office/officeart/2005/8/layout/vList2"/>
    <dgm:cxn modelId="{439C0247-FC57-4EC3-8153-BD4060C3F3A3}" type="presParOf" srcId="{54A70BD0-80CC-44B3-83C3-FA30CF384360}" destId="{92936AE4-3EAA-4E87-8EDE-EB653E02855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E8364D-DB93-4A71-80C8-6713B78B97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83BA33-7BB3-42B0-B294-8B10057FB75A}">
      <dgm:prSet custT="1"/>
      <dgm:spPr/>
      <dgm:t>
        <a:bodyPr/>
        <a:lstStyle/>
        <a:p>
          <a:pPr>
            <a:defRPr cap="all"/>
          </a:pPr>
          <a:r>
            <a:rPr lang="en-US" sz="2000" b="1" i="1" dirty="0"/>
            <a:t>Chat server</a:t>
          </a:r>
        </a:p>
      </dgm:t>
    </dgm:pt>
    <dgm:pt modelId="{CABB2F1B-59C6-4998-9306-53CEB796ADC2}" type="parTrans" cxnId="{387B6996-81D7-4FC7-BC78-AE67A9BA2388}">
      <dgm:prSet/>
      <dgm:spPr/>
      <dgm:t>
        <a:bodyPr/>
        <a:lstStyle/>
        <a:p>
          <a:endParaRPr lang="en-US"/>
        </a:p>
      </dgm:t>
    </dgm:pt>
    <dgm:pt modelId="{3012EB9E-DA27-49EA-9D41-FD72B2FECB68}" type="sibTrans" cxnId="{387B6996-81D7-4FC7-BC78-AE67A9BA2388}">
      <dgm:prSet/>
      <dgm:spPr/>
      <dgm:t>
        <a:bodyPr/>
        <a:lstStyle/>
        <a:p>
          <a:endParaRPr lang="en-US"/>
        </a:p>
      </dgm:t>
    </dgm:pt>
    <dgm:pt modelId="{DC4BFE33-F3FE-4A36-8826-C0DEF6EAF17D}">
      <dgm:prSet custT="1"/>
      <dgm:spPr/>
      <dgm:t>
        <a:bodyPr/>
        <a:lstStyle/>
        <a:p>
          <a:pPr>
            <a:defRPr cap="all"/>
          </a:pPr>
          <a:r>
            <a:rPr lang="en-US" sz="2000" b="1" i="1" dirty="0"/>
            <a:t>Finish VPN and Off-site backup</a:t>
          </a:r>
        </a:p>
      </dgm:t>
    </dgm:pt>
    <dgm:pt modelId="{48A12204-CE24-4E7C-870F-1625C9B5E30F}" type="parTrans" cxnId="{0842D153-3730-4BD6-AC12-3E7C379AF7A2}">
      <dgm:prSet/>
      <dgm:spPr/>
      <dgm:t>
        <a:bodyPr/>
        <a:lstStyle/>
        <a:p>
          <a:endParaRPr lang="en-US"/>
        </a:p>
      </dgm:t>
    </dgm:pt>
    <dgm:pt modelId="{1C1FD24C-A4C3-42E2-9C1C-129F0E1554E3}" type="sibTrans" cxnId="{0842D153-3730-4BD6-AC12-3E7C379AF7A2}">
      <dgm:prSet/>
      <dgm:spPr/>
      <dgm:t>
        <a:bodyPr/>
        <a:lstStyle/>
        <a:p>
          <a:endParaRPr lang="en-US"/>
        </a:p>
      </dgm:t>
    </dgm:pt>
    <dgm:pt modelId="{8C9293A5-53E0-416C-B083-682179928A16}">
      <dgm:prSet custT="1"/>
      <dgm:spPr/>
      <dgm:t>
        <a:bodyPr/>
        <a:lstStyle/>
        <a:p>
          <a:pPr>
            <a:defRPr cap="all"/>
          </a:pPr>
          <a:r>
            <a:rPr lang="en-US" sz="2000" b="1" i="1" dirty="0"/>
            <a:t>Configure Monitoring</a:t>
          </a:r>
        </a:p>
      </dgm:t>
    </dgm:pt>
    <dgm:pt modelId="{89AF042C-E823-455E-B1A0-0A4D545BD724}" type="parTrans" cxnId="{527073D0-C58E-433D-8B8B-BC7220B11EEB}">
      <dgm:prSet/>
      <dgm:spPr/>
      <dgm:t>
        <a:bodyPr/>
        <a:lstStyle/>
        <a:p>
          <a:endParaRPr lang="en-US"/>
        </a:p>
      </dgm:t>
    </dgm:pt>
    <dgm:pt modelId="{11A8D95E-E03C-4263-AF77-92F562B3CDAB}" type="sibTrans" cxnId="{527073D0-C58E-433D-8B8B-BC7220B11EEB}">
      <dgm:prSet/>
      <dgm:spPr/>
      <dgm:t>
        <a:bodyPr/>
        <a:lstStyle/>
        <a:p>
          <a:endParaRPr lang="en-US"/>
        </a:p>
      </dgm:t>
    </dgm:pt>
    <dgm:pt modelId="{E6A2987A-52C9-445F-9549-68E8FB591084}">
      <dgm:prSet custT="1"/>
      <dgm:spPr/>
      <dgm:t>
        <a:bodyPr/>
        <a:lstStyle/>
        <a:p>
          <a:pPr>
            <a:defRPr cap="all"/>
          </a:pPr>
          <a:r>
            <a:rPr lang="en-US" sz="2000" b="1" i="1" dirty="0"/>
            <a:t>Update of the documentation</a:t>
          </a:r>
        </a:p>
      </dgm:t>
    </dgm:pt>
    <dgm:pt modelId="{B17B87CD-15FA-4889-8BF5-842F06C7BAA1}" type="parTrans" cxnId="{B6AD9065-4DC1-4FF4-AC9D-139CA7813194}">
      <dgm:prSet/>
      <dgm:spPr/>
      <dgm:t>
        <a:bodyPr/>
        <a:lstStyle/>
        <a:p>
          <a:endParaRPr lang="en-US"/>
        </a:p>
      </dgm:t>
    </dgm:pt>
    <dgm:pt modelId="{89B7B1D1-E271-4032-880D-22A87D88CF2A}" type="sibTrans" cxnId="{B6AD9065-4DC1-4FF4-AC9D-139CA7813194}">
      <dgm:prSet/>
      <dgm:spPr/>
      <dgm:t>
        <a:bodyPr/>
        <a:lstStyle/>
        <a:p>
          <a:endParaRPr lang="en-US"/>
        </a:p>
      </dgm:t>
    </dgm:pt>
    <dgm:pt modelId="{268C7EAC-3A0E-4B3F-BF5E-4BB0CFCE0FFA}" type="pres">
      <dgm:prSet presAssocID="{F3E8364D-DB93-4A71-80C8-6713B78B97F8}" presName="root" presStyleCnt="0">
        <dgm:presLayoutVars>
          <dgm:dir/>
          <dgm:resizeHandles val="exact"/>
        </dgm:presLayoutVars>
      </dgm:prSet>
      <dgm:spPr/>
    </dgm:pt>
    <dgm:pt modelId="{43DADFF5-D21D-4DDB-B9E4-A4A4880DE8BC}" type="pres">
      <dgm:prSet presAssocID="{EC83BA33-7BB3-42B0-B294-8B10057FB75A}" presName="compNode" presStyleCnt="0"/>
      <dgm:spPr/>
    </dgm:pt>
    <dgm:pt modelId="{3E24B057-C608-4A16-A8DD-69FB951C5C7A}" type="pres">
      <dgm:prSet presAssocID="{EC83BA33-7BB3-42B0-B294-8B10057FB75A}" presName="iconBgRect" presStyleLbl="bgShp" presStyleIdx="0" presStyleCnt="4"/>
      <dgm:spPr/>
    </dgm:pt>
    <dgm:pt modelId="{82CB92B8-2E88-46E6-BD26-B1A3C2307F37}" type="pres">
      <dgm:prSet presAssocID="{EC83BA33-7BB3-42B0-B294-8B10057FB7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EEFD13BF-98E1-4965-8511-D140535D2792}" type="pres">
      <dgm:prSet presAssocID="{EC83BA33-7BB3-42B0-B294-8B10057FB75A}" presName="spaceRect" presStyleCnt="0"/>
      <dgm:spPr/>
    </dgm:pt>
    <dgm:pt modelId="{29A24F34-4234-4E71-B6F4-8FB0020D3D92}" type="pres">
      <dgm:prSet presAssocID="{EC83BA33-7BB3-42B0-B294-8B10057FB75A}" presName="textRect" presStyleLbl="revTx" presStyleIdx="0" presStyleCnt="4">
        <dgm:presLayoutVars>
          <dgm:chMax val="1"/>
          <dgm:chPref val="1"/>
        </dgm:presLayoutVars>
      </dgm:prSet>
      <dgm:spPr/>
    </dgm:pt>
    <dgm:pt modelId="{47EF31A5-3B23-4EDD-A9F2-356383FABB41}" type="pres">
      <dgm:prSet presAssocID="{3012EB9E-DA27-49EA-9D41-FD72B2FECB68}" presName="sibTrans" presStyleCnt="0"/>
      <dgm:spPr/>
    </dgm:pt>
    <dgm:pt modelId="{9557BE9E-F48C-48ED-8D99-9B73CA731A7D}" type="pres">
      <dgm:prSet presAssocID="{DC4BFE33-F3FE-4A36-8826-C0DEF6EAF17D}" presName="compNode" presStyleCnt="0"/>
      <dgm:spPr/>
    </dgm:pt>
    <dgm:pt modelId="{CA25B7E5-AFF9-406E-8F34-2A730E23F84A}" type="pres">
      <dgm:prSet presAssocID="{DC4BFE33-F3FE-4A36-8826-C0DEF6EAF17D}" presName="iconBgRect" presStyleLbl="bgShp" presStyleIdx="1" presStyleCnt="4"/>
      <dgm:spPr/>
    </dgm:pt>
    <dgm:pt modelId="{1C27EFCC-38E0-47C5-8578-6C42DF4E4C55}" type="pres">
      <dgm:prSet presAssocID="{DC4BFE33-F3FE-4A36-8826-C0DEF6EAF1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C419E80E-8482-4E38-8D9A-A512CE56AE62}" type="pres">
      <dgm:prSet presAssocID="{DC4BFE33-F3FE-4A36-8826-C0DEF6EAF17D}" presName="spaceRect" presStyleCnt="0"/>
      <dgm:spPr/>
    </dgm:pt>
    <dgm:pt modelId="{E108F5E4-FB0C-4D42-ABC8-D6E009BD287F}" type="pres">
      <dgm:prSet presAssocID="{DC4BFE33-F3FE-4A36-8826-C0DEF6EAF17D}" presName="textRect" presStyleLbl="revTx" presStyleIdx="1" presStyleCnt="4">
        <dgm:presLayoutVars>
          <dgm:chMax val="1"/>
          <dgm:chPref val="1"/>
        </dgm:presLayoutVars>
      </dgm:prSet>
      <dgm:spPr/>
    </dgm:pt>
    <dgm:pt modelId="{50CAE3F3-FE54-4FF0-8349-31C2B8307813}" type="pres">
      <dgm:prSet presAssocID="{1C1FD24C-A4C3-42E2-9C1C-129F0E1554E3}" presName="sibTrans" presStyleCnt="0"/>
      <dgm:spPr/>
    </dgm:pt>
    <dgm:pt modelId="{B7A01F0E-8DED-4E93-843E-CD509F1AC793}" type="pres">
      <dgm:prSet presAssocID="{8C9293A5-53E0-416C-B083-682179928A16}" presName="compNode" presStyleCnt="0"/>
      <dgm:spPr/>
    </dgm:pt>
    <dgm:pt modelId="{E999B477-52B2-4A04-835C-C830EAFFB0B6}" type="pres">
      <dgm:prSet presAssocID="{8C9293A5-53E0-416C-B083-682179928A16}" presName="iconBgRect" presStyleLbl="bgShp" presStyleIdx="2" presStyleCnt="4"/>
      <dgm:spPr/>
    </dgm:pt>
    <dgm:pt modelId="{47E37E4E-D85A-4A67-8C54-57D9BA839BD2}" type="pres">
      <dgm:prSet presAssocID="{8C9293A5-53E0-416C-B083-682179928A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64086CB3-A7DA-4334-A3A7-EBF5F0E6178F}" type="pres">
      <dgm:prSet presAssocID="{8C9293A5-53E0-416C-B083-682179928A16}" presName="spaceRect" presStyleCnt="0"/>
      <dgm:spPr/>
    </dgm:pt>
    <dgm:pt modelId="{7C5F351D-D3D2-4ACB-9E53-E7D518E2DDF6}" type="pres">
      <dgm:prSet presAssocID="{8C9293A5-53E0-416C-B083-682179928A16}" presName="textRect" presStyleLbl="revTx" presStyleIdx="2" presStyleCnt="4">
        <dgm:presLayoutVars>
          <dgm:chMax val="1"/>
          <dgm:chPref val="1"/>
        </dgm:presLayoutVars>
      </dgm:prSet>
      <dgm:spPr/>
    </dgm:pt>
    <dgm:pt modelId="{84A4B9A3-89A3-4EED-96F8-920CEE7FE69A}" type="pres">
      <dgm:prSet presAssocID="{11A8D95E-E03C-4263-AF77-92F562B3CDAB}" presName="sibTrans" presStyleCnt="0"/>
      <dgm:spPr/>
    </dgm:pt>
    <dgm:pt modelId="{47BE24A7-F3D3-4529-8DCD-5044172DC02B}" type="pres">
      <dgm:prSet presAssocID="{E6A2987A-52C9-445F-9549-68E8FB591084}" presName="compNode" presStyleCnt="0"/>
      <dgm:spPr/>
    </dgm:pt>
    <dgm:pt modelId="{68014D24-43DE-40CF-AB47-419FA74440E8}" type="pres">
      <dgm:prSet presAssocID="{E6A2987A-52C9-445F-9549-68E8FB591084}" presName="iconBgRect" presStyleLbl="bgShp" presStyleIdx="3" presStyleCnt="4"/>
      <dgm:spPr/>
    </dgm:pt>
    <dgm:pt modelId="{1AB94656-2337-444F-9330-E8D78619B554}" type="pres">
      <dgm:prSet presAssocID="{E6A2987A-52C9-445F-9549-68E8FB5910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AA07F2C-2942-4010-A7C6-8A44F97958E4}" type="pres">
      <dgm:prSet presAssocID="{E6A2987A-52C9-445F-9549-68E8FB591084}" presName="spaceRect" presStyleCnt="0"/>
      <dgm:spPr/>
    </dgm:pt>
    <dgm:pt modelId="{0419FFB7-D690-4D43-921D-1D33C6A5357E}" type="pres">
      <dgm:prSet presAssocID="{E6A2987A-52C9-445F-9549-68E8FB591084}" presName="textRect" presStyleLbl="revTx" presStyleIdx="3" presStyleCnt="4" custScaleX="130099">
        <dgm:presLayoutVars>
          <dgm:chMax val="1"/>
          <dgm:chPref val="1"/>
        </dgm:presLayoutVars>
      </dgm:prSet>
      <dgm:spPr/>
    </dgm:pt>
  </dgm:ptLst>
  <dgm:cxnLst>
    <dgm:cxn modelId="{32040D23-C19B-44EC-BA2C-583E7593C9D2}" type="presOf" srcId="{EC83BA33-7BB3-42B0-B294-8B10057FB75A}" destId="{29A24F34-4234-4E71-B6F4-8FB0020D3D92}" srcOrd="0" destOrd="0" presId="urn:microsoft.com/office/officeart/2018/5/layout/IconCircleLabelList"/>
    <dgm:cxn modelId="{B6AD9065-4DC1-4FF4-AC9D-139CA7813194}" srcId="{F3E8364D-DB93-4A71-80C8-6713B78B97F8}" destId="{E6A2987A-52C9-445F-9549-68E8FB591084}" srcOrd="3" destOrd="0" parTransId="{B17B87CD-15FA-4889-8BF5-842F06C7BAA1}" sibTransId="{89B7B1D1-E271-4032-880D-22A87D88CF2A}"/>
    <dgm:cxn modelId="{13B96A47-5BB1-4491-AC65-004E15B264E9}" type="presOf" srcId="{DC4BFE33-F3FE-4A36-8826-C0DEF6EAF17D}" destId="{E108F5E4-FB0C-4D42-ABC8-D6E009BD287F}" srcOrd="0" destOrd="0" presId="urn:microsoft.com/office/officeart/2018/5/layout/IconCircleLabelList"/>
    <dgm:cxn modelId="{0842D153-3730-4BD6-AC12-3E7C379AF7A2}" srcId="{F3E8364D-DB93-4A71-80C8-6713B78B97F8}" destId="{DC4BFE33-F3FE-4A36-8826-C0DEF6EAF17D}" srcOrd="1" destOrd="0" parTransId="{48A12204-CE24-4E7C-870F-1625C9B5E30F}" sibTransId="{1C1FD24C-A4C3-42E2-9C1C-129F0E1554E3}"/>
    <dgm:cxn modelId="{4129917D-D5DE-4026-9D2D-0D1E569A2E2B}" type="presOf" srcId="{F3E8364D-DB93-4A71-80C8-6713B78B97F8}" destId="{268C7EAC-3A0E-4B3F-BF5E-4BB0CFCE0FFA}" srcOrd="0" destOrd="0" presId="urn:microsoft.com/office/officeart/2018/5/layout/IconCircleLabelList"/>
    <dgm:cxn modelId="{BE70828D-DFCF-491C-BFE9-EB5B6BFB5875}" type="presOf" srcId="{E6A2987A-52C9-445F-9549-68E8FB591084}" destId="{0419FFB7-D690-4D43-921D-1D33C6A5357E}" srcOrd="0" destOrd="0" presId="urn:microsoft.com/office/officeart/2018/5/layout/IconCircleLabelList"/>
    <dgm:cxn modelId="{387B6996-81D7-4FC7-BC78-AE67A9BA2388}" srcId="{F3E8364D-DB93-4A71-80C8-6713B78B97F8}" destId="{EC83BA33-7BB3-42B0-B294-8B10057FB75A}" srcOrd="0" destOrd="0" parTransId="{CABB2F1B-59C6-4998-9306-53CEB796ADC2}" sibTransId="{3012EB9E-DA27-49EA-9D41-FD72B2FECB68}"/>
    <dgm:cxn modelId="{BA8176AB-DC72-4189-B2DC-9EE49D263F02}" type="presOf" srcId="{8C9293A5-53E0-416C-B083-682179928A16}" destId="{7C5F351D-D3D2-4ACB-9E53-E7D518E2DDF6}" srcOrd="0" destOrd="0" presId="urn:microsoft.com/office/officeart/2018/5/layout/IconCircleLabelList"/>
    <dgm:cxn modelId="{527073D0-C58E-433D-8B8B-BC7220B11EEB}" srcId="{F3E8364D-DB93-4A71-80C8-6713B78B97F8}" destId="{8C9293A5-53E0-416C-B083-682179928A16}" srcOrd="2" destOrd="0" parTransId="{89AF042C-E823-455E-B1A0-0A4D545BD724}" sibTransId="{11A8D95E-E03C-4263-AF77-92F562B3CDAB}"/>
    <dgm:cxn modelId="{4A974C22-7363-47B9-AC4E-D4F8AB01BEBA}" type="presParOf" srcId="{268C7EAC-3A0E-4B3F-BF5E-4BB0CFCE0FFA}" destId="{43DADFF5-D21D-4DDB-B9E4-A4A4880DE8BC}" srcOrd="0" destOrd="0" presId="urn:microsoft.com/office/officeart/2018/5/layout/IconCircleLabelList"/>
    <dgm:cxn modelId="{6FF93458-F9E0-4155-9666-73911F8E97CA}" type="presParOf" srcId="{43DADFF5-D21D-4DDB-B9E4-A4A4880DE8BC}" destId="{3E24B057-C608-4A16-A8DD-69FB951C5C7A}" srcOrd="0" destOrd="0" presId="urn:microsoft.com/office/officeart/2018/5/layout/IconCircleLabelList"/>
    <dgm:cxn modelId="{DFD45383-6440-4635-9A9F-FC1DE8AC13A9}" type="presParOf" srcId="{43DADFF5-D21D-4DDB-B9E4-A4A4880DE8BC}" destId="{82CB92B8-2E88-46E6-BD26-B1A3C2307F37}" srcOrd="1" destOrd="0" presId="urn:microsoft.com/office/officeart/2018/5/layout/IconCircleLabelList"/>
    <dgm:cxn modelId="{8BD112B3-C967-4B94-A64E-9A6FEC356F97}" type="presParOf" srcId="{43DADFF5-D21D-4DDB-B9E4-A4A4880DE8BC}" destId="{EEFD13BF-98E1-4965-8511-D140535D2792}" srcOrd="2" destOrd="0" presId="urn:microsoft.com/office/officeart/2018/5/layout/IconCircleLabelList"/>
    <dgm:cxn modelId="{3559877A-98E6-4F60-BC6C-9029C39B2927}" type="presParOf" srcId="{43DADFF5-D21D-4DDB-B9E4-A4A4880DE8BC}" destId="{29A24F34-4234-4E71-B6F4-8FB0020D3D92}" srcOrd="3" destOrd="0" presId="urn:microsoft.com/office/officeart/2018/5/layout/IconCircleLabelList"/>
    <dgm:cxn modelId="{1D7AEE5F-BFF8-40D9-98AF-E697FEF53545}" type="presParOf" srcId="{268C7EAC-3A0E-4B3F-BF5E-4BB0CFCE0FFA}" destId="{47EF31A5-3B23-4EDD-A9F2-356383FABB41}" srcOrd="1" destOrd="0" presId="urn:microsoft.com/office/officeart/2018/5/layout/IconCircleLabelList"/>
    <dgm:cxn modelId="{829AD3B4-4957-4833-AA59-ADC91C43BB26}" type="presParOf" srcId="{268C7EAC-3A0E-4B3F-BF5E-4BB0CFCE0FFA}" destId="{9557BE9E-F48C-48ED-8D99-9B73CA731A7D}" srcOrd="2" destOrd="0" presId="urn:microsoft.com/office/officeart/2018/5/layout/IconCircleLabelList"/>
    <dgm:cxn modelId="{955027F8-78B3-4A28-96CA-936A6AEE5565}" type="presParOf" srcId="{9557BE9E-F48C-48ED-8D99-9B73CA731A7D}" destId="{CA25B7E5-AFF9-406E-8F34-2A730E23F84A}" srcOrd="0" destOrd="0" presId="urn:microsoft.com/office/officeart/2018/5/layout/IconCircleLabelList"/>
    <dgm:cxn modelId="{7ED0A8C2-91B6-438C-9ABF-690E6F8A310C}" type="presParOf" srcId="{9557BE9E-F48C-48ED-8D99-9B73CA731A7D}" destId="{1C27EFCC-38E0-47C5-8578-6C42DF4E4C55}" srcOrd="1" destOrd="0" presId="urn:microsoft.com/office/officeart/2018/5/layout/IconCircleLabelList"/>
    <dgm:cxn modelId="{1122AAFF-9A3E-4C25-8845-4DA569575D8E}" type="presParOf" srcId="{9557BE9E-F48C-48ED-8D99-9B73CA731A7D}" destId="{C419E80E-8482-4E38-8D9A-A512CE56AE62}" srcOrd="2" destOrd="0" presId="urn:microsoft.com/office/officeart/2018/5/layout/IconCircleLabelList"/>
    <dgm:cxn modelId="{E85F1A0C-FAD0-42E9-8C52-565A657B30F6}" type="presParOf" srcId="{9557BE9E-F48C-48ED-8D99-9B73CA731A7D}" destId="{E108F5E4-FB0C-4D42-ABC8-D6E009BD287F}" srcOrd="3" destOrd="0" presId="urn:microsoft.com/office/officeart/2018/5/layout/IconCircleLabelList"/>
    <dgm:cxn modelId="{FF5A12A7-20C6-4327-8971-9EA0623F2B86}" type="presParOf" srcId="{268C7EAC-3A0E-4B3F-BF5E-4BB0CFCE0FFA}" destId="{50CAE3F3-FE54-4FF0-8349-31C2B8307813}" srcOrd="3" destOrd="0" presId="urn:microsoft.com/office/officeart/2018/5/layout/IconCircleLabelList"/>
    <dgm:cxn modelId="{F662A9F5-C62A-4D73-B3DD-4088C0D193D3}" type="presParOf" srcId="{268C7EAC-3A0E-4B3F-BF5E-4BB0CFCE0FFA}" destId="{B7A01F0E-8DED-4E93-843E-CD509F1AC793}" srcOrd="4" destOrd="0" presId="urn:microsoft.com/office/officeart/2018/5/layout/IconCircleLabelList"/>
    <dgm:cxn modelId="{32357467-81A9-4CF6-98B6-1C5373981703}" type="presParOf" srcId="{B7A01F0E-8DED-4E93-843E-CD509F1AC793}" destId="{E999B477-52B2-4A04-835C-C830EAFFB0B6}" srcOrd="0" destOrd="0" presId="urn:microsoft.com/office/officeart/2018/5/layout/IconCircleLabelList"/>
    <dgm:cxn modelId="{DA91958D-6668-44A6-A5E4-0567B0FBCB3B}" type="presParOf" srcId="{B7A01F0E-8DED-4E93-843E-CD509F1AC793}" destId="{47E37E4E-D85A-4A67-8C54-57D9BA839BD2}" srcOrd="1" destOrd="0" presId="urn:microsoft.com/office/officeart/2018/5/layout/IconCircleLabelList"/>
    <dgm:cxn modelId="{E129CC88-C797-4299-AF45-2F86FAF28595}" type="presParOf" srcId="{B7A01F0E-8DED-4E93-843E-CD509F1AC793}" destId="{64086CB3-A7DA-4334-A3A7-EBF5F0E6178F}" srcOrd="2" destOrd="0" presId="urn:microsoft.com/office/officeart/2018/5/layout/IconCircleLabelList"/>
    <dgm:cxn modelId="{446A8265-6216-4407-B027-B6EAF85AF705}" type="presParOf" srcId="{B7A01F0E-8DED-4E93-843E-CD509F1AC793}" destId="{7C5F351D-D3D2-4ACB-9E53-E7D518E2DDF6}" srcOrd="3" destOrd="0" presId="urn:microsoft.com/office/officeart/2018/5/layout/IconCircleLabelList"/>
    <dgm:cxn modelId="{97E096DE-D4FC-4FFB-B4DC-3AF49C93AAE9}" type="presParOf" srcId="{268C7EAC-3A0E-4B3F-BF5E-4BB0CFCE0FFA}" destId="{84A4B9A3-89A3-4EED-96F8-920CEE7FE69A}" srcOrd="5" destOrd="0" presId="urn:microsoft.com/office/officeart/2018/5/layout/IconCircleLabelList"/>
    <dgm:cxn modelId="{AD287723-A474-4DCD-AC73-463C5BB80BE1}" type="presParOf" srcId="{268C7EAC-3A0E-4B3F-BF5E-4BB0CFCE0FFA}" destId="{47BE24A7-F3D3-4529-8DCD-5044172DC02B}" srcOrd="6" destOrd="0" presId="urn:microsoft.com/office/officeart/2018/5/layout/IconCircleLabelList"/>
    <dgm:cxn modelId="{D86D4DE7-39E2-49F8-A1AF-DFF7A319B285}" type="presParOf" srcId="{47BE24A7-F3D3-4529-8DCD-5044172DC02B}" destId="{68014D24-43DE-40CF-AB47-419FA74440E8}" srcOrd="0" destOrd="0" presId="urn:microsoft.com/office/officeart/2018/5/layout/IconCircleLabelList"/>
    <dgm:cxn modelId="{4B96BE09-D9B6-41E6-B055-EE7101E1C21B}" type="presParOf" srcId="{47BE24A7-F3D3-4529-8DCD-5044172DC02B}" destId="{1AB94656-2337-444F-9330-E8D78619B554}" srcOrd="1" destOrd="0" presId="urn:microsoft.com/office/officeart/2018/5/layout/IconCircleLabelList"/>
    <dgm:cxn modelId="{358AFB4C-EA67-45FB-AF08-BA7C622F7272}" type="presParOf" srcId="{47BE24A7-F3D3-4529-8DCD-5044172DC02B}" destId="{0AA07F2C-2942-4010-A7C6-8A44F97958E4}" srcOrd="2" destOrd="0" presId="urn:microsoft.com/office/officeart/2018/5/layout/IconCircleLabelList"/>
    <dgm:cxn modelId="{52855B02-A432-4046-84E5-892D78CBC9EA}" type="presParOf" srcId="{47BE24A7-F3D3-4529-8DCD-5044172DC02B}" destId="{0419FFB7-D690-4D43-921D-1D33C6A53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137393-617C-4B6F-BF65-89B3CFF1EB8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4CBB8A-2445-4268-A38C-80E46D9F6B89}">
      <dgm:prSet custT="1"/>
      <dgm:spPr/>
      <dgm:t>
        <a:bodyPr/>
        <a:lstStyle/>
        <a:p>
          <a:pPr>
            <a:defRPr b="1"/>
          </a:pPr>
          <a:r>
            <a:rPr lang="en-US" sz="2000" i="1" dirty="0"/>
            <a:t>Knowledge base for business and education primarily</a:t>
          </a:r>
        </a:p>
      </dgm:t>
    </dgm:pt>
    <dgm:pt modelId="{7358CCB6-E05B-4804-8E91-49A384E582AD}" type="parTrans" cxnId="{55A4A7FF-AA47-4545-B420-096514934009}">
      <dgm:prSet/>
      <dgm:spPr/>
      <dgm:t>
        <a:bodyPr/>
        <a:lstStyle/>
        <a:p>
          <a:endParaRPr lang="en-US"/>
        </a:p>
      </dgm:t>
    </dgm:pt>
    <dgm:pt modelId="{8ECF1F6C-ACBE-4689-9309-1F30986FF1F0}" type="sibTrans" cxnId="{55A4A7FF-AA47-4545-B420-096514934009}">
      <dgm:prSet/>
      <dgm:spPr/>
      <dgm:t>
        <a:bodyPr/>
        <a:lstStyle/>
        <a:p>
          <a:endParaRPr lang="en-US"/>
        </a:p>
      </dgm:t>
    </dgm:pt>
    <dgm:pt modelId="{3A12355C-D1BA-47CB-9A8D-6E9345B30A0D}">
      <dgm:prSet custT="1"/>
      <dgm:spPr/>
      <dgm:t>
        <a:bodyPr/>
        <a:lstStyle/>
        <a:p>
          <a:r>
            <a:rPr lang="en-US" sz="1800" dirty="0"/>
            <a:t>Based on providing a singular answer to a question in a channel based (slack, discord) format</a:t>
          </a:r>
        </a:p>
      </dgm:t>
    </dgm:pt>
    <dgm:pt modelId="{97595A15-80D9-40B4-B9E5-CFC45CB20E3B}" type="parTrans" cxnId="{9DD85F81-3390-4080-A077-5756FD3B8C0D}">
      <dgm:prSet/>
      <dgm:spPr/>
      <dgm:t>
        <a:bodyPr/>
        <a:lstStyle/>
        <a:p>
          <a:endParaRPr lang="en-US"/>
        </a:p>
      </dgm:t>
    </dgm:pt>
    <dgm:pt modelId="{42A534A5-D36A-48F8-B742-CBC87B999302}" type="sibTrans" cxnId="{9DD85F81-3390-4080-A077-5756FD3B8C0D}">
      <dgm:prSet/>
      <dgm:spPr/>
      <dgm:t>
        <a:bodyPr/>
        <a:lstStyle/>
        <a:p>
          <a:endParaRPr lang="en-US"/>
        </a:p>
      </dgm:t>
    </dgm:pt>
    <dgm:pt modelId="{40F7F7DF-7A9C-445B-9AD9-8E6AAAB4FFB1}">
      <dgm:prSet custT="1"/>
      <dgm:spPr/>
      <dgm:t>
        <a:bodyPr/>
        <a:lstStyle/>
        <a:p>
          <a:pPr>
            <a:defRPr b="1"/>
          </a:pPr>
          <a:r>
            <a:rPr lang="en-US" sz="2000" i="1" dirty="0"/>
            <a:t>Client</a:t>
          </a:r>
          <a:r>
            <a:rPr lang="en-US" sz="1800" i="1" dirty="0"/>
            <a:t>: </a:t>
          </a:r>
          <a:r>
            <a:rPr lang="en-US" sz="1800" b="0" i="0" dirty="0"/>
            <a:t>Ali </a:t>
          </a:r>
          <a:r>
            <a:rPr lang="en-US" sz="1800" b="0" i="0" dirty="0" err="1"/>
            <a:t>Odac</a:t>
          </a:r>
          <a:endParaRPr lang="en-US" sz="1800" b="0" i="0" dirty="0"/>
        </a:p>
      </dgm:t>
    </dgm:pt>
    <dgm:pt modelId="{EB706F50-7AD0-4DC7-BD56-1199031F71F7}" type="parTrans" cxnId="{32D6AAA2-2F07-4026-88BC-AE8B0C391912}">
      <dgm:prSet/>
      <dgm:spPr/>
      <dgm:t>
        <a:bodyPr/>
        <a:lstStyle/>
        <a:p>
          <a:endParaRPr lang="en-US"/>
        </a:p>
      </dgm:t>
    </dgm:pt>
    <dgm:pt modelId="{75F093B3-F4C6-428A-84E1-D71450410FD3}" type="sibTrans" cxnId="{32D6AAA2-2F07-4026-88BC-AE8B0C391912}">
      <dgm:prSet/>
      <dgm:spPr/>
      <dgm:t>
        <a:bodyPr/>
        <a:lstStyle/>
        <a:p>
          <a:endParaRPr lang="en-US"/>
        </a:p>
      </dgm:t>
    </dgm:pt>
    <dgm:pt modelId="{ED9DA153-020B-4E09-A433-6D827DC4316B}">
      <dgm:prSet custT="1"/>
      <dgm:spPr/>
      <dgm:t>
        <a:bodyPr/>
        <a:lstStyle/>
        <a:p>
          <a:pPr>
            <a:defRPr b="1"/>
          </a:pPr>
          <a:r>
            <a:rPr lang="en-US" sz="2000" b="1" i="1" dirty="0"/>
            <a:t>Tutor</a:t>
          </a:r>
          <a:r>
            <a:rPr lang="en-US" sz="1800" b="1" i="1" dirty="0"/>
            <a:t>: </a:t>
          </a:r>
          <a:r>
            <a:rPr lang="en-US" sz="1800" b="0" i="0" dirty="0" err="1"/>
            <a:t>Mikaeil</a:t>
          </a:r>
          <a:r>
            <a:rPr lang="en-US" sz="1800" b="0" i="0" dirty="0"/>
            <a:t> </a:t>
          </a:r>
          <a:r>
            <a:rPr lang="en-US" sz="1800" b="0" i="0" dirty="0" err="1"/>
            <a:t>Shaghelani</a:t>
          </a:r>
          <a:r>
            <a:rPr lang="en-US" sz="1800" b="0" i="0" dirty="0"/>
            <a:t> </a:t>
          </a:r>
        </a:p>
      </dgm:t>
    </dgm:pt>
    <dgm:pt modelId="{972D77D6-8786-417F-BDC1-7F9152DCB232}" type="parTrans" cxnId="{99EFF94D-AC39-472F-B4B2-ABF454F6AE02}">
      <dgm:prSet/>
      <dgm:spPr/>
      <dgm:t>
        <a:bodyPr/>
        <a:lstStyle/>
        <a:p>
          <a:endParaRPr lang="en-US"/>
        </a:p>
      </dgm:t>
    </dgm:pt>
    <dgm:pt modelId="{5379489D-4493-4C99-9DB3-CCAF76CD22DA}" type="sibTrans" cxnId="{99EFF94D-AC39-472F-B4B2-ABF454F6AE02}">
      <dgm:prSet/>
      <dgm:spPr/>
      <dgm:t>
        <a:bodyPr/>
        <a:lstStyle/>
        <a:p>
          <a:endParaRPr lang="en-US"/>
        </a:p>
      </dgm:t>
    </dgm:pt>
    <dgm:pt modelId="{A83B1ACD-D659-45A7-B415-ABFC3E490E61}" type="pres">
      <dgm:prSet presAssocID="{D5137393-617C-4B6F-BF65-89B3CFF1EB81}" presName="root" presStyleCnt="0">
        <dgm:presLayoutVars>
          <dgm:dir/>
          <dgm:resizeHandles val="exact"/>
        </dgm:presLayoutVars>
      </dgm:prSet>
      <dgm:spPr/>
    </dgm:pt>
    <dgm:pt modelId="{81B77C0F-E6D5-428C-BC73-9054298F2AE1}" type="pres">
      <dgm:prSet presAssocID="{E94CBB8A-2445-4268-A38C-80E46D9F6B89}" presName="compNode" presStyleCnt="0"/>
      <dgm:spPr/>
    </dgm:pt>
    <dgm:pt modelId="{828E303B-F4FF-49D2-9ABC-D79DD8AE1CF5}" type="pres">
      <dgm:prSet presAssocID="{E94CBB8A-2445-4268-A38C-80E46D9F6B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guntas"/>
        </a:ext>
      </dgm:extLst>
    </dgm:pt>
    <dgm:pt modelId="{DF4F8A18-EE6D-4F5B-91DA-A1912C0A478E}" type="pres">
      <dgm:prSet presAssocID="{E94CBB8A-2445-4268-A38C-80E46D9F6B89}" presName="iconSpace" presStyleCnt="0"/>
      <dgm:spPr/>
    </dgm:pt>
    <dgm:pt modelId="{26184014-E678-443C-87CE-37F272F60FCD}" type="pres">
      <dgm:prSet presAssocID="{E94CBB8A-2445-4268-A38C-80E46D9F6B89}" presName="parTx" presStyleLbl="revTx" presStyleIdx="0" presStyleCnt="6">
        <dgm:presLayoutVars>
          <dgm:chMax val="0"/>
          <dgm:chPref val="0"/>
        </dgm:presLayoutVars>
      </dgm:prSet>
      <dgm:spPr/>
    </dgm:pt>
    <dgm:pt modelId="{9BE3B03A-6642-4567-9CD0-93C07B9B4CB3}" type="pres">
      <dgm:prSet presAssocID="{E94CBB8A-2445-4268-A38C-80E46D9F6B89}" presName="txSpace" presStyleCnt="0"/>
      <dgm:spPr/>
    </dgm:pt>
    <dgm:pt modelId="{B106C353-3257-4995-9888-82AE03984C21}" type="pres">
      <dgm:prSet presAssocID="{E94CBB8A-2445-4268-A38C-80E46D9F6B89}" presName="desTx" presStyleLbl="revTx" presStyleIdx="1" presStyleCnt="6" custLinFactNeighborY="14368">
        <dgm:presLayoutVars/>
      </dgm:prSet>
      <dgm:spPr/>
    </dgm:pt>
    <dgm:pt modelId="{CDA9C69C-34B9-46CB-8F9E-1EAF71473C61}" type="pres">
      <dgm:prSet presAssocID="{8ECF1F6C-ACBE-4689-9309-1F30986FF1F0}" presName="sibTrans" presStyleCnt="0"/>
      <dgm:spPr/>
    </dgm:pt>
    <dgm:pt modelId="{B2119753-0CBD-4B56-A0DE-8253B2BFA3B0}" type="pres">
      <dgm:prSet presAssocID="{40F7F7DF-7A9C-445B-9AD9-8E6AAAB4FFB1}" presName="compNode" presStyleCnt="0"/>
      <dgm:spPr/>
    </dgm:pt>
    <dgm:pt modelId="{4073538D-B1C9-42DE-A443-AA800788D434}" type="pres">
      <dgm:prSet presAssocID="{40F7F7DF-7A9C-445B-9AD9-8E6AAAB4FF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85E193F6-AFDF-4C64-8954-4AF3B5D7702C}" type="pres">
      <dgm:prSet presAssocID="{40F7F7DF-7A9C-445B-9AD9-8E6AAAB4FFB1}" presName="iconSpace" presStyleCnt="0"/>
      <dgm:spPr/>
    </dgm:pt>
    <dgm:pt modelId="{5E564C49-3EA2-48A3-983F-90975FE0A9B3}" type="pres">
      <dgm:prSet presAssocID="{40F7F7DF-7A9C-445B-9AD9-8E6AAAB4FFB1}" presName="parTx" presStyleLbl="revTx" presStyleIdx="2" presStyleCnt="6">
        <dgm:presLayoutVars>
          <dgm:chMax val="0"/>
          <dgm:chPref val="0"/>
        </dgm:presLayoutVars>
      </dgm:prSet>
      <dgm:spPr/>
    </dgm:pt>
    <dgm:pt modelId="{133D3647-ED46-42ED-84F0-96F7CA9C3977}" type="pres">
      <dgm:prSet presAssocID="{40F7F7DF-7A9C-445B-9AD9-8E6AAAB4FFB1}" presName="txSpace" presStyleCnt="0"/>
      <dgm:spPr/>
    </dgm:pt>
    <dgm:pt modelId="{E000A202-ACBB-4C7A-B235-BD178DB63A7D}" type="pres">
      <dgm:prSet presAssocID="{40F7F7DF-7A9C-445B-9AD9-8E6AAAB4FFB1}" presName="desTx" presStyleLbl="revTx" presStyleIdx="3" presStyleCnt="6" custLinFactX="82431" custLinFactNeighborX="100000" custLinFactNeighborY="92368">
        <dgm:presLayoutVars/>
      </dgm:prSet>
      <dgm:spPr/>
    </dgm:pt>
    <dgm:pt modelId="{B9CCA3EB-829D-4FCB-ABA6-BB607CA911D7}" type="pres">
      <dgm:prSet presAssocID="{75F093B3-F4C6-428A-84E1-D71450410FD3}" presName="sibTrans" presStyleCnt="0"/>
      <dgm:spPr/>
    </dgm:pt>
    <dgm:pt modelId="{2F6C8065-12DF-40E7-9413-35A88ABC5396}" type="pres">
      <dgm:prSet presAssocID="{ED9DA153-020B-4E09-A433-6D827DC4316B}" presName="compNode" presStyleCnt="0"/>
      <dgm:spPr/>
    </dgm:pt>
    <dgm:pt modelId="{D7F518BC-81ED-462C-9383-0EEC76221F18}" type="pres">
      <dgm:prSet presAssocID="{ED9DA153-020B-4E09-A433-6D827DC431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B32A693-2144-4221-8FB0-6317418D8C27}" type="pres">
      <dgm:prSet presAssocID="{ED9DA153-020B-4E09-A433-6D827DC4316B}" presName="iconSpace" presStyleCnt="0"/>
      <dgm:spPr/>
    </dgm:pt>
    <dgm:pt modelId="{8176C9B8-8270-4621-A15A-4E344325CACC}" type="pres">
      <dgm:prSet presAssocID="{ED9DA153-020B-4E09-A433-6D827DC4316B}" presName="parTx" presStyleLbl="revTx" presStyleIdx="4" presStyleCnt="6">
        <dgm:presLayoutVars>
          <dgm:chMax val="0"/>
          <dgm:chPref val="0"/>
        </dgm:presLayoutVars>
      </dgm:prSet>
      <dgm:spPr/>
    </dgm:pt>
    <dgm:pt modelId="{C0153BF4-0766-4F56-AE50-71BBBDCF9D2D}" type="pres">
      <dgm:prSet presAssocID="{ED9DA153-020B-4E09-A433-6D827DC4316B}" presName="txSpace" presStyleCnt="0"/>
      <dgm:spPr/>
    </dgm:pt>
    <dgm:pt modelId="{802BA72B-21A5-457A-B593-38E47043FEF5}" type="pres">
      <dgm:prSet presAssocID="{ED9DA153-020B-4E09-A433-6D827DC4316B}" presName="desTx" presStyleLbl="revTx" presStyleIdx="5" presStyleCnt="6" custLinFactNeighborX="-15737" custLinFactNeighborY="-4160">
        <dgm:presLayoutVars/>
      </dgm:prSet>
      <dgm:spPr/>
    </dgm:pt>
  </dgm:ptLst>
  <dgm:cxnLst>
    <dgm:cxn modelId="{46971F3D-EB5D-4A71-BAF9-E505F8EDD26F}" type="presOf" srcId="{40F7F7DF-7A9C-445B-9AD9-8E6AAAB4FFB1}" destId="{5E564C49-3EA2-48A3-983F-90975FE0A9B3}" srcOrd="0" destOrd="0" presId="urn:microsoft.com/office/officeart/2018/5/layout/CenteredIconLabelDescriptionList"/>
    <dgm:cxn modelId="{99EFF94D-AC39-472F-B4B2-ABF454F6AE02}" srcId="{D5137393-617C-4B6F-BF65-89B3CFF1EB81}" destId="{ED9DA153-020B-4E09-A433-6D827DC4316B}" srcOrd="2" destOrd="0" parTransId="{972D77D6-8786-417F-BDC1-7F9152DCB232}" sibTransId="{5379489D-4493-4C99-9DB3-CCAF76CD22DA}"/>
    <dgm:cxn modelId="{9DD85F81-3390-4080-A077-5756FD3B8C0D}" srcId="{E94CBB8A-2445-4268-A38C-80E46D9F6B89}" destId="{3A12355C-D1BA-47CB-9A8D-6E9345B30A0D}" srcOrd="0" destOrd="0" parTransId="{97595A15-80D9-40B4-B9E5-CFC45CB20E3B}" sibTransId="{42A534A5-D36A-48F8-B742-CBC87B999302}"/>
    <dgm:cxn modelId="{32D6AAA2-2F07-4026-88BC-AE8B0C391912}" srcId="{D5137393-617C-4B6F-BF65-89B3CFF1EB81}" destId="{40F7F7DF-7A9C-445B-9AD9-8E6AAAB4FFB1}" srcOrd="1" destOrd="0" parTransId="{EB706F50-7AD0-4DC7-BD56-1199031F71F7}" sibTransId="{75F093B3-F4C6-428A-84E1-D71450410FD3}"/>
    <dgm:cxn modelId="{DC085DBC-4D9D-43FA-9E3E-D51D67541E29}" type="presOf" srcId="{D5137393-617C-4B6F-BF65-89B3CFF1EB81}" destId="{A83B1ACD-D659-45A7-B415-ABFC3E490E61}" srcOrd="0" destOrd="0" presId="urn:microsoft.com/office/officeart/2018/5/layout/CenteredIconLabelDescriptionList"/>
    <dgm:cxn modelId="{C8F134F1-E8D6-4BA1-8482-FD22462D9DAC}" type="presOf" srcId="{ED9DA153-020B-4E09-A433-6D827DC4316B}" destId="{8176C9B8-8270-4621-A15A-4E344325CACC}" srcOrd="0" destOrd="0" presId="urn:microsoft.com/office/officeart/2018/5/layout/CenteredIconLabelDescriptionList"/>
    <dgm:cxn modelId="{8F8C01F5-6893-48D6-A7DB-0EB7992FAEBC}" type="presOf" srcId="{E94CBB8A-2445-4268-A38C-80E46D9F6B89}" destId="{26184014-E678-443C-87CE-37F272F60FCD}" srcOrd="0" destOrd="0" presId="urn:microsoft.com/office/officeart/2018/5/layout/CenteredIconLabelDescriptionList"/>
    <dgm:cxn modelId="{57E9F7F6-DC7A-49E5-84C6-DC1B6A14B6C0}" type="presOf" srcId="{3A12355C-D1BA-47CB-9A8D-6E9345B30A0D}" destId="{B106C353-3257-4995-9888-82AE03984C21}" srcOrd="0" destOrd="0" presId="urn:microsoft.com/office/officeart/2018/5/layout/CenteredIconLabelDescriptionList"/>
    <dgm:cxn modelId="{55A4A7FF-AA47-4545-B420-096514934009}" srcId="{D5137393-617C-4B6F-BF65-89B3CFF1EB81}" destId="{E94CBB8A-2445-4268-A38C-80E46D9F6B89}" srcOrd="0" destOrd="0" parTransId="{7358CCB6-E05B-4804-8E91-49A384E582AD}" sibTransId="{8ECF1F6C-ACBE-4689-9309-1F30986FF1F0}"/>
    <dgm:cxn modelId="{D4D206CA-E2D1-42D1-8C09-FC3002BA62C7}" type="presParOf" srcId="{A83B1ACD-D659-45A7-B415-ABFC3E490E61}" destId="{81B77C0F-E6D5-428C-BC73-9054298F2AE1}" srcOrd="0" destOrd="0" presId="urn:microsoft.com/office/officeart/2018/5/layout/CenteredIconLabelDescriptionList"/>
    <dgm:cxn modelId="{7DEFB784-93E2-4B00-847A-2C16BF9D2705}" type="presParOf" srcId="{81B77C0F-E6D5-428C-BC73-9054298F2AE1}" destId="{828E303B-F4FF-49D2-9ABC-D79DD8AE1CF5}" srcOrd="0" destOrd="0" presId="urn:microsoft.com/office/officeart/2018/5/layout/CenteredIconLabelDescriptionList"/>
    <dgm:cxn modelId="{79B80A0A-0E85-422F-999D-B12B205E2661}" type="presParOf" srcId="{81B77C0F-E6D5-428C-BC73-9054298F2AE1}" destId="{DF4F8A18-EE6D-4F5B-91DA-A1912C0A478E}" srcOrd="1" destOrd="0" presId="urn:microsoft.com/office/officeart/2018/5/layout/CenteredIconLabelDescriptionList"/>
    <dgm:cxn modelId="{1D8674FD-43A8-44D5-A2E2-A97E0D93BD1F}" type="presParOf" srcId="{81B77C0F-E6D5-428C-BC73-9054298F2AE1}" destId="{26184014-E678-443C-87CE-37F272F60FCD}" srcOrd="2" destOrd="0" presId="urn:microsoft.com/office/officeart/2018/5/layout/CenteredIconLabelDescriptionList"/>
    <dgm:cxn modelId="{D6BC8A63-0D13-4F11-8A25-12625E66B9A9}" type="presParOf" srcId="{81B77C0F-E6D5-428C-BC73-9054298F2AE1}" destId="{9BE3B03A-6642-4567-9CD0-93C07B9B4CB3}" srcOrd="3" destOrd="0" presId="urn:microsoft.com/office/officeart/2018/5/layout/CenteredIconLabelDescriptionList"/>
    <dgm:cxn modelId="{9546CA82-0983-4911-80BA-1D0105C40015}" type="presParOf" srcId="{81B77C0F-E6D5-428C-BC73-9054298F2AE1}" destId="{B106C353-3257-4995-9888-82AE03984C21}" srcOrd="4" destOrd="0" presId="urn:microsoft.com/office/officeart/2018/5/layout/CenteredIconLabelDescriptionList"/>
    <dgm:cxn modelId="{A275FB95-2775-4357-AFDA-8FD5E63FCB8C}" type="presParOf" srcId="{A83B1ACD-D659-45A7-B415-ABFC3E490E61}" destId="{CDA9C69C-34B9-46CB-8F9E-1EAF71473C61}" srcOrd="1" destOrd="0" presId="urn:microsoft.com/office/officeart/2018/5/layout/CenteredIconLabelDescriptionList"/>
    <dgm:cxn modelId="{C405D85F-D05D-4D2B-B40E-B33C335F46E3}" type="presParOf" srcId="{A83B1ACD-D659-45A7-B415-ABFC3E490E61}" destId="{B2119753-0CBD-4B56-A0DE-8253B2BFA3B0}" srcOrd="2" destOrd="0" presId="urn:microsoft.com/office/officeart/2018/5/layout/CenteredIconLabelDescriptionList"/>
    <dgm:cxn modelId="{111753C4-3794-4B2D-8579-2EFA2BA7D813}" type="presParOf" srcId="{B2119753-0CBD-4B56-A0DE-8253B2BFA3B0}" destId="{4073538D-B1C9-42DE-A443-AA800788D434}" srcOrd="0" destOrd="0" presId="urn:microsoft.com/office/officeart/2018/5/layout/CenteredIconLabelDescriptionList"/>
    <dgm:cxn modelId="{292BF531-C211-49CF-8A9C-1A7AD9141311}" type="presParOf" srcId="{B2119753-0CBD-4B56-A0DE-8253B2BFA3B0}" destId="{85E193F6-AFDF-4C64-8954-4AF3B5D7702C}" srcOrd="1" destOrd="0" presId="urn:microsoft.com/office/officeart/2018/5/layout/CenteredIconLabelDescriptionList"/>
    <dgm:cxn modelId="{3481E2FB-9A2C-4D84-9DE6-A0528E30AB42}" type="presParOf" srcId="{B2119753-0CBD-4B56-A0DE-8253B2BFA3B0}" destId="{5E564C49-3EA2-48A3-983F-90975FE0A9B3}" srcOrd="2" destOrd="0" presId="urn:microsoft.com/office/officeart/2018/5/layout/CenteredIconLabelDescriptionList"/>
    <dgm:cxn modelId="{24675998-336C-497E-98E4-74184B75C991}" type="presParOf" srcId="{B2119753-0CBD-4B56-A0DE-8253B2BFA3B0}" destId="{133D3647-ED46-42ED-84F0-96F7CA9C3977}" srcOrd="3" destOrd="0" presId="urn:microsoft.com/office/officeart/2018/5/layout/CenteredIconLabelDescriptionList"/>
    <dgm:cxn modelId="{61D9574E-837C-4C5B-9DA8-E0AA7BCDBAD5}" type="presParOf" srcId="{B2119753-0CBD-4B56-A0DE-8253B2BFA3B0}" destId="{E000A202-ACBB-4C7A-B235-BD178DB63A7D}" srcOrd="4" destOrd="0" presId="urn:microsoft.com/office/officeart/2018/5/layout/CenteredIconLabelDescriptionList"/>
    <dgm:cxn modelId="{052DA3D9-5F07-4A35-8D2E-27F978C799D2}" type="presParOf" srcId="{A83B1ACD-D659-45A7-B415-ABFC3E490E61}" destId="{B9CCA3EB-829D-4FCB-ABA6-BB607CA911D7}" srcOrd="3" destOrd="0" presId="urn:microsoft.com/office/officeart/2018/5/layout/CenteredIconLabelDescriptionList"/>
    <dgm:cxn modelId="{DF026AB2-86E9-4D45-8B44-FFF1064D0772}" type="presParOf" srcId="{A83B1ACD-D659-45A7-B415-ABFC3E490E61}" destId="{2F6C8065-12DF-40E7-9413-35A88ABC5396}" srcOrd="4" destOrd="0" presId="urn:microsoft.com/office/officeart/2018/5/layout/CenteredIconLabelDescriptionList"/>
    <dgm:cxn modelId="{2B7A7661-1A31-4C60-8FBC-33BAA75D1BB4}" type="presParOf" srcId="{2F6C8065-12DF-40E7-9413-35A88ABC5396}" destId="{D7F518BC-81ED-462C-9383-0EEC76221F18}" srcOrd="0" destOrd="0" presId="urn:microsoft.com/office/officeart/2018/5/layout/CenteredIconLabelDescriptionList"/>
    <dgm:cxn modelId="{3DCE4F3E-AB17-4FE4-BC10-2ADFE7363A60}" type="presParOf" srcId="{2F6C8065-12DF-40E7-9413-35A88ABC5396}" destId="{3B32A693-2144-4221-8FB0-6317418D8C27}" srcOrd="1" destOrd="0" presId="urn:microsoft.com/office/officeart/2018/5/layout/CenteredIconLabelDescriptionList"/>
    <dgm:cxn modelId="{1FDAB708-01DA-4C11-AAE1-34E7756F369E}" type="presParOf" srcId="{2F6C8065-12DF-40E7-9413-35A88ABC5396}" destId="{8176C9B8-8270-4621-A15A-4E344325CACC}" srcOrd="2" destOrd="0" presId="urn:microsoft.com/office/officeart/2018/5/layout/CenteredIconLabelDescriptionList"/>
    <dgm:cxn modelId="{21235C24-BA33-40B0-B3E2-5191EA786533}" type="presParOf" srcId="{2F6C8065-12DF-40E7-9413-35A88ABC5396}" destId="{C0153BF4-0766-4F56-AE50-71BBBDCF9D2D}" srcOrd="3" destOrd="0" presId="urn:microsoft.com/office/officeart/2018/5/layout/CenteredIconLabelDescriptionList"/>
    <dgm:cxn modelId="{B678562C-E268-4E07-A81A-B3A11F8C47DF}" type="presParOf" srcId="{2F6C8065-12DF-40E7-9413-35A88ABC5396}" destId="{802BA72B-21A5-457A-B593-38E47043FEF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331E49-B978-40D4-BB8E-33F53621C9B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EC2E42-4CF5-47E3-8A67-7A870715DD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CI/CD Pipelines</a:t>
          </a:r>
        </a:p>
      </dgm:t>
    </dgm:pt>
    <dgm:pt modelId="{10BE0369-2CF4-4829-AF32-2394C051503F}" type="parTrans" cxnId="{5E691BB2-F321-4498-8C3F-518EC0BB9E6E}">
      <dgm:prSet/>
      <dgm:spPr/>
      <dgm:t>
        <a:bodyPr/>
        <a:lstStyle/>
        <a:p>
          <a:endParaRPr lang="en-US"/>
        </a:p>
      </dgm:t>
    </dgm:pt>
    <dgm:pt modelId="{2E1BD784-3C7D-4B1F-A96F-4A53B6A1027C}" type="sibTrans" cxnId="{5E691BB2-F321-4498-8C3F-518EC0BB9E6E}">
      <dgm:prSet/>
      <dgm:spPr/>
      <dgm:t>
        <a:bodyPr/>
        <a:lstStyle/>
        <a:p>
          <a:endParaRPr lang="en-US"/>
        </a:p>
      </dgm:t>
    </dgm:pt>
    <dgm:pt modelId="{E3719D0A-3799-48BD-B132-8230E3F37F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ECS EC2 Container</a:t>
          </a:r>
        </a:p>
      </dgm:t>
    </dgm:pt>
    <dgm:pt modelId="{7E0C3B8E-A8D5-4DD3-AF38-EDB3D68AF528}" type="sibTrans" cxnId="{DC0C3495-76D0-470A-9B79-E064BB2672A7}">
      <dgm:prSet/>
      <dgm:spPr/>
      <dgm:t>
        <a:bodyPr/>
        <a:lstStyle/>
        <a:p>
          <a:endParaRPr lang="en-US"/>
        </a:p>
      </dgm:t>
    </dgm:pt>
    <dgm:pt modelId="{8A43229E-E7E8-4B03-9A3F-929746C3E5F1}" type="parTrans" cxnId="{DC0C3495-76D0-470A-9B79-E064BB2672A7}">
      <dgm:prSet/>
      <dgm:spPr/>
      <dgm:t>
        <a:bodyPr/>
        <a:lstStyle/>
        <a:p>
          <a:endParaRPr lang="en-US"/>
        </a:p>
      </dgm:t>
    </dgm:pt>
    <dgm:pt modelId="{FB49C0CE-13A2-4949-8871-151046371438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i="1" dirty="0"/>
            <a:t>SQL database</a:t>
          </a:r>
        </a:p>
      </dgm:t>
    </dgm:pt>
    <dgm:pt modelId="{E9F775C8-4E2E-4576-8338-32B9C57B0484}" type="sibTrans" cxnId="{A8E987FD-59A2-4DE0-B6BB-021151F82FE7}">
      <dgm:prSet/>
      <dgm:spPr/>
      <dgm:t>
        <a:bodyPr/>
        <a:lstStyle/>
        <a:p>
          <a:endParaRPr lang="en-US"/>
        </a:p>
      </dgm:t>
    </dgm:pt>
    <dgm:pt modelId="{038D194F-E651-421F-9DB0-D56C8040FC38}" type="parTrans" cxnId="{A8E987FD-59A2-4DE0-B6BB-021151F82FE7}">
      <dgm:prSet/>
      <dgm:spPr/>
      <dgm:t>
        <a:bodyPr/>
        <a:lstStyle/>
        <a:p>
          <a:endParaRPr lang="en-US"/>
        </a:p>
      </dgm:t>
    </dgm:pt>
    <dgm:pt modelId="{490875FF-434C-4458-AD6F-55C3834EDE98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i="1" dirty="0"/>
            <a:t>Apache webserver</a:t>
          </a:r>
        </a:p>
      </dgm:t>
    </dgm:pt>
    <dgm:pt modelId="{6D4F2B14-C555-4215-8FB7-C2BEDDA30CF8}" type="parTrans" cxnId="{35DE8C8B-82E3-4D56-8968-6BB688B0BF9C}">
      <dgm:prSet/>
      <dgm:spPr/>
      <dgm:t>
        <a:bodyPr/>
        <a:lstStyle/>
        <a:p>
          <a:endParaRPr lang="en-US"/>
        </a:p>
      </dgm:t>
    </dgm:pt>
    <dgm:pt modelId="{9C367928-053C-4033-BC52-115830D1A212}" type="sibTrans" cxnId="{35DE8C8B-82E3-4D56-8968-6BB688B0BF9C}">
      <dgm:prSet/>
      <dgm:spPr/>
      <dgm:t>
        <a:bodyPr/>
        <a:lstStyle/>
        <a:p>
          <a:endParaRPr lang="en-US"/>
        </a:p>
      </dgm:t>
    </dgm:pt>
    <dgm:pt modelId="{1CBD9293-5C8C-45DF-A54B-A61DAD701781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i="1" dirty="0"/>
            <a:t>Login/register application</a:t>
          </a:r>
        </a:p>
      </dgm:t>
    </dgm:pt>
    <dgm:pt modelId="{95F4F84C-010F-4A49-A9AA-41C289F348E9}" type="parTrans" cxnId="{780D45D9-F1D3-4E6A-98BC-64B815F4BF7E}">
      <dgm:prSet/>
      <dgm:spPr/>
      <dgm:t>
        <a:bodyPr/>
        <a:lstStyle/>
        <a:p>
          <a:endParaRPr lang="en-US"/>
        </a:p>
      </dgm:t>
    </dgm:pt>
    <dgm:pt modelId="{72A4FA34-AB72-478C-BCB3-81D473182567}" type="sibTrans" cxnId="{780D45D9-F1D3-4E6A-98BC-64B815F4BF7E}">
      <dgm:prSet/>
      <dgm:spPr/>
      <dgm:t>
        <a:bodyPr/>
        <a:lstStyle/>
        <a:p>
          <a:endParaRPr lang="en-US"/>
        </a:p>
      </dgm:t>
    </dgm:pt>
    <dgm:pt modelId="{5FAF179D-2516-43CF-890E-2B9F6F286E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i="1" dirty="0"/>
            <a:t>GitLab Repository</a:t>
          </a:r>
        </a:p>
      </dgm:t>
    </dgm:pt>
    <dgm:pt modelId="{6CF6A681-EEC9-44CC-9CE1-004A25C6B89C}" type="sibTrans" cxnId="{F07023FB-9CCC-4650-BA4F-776EA7D083D5}">
      <dgm:prSet/>
      <dgm:spPr/>
      <dgm:t>
        <a:bodyPr/>
        <a:lstStyle/>
        <a:p>
          <a:endParaRPr lang="en-US"/>
        </a:p>
      </dgm:t>
    </dgm:pt>
    <dgm:pt modelId="{5A597D31-C2C4-4176-A1FC-0DE3B89EFBB5}" type="parTrans" cxnId="{F07023FB-9CCC-4650-BA4F-776EA7D083D5}">
      <dgm:prSet/>
      <dgm:spPr/>
      <dgm:t>
        <a:bodyPr/>
        <a:lstStyle/>
        <a:p>
          <a:endParaRPr lang="en-US"/>
        </a:p>
      </dgm:t>
    </dgm:pt>
    <dgm:pt modelId="{04046D42-C515-4F12-856B-728A954557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i="1" dirty="0"/>
            <a:t>Pushes code into ECS container</a:t>
          </a:r>
        </a:p>
      </dgm:t>
    </dgm:pt>
    <dgm:pt modelId="{EF76AF21-0034-4BBD-B7E5-71360911C4BA}" type="parTrans" cxnId="{CE9A81E5-351B-470D-B839-5A85E9E9809A}">
      <dgm:prSet/>
      <dgm:spPr/>
      <dgm:t>
        <a:bodyPr/>
        <a:lstStyle/>
        <a:p>
          <a:endParaRPr lang="en-US"/>
        </a:p>
      </dgm:t>
    </dgm:pt>
    <dgm:pt modelId="{C8B7F382-0D80-48BF-81C9-3DAC668D1EE1}" type="sibTrans" cxnId="{CE9A81E5-351B-470D-B839-5A85E9E9809A}">
      <dgm:prSet/>
      <dgm:spPr/>
      <dgm:t>
        <a:bodyPr/>
        <a:lstStyle/>
        <a:p>
          <a:endParaRPr lang="en-US"/>
        </a:p>
      </dgm:t>
    </dgm:pt>
    <dgm:pt modelId="{53D946F4-17DA-49F2-BBB6-18FEEFBBFE7C}" type="pres">
      <dgm:prSet presAssocID="{47331E49-B978-40D4-BB8E-33F53621C9B8}" presName="root" presStyleCnt="0">
        <dgm:presLayoutVars>
          <dgm:dir/>
          <dgm:resizeHandles val="exact"/>
        </dgm:presLayoutVars>
      </dgm:prSet>
      <dgm:spPr/>
    </dgm:pt>
    <dgm:pt modelId="{6EA38331-6115-4A78-9C7F-6ECA31A42150}" type="pres">
      <dgm:prSet presAssocID="{E3719D0A-3799-48BD-B132-8230E3F37F39}" presName="compNode" presStyleCnt="0"/>
      <dgm:spPr/>
    </dgm:pt>
    <dgm:pt modelId="{F4E45F97-BD6D-494A-BF18-2670F4030FF9}" type="pres">
      <dgm:prSet presAssocID="{E3719D0A-3799-48BD-B132-8230E3F37F39}" presName="bgRect" presStyleLbl="bgShp" presStyleIdx="0" presStyleCnt="2"/>
      <dgm:spPr/>
    </dgm:pt>
    <dgm:pt modelId="{327AC13D-97C5-4751-9A9D-C8C3C27B65C8}" type="pres">
      <dgm:prSet presAssocID="{E3719D0A-3799-48BD-B132-8230E3F37F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bo contorno"/>
        </a:ext>
      </dgm:extLst>
    </dgm:pt>
    <dgm:pt modelId="{FD1C1959-D821-42BD-8C29-CCAFD5E742C4}" type="pres">
      <dgm:prSet presAssocID="{E3719D0A-3799-48BD-B132-8230E3F37F39}" presName="spaceRect" presStyleCnt="0"/>
      <dgm:spPr/>
    </dgm:pt>
    <dgm:pt modelId="{6ECDF2DC-DCDE-47AA-BDD1-CE555353B2E9}" type="pres">
      <dgm:prSet presAssocID="{E3719D0A-3799-48BD-B132-8230E3F37F39}" presName="parTx" presStyleLbl="revTx" presStyleIdx="0" presStyleCnt="4">
        <dgm:presLayoutVars>
          <dgm:chMax val="0"/>
          <dgm:chPref val="0"/>
        </dgm:presLayoutVars>
      </dgm:prSet>
      <dgm:spPr/>
    </dgm:pt>
    <dgm:pt modelId="{8315741C-444A-4AC3-9769-678A8106FF4E}" type="pres">
      <dgm:prSet presAssocID="{E3719D0A-3799-48BD-B132-8230E3F37F39}" presName="desTx" presStyleLbl="revTx" presStyleIdx="1" presStyleCnt="4">
        <dgm:presLayoutVars/>
      </dgm:prSet>
      <dgm:spPr/>
    </dgm:pt>
    <dgm:pt modelId="{902AE6CD-ABB1-49B2-A783-D1F88610D7C8}" type="pres">
      <dgm:prSet presAssocID="{7E0C3B8E-A8D5-4DD3-AF38-EDB3D68AF528}" presName="sibTrans" presStyleCnt="0"/>
      <dgm:spPr/>
    </dgm:pt>
    <dgm:pt modelId="{67AD17CC-5ACF-4412-85D2-22310BFD0252}" type="pres">
      <dgm:prSet presAssocID="{52EC2E42-4CF5-47E3-8A67-7A870715DD2E}" presName="compNode" presStyleCnt="0"/>
      <dgm:spPr/>
    </dgm:pt>
    <dgm:pt modelId="{3AF602DE-7287-450F-B175-B1E39CE62177}" type="pres">
      <dgm:prSet presAssocID="{52EC2E42-4CF5-47E3-8A67-7A870715DD2E}" presName="bgRect" presStyleLbl="bgShp" presStyleIdx="1" presStyleCnt="2"/>
      <dgm:spPr/>
    </dgm:pt>
    <dgm:pt modelId="{407FCF74-CE20-4B03-A089-52F8C34C4EDA}" type="pres">
      <dgm:prSet presAssocID="{52EC2E42-4CF5-47E3-8A67-7A870715DD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echa circular con relleno sólido"/>
        </a:ext>
      </dgm:extLst>
    </dgm:pt>
    <dgm:pt modelId="{73F4CCE6-FE1F-4260-96B2-3307AA6D2139}" type="pres">
      <dgm:prSet presAssocID="{52EC2E42-4CF5-47E3-8A67-7A870715DD2E}" presName="spaceRect" presStyleCnt="0"/>
      <dgm:spPr/>
    </dgm:pt>
    <dgm:pt modelId="{7DC05F1D-C133-41FB-B288-6BCB99551DD8}" type="pres">
      <dgm:prSet presAssocID="{52EC2E42-4CF5-47E3-8A67-7A870715DD2E}" presName="parTx" presStyleLbl="revTx" presStyleIdx="2" presStyleCnt="4">
        <dgm:presLayoutVars>
          <dgm:chMax val="0"/>
          <dgm:chPref val="0"/>
        </dgm:presLayoutVars>
      </dgm:prSet>
      <dgm:spPr/>
    </dgm:pt>
    <dgm:pt modelId="{FAD701DB-175F-42ED-9508-E905F7ED33D8}" type="pres">
      <dgm:prSet presAssocID="{52EC2E42-4CF5-47E3-8A67-7A870715DD2E}" presName="desTx" presStyleLbl="revTx" presStyleIdx="3" presStyleCnt="4">
        <dgm:presLayoutVars/>
      </dgm:prSet>
      <dgm:spPr/>
    </dgm:pt>
  </dgm:ptLst>
  <dgm:cxnLst>
    <dgm:cxn modelId="{5FE04206-68AA-4F9F-800E-E9322328476F}" type="presOf" srcId="{E3719D0A-3799-48BD-B132-8230E3F37F39}" destId="{6ECDF2DC-DCDE-47AA-BDD1-CE555353B2E9}" srcOrd="0" destOrd="0" presId="urn:microsoft.com/office/officeart/2018/2/layout/IconVerticalSolidList"/>
    <dgm:cxn modelId="{B866EA25-3636-4107-BD9F-6CF358216AA1}" type="presOf" srcId="{04046D42-C515-4F12-856B-728A95455780}" destId="{FAD701DB-175F-42ED-9508-E905F7ED33D8}" srcOrd="0" destOrd="1" presId="urn:microsoft.com/office/officeart/2018/2/layout/IconVerticalSolidList"/>
    <dgm:cxn modelId="{369E4D47-EF18-4CE1-8751-C6E2F06261E6}" type="presOf" srcId="{52EC2E42-4CF5-47E3-8A67-7A870715DD2E}" destId="{7DC05F1D-C133-41FB-B288-6BCB99551DD8}" srcOrd="0" destOrd="0" presId="urn:microsoft.com/office/officeart/2018/2/layout/IconVerticalSolidList"/>
    <dgm:cxn modelId="{20941A72-EA16-4C15-B75F-D73DD7728C93}" type="presOf" srcId="{5FAF179D-2516-43CF-890E-2B9F6F286E6F}" destId="{FAD701DB-175F-42ED-9508-E905F7ED33D8}" srcOrd="0" destOrd="0" presId="urn:microsoft.com/office/officeart/2018/2/layout/IconVerticalSolidList"/>
    <dgm:cxn modelId="{35DE8C8B-82E3-4D56-8968-6BB688B0BF9C}" srcId="{E3719D0A-3799-48BD-B132-8230E3F37F39}" destId="{490875FF-434C-4458-AD6F-55C3834EDE98}" srcOrd="1" destOrd="0" parTransId="{6D4F2B14-C555-4215-8FB7-C2BEDDA30CF8}" sibTransId="{9C367928-053C-4033-BC52-115830D1A212}"/>
    <dgm:cxn modelId="{DC0C3495-76D0-470A-9B79-E064BB2672A7}" srcId="{47331E49-B978-40D4-BB8E-33F53621C9B8}" destId="{E3719D0A-3799-48BD-B132-8230E3F37F39}" srcOrd="0" destOrd="0" parTransId="{8A43229E-E7E8-4B03-9A3F-929746C3E5F1}" sibTransId="{7E0C3B8E-A8D5-4DD3-AF38-EDB3D68AF528}"/>
    <dgm:cxn modelId="{5E691BB2-F321-4498-8C3F-518EC0BB9E6E}" srcId="{47331E49-B978-40D4-BB8E-33F53621C9B8}" destId="{52EC2E42-4CF5-47E3-8A67-7A870715DD2E}" srcOrd="1" destOrd="0" parTransId="{10BE0369-2CF4-4829-AF32-2394C051503F}" sibTransId="{2E1BD784-3C7D-4B1F-A96F-4A53B6A1027C}"/>
    <dgm:cxn modelId="{D1C937B9-FE26-405D-99FC-7602A5241B45}" type="presOf" srcId="{47331E49-B978-40D4-BB8E-33F53621C9B8}" destId="{53D946F4-17DA-49F2-BBB6-18FEEFBBFE7C}" srcOrd="0" destOrd="0" presId="urn:microsoft.com/office/officeart/2018/2/layout/IconVerticalSolidList"/>
    <dgm:cxn modelId="{199628C2-7ED9-4D04-8170-9EBD86783A1E}" type="presOf" srcId="{1CBD9293-5C8C-45DF-A54B-A61DAD701781}" destId="{8315741C-444A-4AC3-9769-678A8106FF4E}" srcOrd="0" destOrd="2" presId="urn:microsoft.com/office/officeart/2018/2/layout/IconVerticalSolidList"/>
    <dgm:cxn modelId="{780D45D9-F1D3-4E6A-98BC-64B815F4BF7E}" srcId="{E3719D0A-3799-48BD-B132-8230E3F37F39}" destId="{1CBD9293-5C8C-45DF-A54B-A61DAD701781}" srcOrd="2" destOrd="0" parTransId="{95F4F84C-010F-4A49-A9AA-41C289F348E9}" sibTransId="{72A4FA34-AB72-478C-BCB3-81D473182567}"/>
    <dgm:cxn modelId="{CE9A81E5-351B-470D-B839-5A85E9E9809A}" srcId="{52EC2E42-4CF5-47E3-8A67-7A870715DD2E}" destId="{04046D42-C515-4F12-856B-728A95455780}" srcOrd="1" destOrd="0" parTransId="{EF76AF21-0034-4BBD-B7E5-71360911C4BA}" sibTransId="{C8B7F382-0D80-48BF-81C9-3DAC668D1EE1}"/>
    <dgm:cxn modelId="{5A49CCF8-637B-4B21-8193-60E28F023145}" type="presOf" srcId="{490875FF-434C-4458-AD6F-55C3834EDE98}" destId="{8315741C-444A-4AC3-9769-678A8106FF4E}" srcOrd="0" destOrd="1" presId="urn:microsoft.com/office/officeart/2018/2/layout/IconVerticalSolidList"/>
    <dgm:cxn modelId="{F07023FB-9CCC-4650-BA4F-776EA7D083D5}" srcId="{52EC2E42-4CF5-47E3-8A67-7A870715DD2E}" destId="{5FAF179D-2516-43CF-890E-2B9F6F286E6F}" srcOrd="0" destOrd="0" parTransId="{5A597D31-C2C4-4176-A1FC-0DE3B89EFBB5}" sibTransId="{6CF6A681-EEC9-44CC-9CE1-004A25C6B89C}"/>
    <dgm:cxn modelId="{A8E987FD-59A2-4DE0-B6BB-021151F82FE7}" srcId="{E3719D0A-3799-48BD-B132-8230E3F37F39}" destId="{FB49C0CE-13A2-4949-8871-151046371438}" srcOrd="0" destOrd="0" parTransId="{038D194F-E651-421F-9DB0-D56C8040FC38}" sibTransId="{E9F775C8-4E2E-4576-8338-32B9C57B0484}"/>
    <dgm:cxn modelId="{B622D2FE-80F8-4B47-9BC5-4827B59EE978}" type="presOf" srcId="{FB49C0CE-13A2-4949-8871-151046371438}" destId="{8315741C-444A-4AC3-9769-678A8106FF4E}" srcOrd="0" destOrd="0" presId="urn:microsoft.com/office/officeart/2018/2/layout/IconVerticalSolidList"/>
    <dgm:cxn modelId="{41E57900-CEB9-4D43-801E-0F18316AA875}" type="presParOf" srcId="{53D946F4-17DA-49F2-BBB6-18FEEFBBFE7C}" destId="{6EA38331-6115-4A78-9C7F-6ECA31A42150}" srcOrd="0" destOrd="0" presId="urn:microsoft.com/office/officeart/2018/2/layout/IconVerticalSolidList"/>
    <dgm:cxn modelId="{CFBA9DBB-999D-44EA-8020-B5D70AC74B73}" type="presParOf" srcId="{6EA38331-6115-4A78-9C7F-6ECA31A42150}" destId="{F4E45F97-BD6D-494A-BF18-2670F4030FF9}" srcOrd="0" destOrd="0" presId="urn:microsoft.com/office/officeart/2018/2/layout/IconVerticalSolidList"/>
    <dgm:cxn modelId="{9DC51FCE-A597-451B-A5A2-FF123EBBE1E9}" type="presParOf" srcId="{6EA38331-6115-4A78-9C7F-6ECA31A42150}" destId="{327AC13D-97C5-4751-9A9D-C8C3C27B65C8}" srcOrd="1" destOrd="0" presId="urn:microsoft.com/office/officeart/2018/2/layout/IconVerticalSolidList"/>
    <dgm:cxn modelId="{8B7CB584-3D4E-4974-9D33-4140C44EEFAE}" type="presParOf" srcId="{6EA38331-6115-4A78-9C7F-6ECA31A42150}" destId="{FD1C1959-D821-42BD-8C29-CCAFD5E742C4}" srcOrd="2" destOrd="0" presId="urn:microsoft.com/office/officeart/2018/2/layout/IconVerticalSolidList"/>
    <dgm:cxn modelId="{6F9A1FA4-BA70-4D8E-80F1-E8DC1A3E621F}" type="presParOf" srcId="{6EA38331-6115-4A78-9C7F-6ECA31A42150}" destId="{6ECDF2DC-DCDE-47AA-BDD1-CE555353B2E9}" srcOrd="3" destOrd="0" presId="urn:microsoft.com/office/officeart/2018/2/layout/IconVerticalSolidList"/>
    <dgm:cxn modelId="{1FF0AC5F-9318-4BBA-85BA-8E16316C802B}" type="presParOf" srcId="{6EA38331-6115-4A78-9C7F-6ECA31A42150}" destId="{8315741C-444A-4AC3-9769-678A8106FF4E}" srcOrd="4" destOrd="0" presId="urn:microsoft.com/office/officeart/2018/2/layout/IconVerticalSolidList"/>
    <dgm:cxn modelId="{E65E860F-60BB-4BCA-8D8F-CCD128AD3CF0}" type="presParOf" srcId="{53D946F4-17DA-49F2-BBB6-18FEEFBBFE7C}" destId="{902AE6CD-ABB1-49B2-A783-D1F88610D7C8}" srcOrd="1" destOrd="0" presId="urn:microsoft.com/office/officeart/2018/2/layout/IconVerticalSolidList"/>
    <dgm:cxn modelId="{5A807227-7072-447E-B92E-83BC3994DE0F}" type="presParOf" srcId="{53D946F4-17DA-49F2-BBB6-18FEEFBBFE7C}" destId="{67AD17CC-5ACF-4412-85D2-22310BFD0252}" srcOrd="2" destOrd="0" presId="urn:microsoft.com/office/officeart/2018/2/layout/IconVerticalSolidList"/>
    <dgm:cxn modelId="{EDB41934-F8C2-4FA3-8B5C-B446DB0DD9A7}" type="presParOf" srcId="{67AD17CC-5ACF-4412-85D2-22310BFD0252}" destId="{3AF602DE-7287-450F-B175-B1E39CE62177}" srcOrd="0" destOrd="0" presId="urn:microsoft.com/office/officeart/2018/2/layout/IconVerticalSolidList"/>
    <dgm:cxn modelId="{79069E7B-1DF0-44A5-9972-A725EC3BEE92}" type="presParOf" srcId="{67AD17CC-5ACF-4412-85D2-22310BFD0252}" destId="{407FCF74-CE20-4B03-A089-52F8C34C4EDA}" srcOrd="1" destOrd="0" presId="urn:microsoft.com/office/officeart/2018/2/layout/IconVerticalSolidList"/>
    <dgm:cxn modelId="{67568412-00EB-450B-8967-BB5FC8B6DA20}" type="presParOf" srcId="{67AD17CC-5ACF-4412-85D2-22310BFD0252}" destId="{73F4CCE6-FE1F-4260-96B2-3307AA6D2139}" srcOrd="2" destOrd="0" presId="urn:microsoft.com/office/officeart/2018/2/layout/IconVerticalSolidList"/>
    <dgm:cxn modelId="{E37B0F29-CAF6-4C64-BE61-F98750FC1FE8}" type="presParOf" srcId="{67AD17CC-5ACF-4412-85D2-22310BFD0252}" destId="{7DC05F1D-C133-41FB-B288-6BCB99551DD8}" srcOrd="3" destOrd="0" presId="urn:microsoft.com/office/officeart/2018/2/layout/IconVerticalSolidList"/>
    <dgm:cxn modelId="{924899CE-C3BF-452F-ACBD-28512A391A3C}" type="presParOf" srcId="{67AD17CC-5ACF-4412-85D2-22310BFD0252}" destId="{FAD701DB-175F-42ED-9508-E905F7ED33D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7A8AC-BCBF-4A81-99E5-A3534CF03129}">
      <dsp:nvSpPr>
        <dsp:cNvPr id="0" name=""/>
        <dsp:cNvSpPr/>
      </dsp:nvSpPr>
      <dsp:spPr>
        <a:xfrm>
          <a:off x="2181013" y="2007"/>
          <a:ext cx="8724052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71" tIns="264167" rIns="169271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Simplify and speed up internal operations for a more efficient pipeline</a:t>
          </a:r>
        </a:p>
      </dsp:txBody>
      <dsp:txXfrm>
        <a:off x="2181013" y="2007"/>
        <a:ext cx="8724052" cy="1040029"/>
      </dsp:txXfrm>
    </dsp:sp>
    <dsp:sp modelId="{92E93D22-1C31-4CE0-AF3E-620F88329FE4}">
      <dsp:nvSpPr>
        <dsp:cNvPr id="0" name=""/>
        <dsp:cNvSpPr/>
      </dsp:nvSpPr>
      <dsp:spPr>
        <a:xfrm>
          <a:off x="0" y="2007"/>
          <a:ext cx="2181013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12" tIns="102732" rIns="115412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2007"/>
        <a:ext cx="2181013" cy="1040029"/>
      </dsp:txXfrm>
    </dsp:sp>
    <dsp:sp modelId="{A5128E9A-612E-4ED1-BD24-215F81B83E5E}">
      <dsp:nvSpPr>
        <dsp:cNvPr id="0" name=""/>
        <dsp:cNvSpPr/>
      </dsp:nvSpPr>
      <dsp:spPr>
        <a:xfrm>
          <a:off x="2181013" y="1104438"/>
          <a:ext cx="8724052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71" tIns="264167" rIns="169271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Ensure customer success experience with CS tools</a:t>
          </a:r>
        </a:p>
      </dsp:txBody>
      <dsp:txXfrm>
        <a:off x="2181013" y="1104438"/>
        <a:ext cx="8724052" cy="1040029"/>
      </dsp:txXfrm>
    </dsp:sp>
    <dsp:sp modelId="{8BADB6AA-D54B-4126-85C8-E62E74BC19FE}">
      <dsp:nvSpPr>
        <dsp:cNvPr id="0" name=""/>
        <dsp:cNvSpPr/>
      </dsp:nvSpPr>
      <dsp:spPr>
        <a:xfrm>
          <a:off x="0" y="1104438"/>
          <a:ext cx="2181013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12" tIns="102732" rIns="115412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1104438"/>
        <a:ext cx="2181013" cy="1040029"/>
      </dsp:txXfrm>
    </dsp:sp>
    <dsp:sp modelId="{92888BBF-EE91-4B83-AD23-F5859F41CEEB}">
      <dsp:nvSpPr>
        <dsp:cNvPr id="0" name=""/>
        <dsp:cNvSpPr/>
      </dsp:nvSpPr>
      <dsp:spPr>
        <a:xfrm>
          <a:off x="2181013" y="2206869"/>
          <a:ext cx="8724052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71" tIns="264167" rIns="169271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Save up money and time </a:t>
          </a:r>
        </a:p>
      </dsp:txBody>
      <dsp:txXfrm>
        <a:off x="2181013" y="2206869"/>
        <a:ext cx="8724052" cy="1040029"/>
      </dsp:txXfrm>
    </dsp:sp>
    <dsp:sp modelId="{F84FBAC2-1296-4245-B4BC-F4F84BDE4A28}">
      <dsp:nvSpPr>
        <dsp:cNvPr id="0" name=""/>
        <dsp:cNvSpPr/>
      </dsp:nvSpPr>
      <dsp:spPr>
        <a:xfrm>
          <a:off x="0" y="2206869"/>
          <a:ext cx="2181013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12" tIns="102732" rIns="115412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2206869"/>
        <a:ext cx="2181013" cy="1040029"/>
      </dsp:txXfrm>
    </dsp:sp>
    <dsp:sp modelId="{03BFB445-2C8A-4A01-86B1-0F32FAF8F29F}">
      <dsp:nvSpPr>
        <dsp:cNvPr id="0" name=""/>
        <dsp:cNvSpPr/>
      </dsp:nvSpPr>
      <dsp:spPr>
        <a:xfrm>
          <a:off x="2181013" y="3309300"/>
          <a:ext cx="8724052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71" tIns="264167" rIns="169271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Secure Cloud based environment</a:t>
          </a:r>
        </a:p>
      </dsp:txBody>
      <dsp:txXfrm>
        <a:off x="2181013" y="3309300"/>
        <a:ext cx="8724052" cy="1040029"/>
      </dsp:txXfrm>
    </dsp:sp>
    <dsp:sp modelId="{885D816D-3381-4BAD-AB80-6F199865448F}">
      <dsp:nvSpPr>
        <dsp:cNvPr id="0" name=""/>
        <dsp:cNvSpPr/>
      </dsp:nvSpPr>
      <dsp:spPr>
        <a:xfrm>
          <a:off x="0" y="3309300"/>
          <a:ext cx="2181013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12" tIns="102732" rIns="115412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3309300"/>
        <a:ext cx="2181013" cy="1040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DE3DF-ED9D-4F4B-A0DB-A740891D17CF}">
      <dsp:nvSpPr>
        <dsp:cNvPr id="0" name=""/>
        <dsp:cNvSpPr/>
      </dsp:nvSpPr>
      <dsp:spPr>
        <a:xfrm>
          <a:off x="0" y="624245"/>
          <a:ext cx="5827644" cy="403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290" tIns="104140" rIns="45229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Host on ECS </a:t>
          </a:r>
          <a:r>
            <a:rPr lang="en-US" sz="2200" kern="1200" dirty="0" err="1"/>
            <a:t>fargate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Implementation of Application Load Balancer to regulate the traffic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Secure connection by using HTTPS protocol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Prepared solution in case of failover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New features</a:t>
          </a:r>
        </a:p>
      </dsp:txBody>
      <dsp:txXfrm>
        <a:off x="0" y="624245"/>
        <a:ext cx="5827644" cy="4032000"/>
      </dsp:txXfrm>
    </dsp:sp>
    <dsp:sp modelId="{72385E89-D3C3-4078-A89D-9C84C7F40D59}">
      <dsp:nvSpPr>
        <dsp:cNvPr id="0" name=""/>
        <dsp:cNvSpPr/>
      </dsp:nvSpPr>
      <dsp:spPr>
        <a:xfrm>
          <a:off x="347468" y="92431"/>
          <a:ext cx="4075367" cy="6360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4190" tIns="0" rIns="15419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/>
            <a:t>Upgrades so far</a:t>
          </a:r>
        </a:p>
      </dsp:txBody>
      <dsp:txXfrm>
        <a:off x="378519" y="123482"/>
        <a:ext cx="4013265" cy="573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AEDB4-9E2C-4CB6-A069-521FDF57B779}">
      <dsp:nvSpPr>
        <dsp:cNvPr id="0" name=""/>
        <dsp:cNvSpPr/>
      </dsp:nvSpPr>
      <dsp:spPr>
        <a:xfrm>
          <a:off x="0" y="418779"/>
          <a:ext cx="6118403" cy="3912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4856" tIns="562356" rIns="47485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GitLab CI/CD pipelines implemented to AWS ECS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Git runner tests the webapp by using its shell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Image is pushed to ECR repository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New </a:t>
          </a:r>
          <a:r>
            <a:rPr lang="en-US" sz="2200" kern="1200" dirty="0" err="1"/>
            <a:t>fargate</a:t>
          </a:r>
          <a:r>
            <a:rPr lang="en-US" sz="2200" kern="1200" dirty="0"/>
            <a:t> tasks are deployed</a:t>
          </a:r>
        </a:p>
      </dsp:txBody>
      <dsp:txXfrm>
        <a:off x="0" y="418779"/>
        <a:ext cx="6118403" cy="3912300"/>
      </dsp:txXfrm>
    </dsp:sp>
    <dsp:sp modelId="{256AE6AA-A1F1-44D8-8FFC-F88DA51DC1AA}">
      <dsp:nvSpPr>
        <dsp:cNvPr id="0" name=""/>
        <dsp:cNvSpPr/>
      </dsp:nvSpPr>
      <dsp:spPr>
        <a:xfrm>
          <a:off x="305920" y="20259"/>
          <a:ext cx="4282882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1883" tIns="0" rIns="161883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/>
            <a:t>Progress so far</a:t>
          </a:r>
        </a:p>
      </dsp:txBody>
      <dsp:txXfrm>
        <a:off x="344828" y="59167"/>
        <a:ext cx="4205066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3912B-E8B9-40E7-BCDD-6072BA98354B}">
      <dsp:nvSpPr>
        <dsp:cNvPr id="0" name=""/>
        <dsp:cNvSpPr/>
      </dsp:nvSpPr>
      <dsp:spPr>
        <a:xfrm>
          <a:off x="0" y="390421"/>
          <a:ext cx="5034784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755" tIns="541528" rIns="39075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Configure </a:t>
          </a:r>
          <a:r>
            <a:rPr lang="en-US" sz="2200" kern="1200" dirty="0" err="1"/>
            <a:t>openVPN</a:t>
          </a:r>
          <a:r>
            <a:rPr lang="en-US" sz="2200" kern="1200" dirty="0"/>
            <a:t> Server on EC2 instance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pfSense</a:t>
          </a:r>
          <a:r>
            <a:rPr lang="en-US" sz="2200" kern="1200" dirty="0"/>
            <a:t> used for off-site RDS backups in Infra-Lab</a:t>
          </a:r>
        </a:p>
      </dsp:txBody>
      <dsp:txXfrm>
        <a:off x="0" y="390421"/>
        <a:ext cx="5034784" cy="2784600"/>
      </dsp:txXfrm>
    </dsp:sp>
    <dsp:sp modelId="{F3380165-57DD-4F10-B141-43C7EA3EE193}">
      <dsp:nvSpPr>
        <dsp:cNvPr id="0" name=""/>
        <dsp:cNvSpPr/>
      </dsp:nvSpPr>
      <dsp:spPr>
        <a:xfrm>
          <a:off x="251739" y="6661"/>
          <a:ext cx="3524348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212" tIns="0" rIns="133212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/>
            <a:t>In progress</a:t>
          </a:r>
        </a:p>
      </dsp:txBody>
      <dsp:txXfrm>
        <a:off x="289206" y="44128"/>
        <a:ext cx="3449414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7F75C-1322-448E-AC8E-D040D7459328}">
      <dsp:nvSpPr>
        <dsp:cNvPr id="0" name=""/>
        <dsp:cNvSpPr/>
      </dsp:nvSpPr>
      <dsp:spPr>
        <a:xfrm>
          <a:off x="615669" y="521402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CBAA6-3E8D-4939-9F0F-20030C538043}">
      <dsp:nvSpPr>
        <dsp:cNvPr id="0" name=""/>
        <dsp:cNvSpPr/>
      </dsp:nvSpPr>
      <dsp:spPr>
        <a:xfrm>
          <a:off x="1010544" y="91627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26589-8352-4287-8BA8-59C14E39AEC2}">
      <dsp:nvSpPr>
        <dsp:cNvPr id="0" name=""/>
        <dsp:cNvSpPr/>
      </dsp:nvSpPr>
      <dsp:spPr>
        <a:xfrm>
          <a:off x="23357" y="295140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i="1" kern="1200" dirty="0"/>
            <a:t>INFRASTRUCTURE</a:t>
          </a:r>
        </a:p>
      </dsp:txBody>
      <dsp:txXfrm>
        <a:off x="23357" y="2951402"/>
        <a:ext cx="3037500" cy="720000"/>
      </dsp:txXfrm>
    </dsp:sp>
    <dsp:sp modelId="{1DD75138-BEC8-4C0D-AD35-308D4D57A381}">
      <dsp:nvSpPr>
        <dsp:cNvPr id="0" name=""/>
        <dsp:cNvSpPr/>
      </dsp:nvSpPr>
      <dsp:spPr>
        <a:xfrm>
          <a:off x="4408781" y="529147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328A8-E200-4BE0-B480-4E4BE1198B96}">
      <dsp:nvSpPr>
        <dsp:cNvPr id="0" name=""/>
        <dsp:cNvSpPr/>
      </dsp:nvSpPr>
      <dsp:spPr>
        <a:xfrm>
          <a:off x="4803596" y="92402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2C402-BF50-48EF-9C3D-C916336C983A}">
      <dsp:nvSpPr>
        <dsp:cNvPr id="0" name=""/>
        <dsp:cNvSpPr/>
      </dsp:nvSpPr>
      <dsp:spPr>
        <a:xfrm>
          <a:off x="3816283" y="295915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i="1" kern="1200" dirty="0"/>
            <a:t>application</a:t>
          </a:r>
        </a:p>
      </dsp:txBody>
      <dsp:txXfrm>
        <a:off x="3816283" y="2959156"/>
        <a:ext cx="3037500" cy="720000"/>
      </dsp:txXfrm>
    </dsp:sp>
    <dsp:sp modelId="{D1D11FD0-62C0-42AD-AAEF-6B52BD67A935}">
      <dsp:nvSpPr>
        <dsp:cNvPr id="0" name=""/>
        <dsp:cNvSpPr/>
      </dsp:nvSpPr>
      <dsp:spPr>
        <a:xfrm>
          <a:off x="8106539" y="521402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2E7A-EB78-42D4-A98B-4F1653B72EAB}">
      <dsp:nvSpPr>
        <dsp:cNvPr id="0" name=""/>
        <dsp:cNvSpPr/>
      </dsp:nvSpPr>
      <dsp:spPr>
        <a:xfrm>
          <a:off x="8501414" y="91627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BED0E-AF17-4762-9A7D-F85A6C635B89}">
      <dsp:nvSpPr>
        <dsp:cNvPr id="0" name=""/>
        <dsp:cNvSpPr/>
      </dsp:nvSpPr>
      <dsp:spPr>
        <a:xfrm>
          <a:off x="7161482" y="2951402"/>
          <a:ext cx="37429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i="1" kern="1200" dirty="0"/>
            <a:t>security</a:t>
          </a:r>
        </a:p>
      </dsp:txBody>
      <dsp:txXfrm>
        <a:off x="7161482" y="2951402"/>
        <a:ext cx="3742989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2A05B-B358-40BA-B814-A5BC41A4A591}">
      <dsp:nvSpPr>
        <dsp:cNvPr id="0" name=""/>
        <dsp:cNvSpPr/>
      </dsp:nvSpPr>
      <dsp:spPr>
        <a:xfrm>
          <a:off x="0" y="43785"/>
          <a:ext cx="10927829" cy="6346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Infrastructure</a:t>
          </a:r>
        </a:p>
      </dsp:txBody>
      <dsp:txXfrm>
        <a:off x="30981" y="74766"/>
        <a:ext cx="10865867" cy="572696"/>
      </dsp:txXfrm>
    </dsp:sp>
    <dsp:sp modelId="{E91C2418-08A0-46D8-9A8C-987954C435A6}">
      <dsp:nvSpPr>
        <dsp:cNvPr id="0" name=""/>
        <dsp:cNvSpPr/>
      </dsp:nvSpPr>
      <dsp:spPr>
        <a:xfrm>
          <a:off x="0" y="678443"/>
          <a:ext cx="10927829" cy="91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Infrastructure &amp; its components are functional and cost efficient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Secrets management</a:t>
          </a:r>
        </a:p>
      </dsp:txBody>
      <dsp:txXfrm>
        <a:off x="0" y="678443"/>
        <a:ext cx="10927829" cy="913067"/>
      </dsp:txXfrm>
    </dsp:sp>
    <dsp:sp modelId="{5E6BED45-4D6F-4415-B37B-364366B6596E}">
      <dsp:nvSpPr>
        <dsp:cNvPr id="0" name=""/>
        <dsp:cNvSpPr/>
      </dsp:nvSpPr>
      <dsp:spPr>
        <a:xfrm>
          <a:off x="0" y="1591510"/>
          <a:ext cx="10927829" cy="71467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Application</a:t>
          </a:r>
        </a:p>
      </dsp:txBody>
      <dsp:txXfrm>
        <a:off x="34888" y="1626398"/>
        <a:ext cx="10858053" cy="644899"/>
      </dsp:txXfrm>
    </dsp:sp>
    <dsp:sp modelId="{D51B43BC-6845-4A07-ABCC-5A974D1D5BA1}">
      <dsp:nvSpPr>
        <dsp:cNvPr id="0" name=""/>
        <dsp:cNvSpPr/>
      </dsp:nvSpPr>
      <dsp:spPr>
        <a:xfrm>
          <a:off x="0" y="2306186"/>
          <a:ext cx="10927829" cy="91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Website is functional and accessible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Security measures (hash passwords, store data, authentication.)</a:t>
          </a:r>
        </a:p>
      </dsp:txBody>
      <dsp:txXfrm>
        <a:off x="0" y="2306186"/>
        <a:ext cx="10927829" cy="913067"/>
      </dsp:txXfrm>
    </dsp:sp>
    <dsp:sp modelId="{831AC7F6-D374-4260-8F1A-4DB1A5180530}">
      <dsp:nvSpPr>
        <dsp:cNvPr id="0" name=""/>
        <dsp:cNvSpPr/>
      </dsp:nvSpPr>
      <dsp:spPr>
        <a:xfrm>
          <a:off x="0" y="3219253"/>
          <a:ext cx="10927829" cy="71467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Security</a:t>
          </a:r>
        </a:p>
      </dsp:txBody>
      <dsp:txXfrm>
        <a:off x="34888" y="3254141"/>
        <a:ext cx="10858053" cy="644899"/>
      </dsp:txXfrm>
    </dsp:sp>
    <dsp:sp modelId="{92936AE4-3EAA-4E87-8EDE-EB653E028557}">
      <dsp:nvSpPr>
        <dsp:cNvPr id="0" name=""/>
        <dsp:cNvSpPr/>
      </dsp:nvSpPr>
      <dsp:spPr>
        <a:xfrm>
          <a:off x="0" y="3933928"/>
          <a:ext cx="10927829" cy="91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Pen-testing, Data classification, GDPR </a:t>
          </a:r>
        </a:p>
      </dsp:txBody>
      <dsp:txXfrm>
        <a:off x="0" y="3933928"/>
        <a:ext cx="10927829" cy="9130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4B057-C608-4A16-A8DD-69FB951C5C7A}">
      <dsp:nvSpPr>
        <dsp:cNvPr id="0" name=""/>
        <dsp:cNvSpPr/>
      </dsp:nvSpPr>
      <dsp:spPr>
        <a:xfrm>
          <a:off x="838852" y="902304"/>
          <a:ext cx="1271999" cy="12719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B92B8-2E88-46E6-BD26-B1A3C2307F37}">
      <dsp:nvSpPr>
        <dsp:cNvPr id="0" name=""/>
        <dsp:cNvSpPr/>
      </dsp:nvSpPr>
      <dsp:spPr>
        <a:xfrm>
          <a:off x="1109934" y="1173386"/>
          <a:ext cx="729835" cy="72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24F34-4234-4E71-B6F4-8FB0020D3D92}">
      <dsp:nvSpPr>
        <dsp:cNvPr id="0" name=""/>
        <dsp:cNvSpPr/>
      </dsp:nvSpPr>
      <dsp:spPr>
        <a:xfrm>
          <a:off x="432229" y="2570500"/>
          <a:ext cx="20852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1" kern="1200" dirty="0"/>
            <a:t>Chat server</a:t>
          </a:r>
        </a:p>
      </dsp:txBody>
      <dsp:txXfrm>
        <a:off x="432229" y="2570500"/>
        <a:ext cx="2085244" cy="720000"/>
      </dsp:txXfrm>
    </dsp:sp>
    <dsp:sp modelId="{CA25B7E5-AFF9-406E-8F34-2A730E23F84A}">
      <dsp:nvSpPr>
        <dsp:cNvPr id="0" name=""/>
        <dsp:cNvSpPr/>
      </dsp:nvSpPr>
      <dsp:spPr>
        <a:xfrm>
          <a:off x="3289014" y="902304"/>
          <a:ext cx="1271999" cy="12719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7EFCC-38E0-47C5-8578-6C42DF4E4C55}">
      <dsp:nvSpPr>
        <dsp:cNvPr id="0" name=""/>
        <dsp:cNvSpPr/>
      </dsp:nvSpPr>
      <dsp:spPr>
        <a:xfrm>
          <a:off x="3560096" y="1173386"/>
          <a:ext cx="729835" cy="72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8F5E4-FB0C-4D42-ABC8-D6E009BD287F}">
      <dsp:nvSpPr>
        <dsp:cNvPr id="0" name=""/>
        <dsp:cNvSpPr/>
      </dsp:nvSpPr>
      <dsp:spPr>
        <a:xfrm>
          <a:off x="2882392" y="2570500"/>
          <a:ext cx="20852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1" kern="1200" dirty="0"/>
            <a:t>Finish VPN and Off-site backup</a:t>
          </a:r>
        </a:p>
      </dsp:txBody>
      <dsp:txXfrm>
        <a:off x="2882392" y="2570500"/>
        <a:ext cx="2085244" cy="720000"/>
      </dsp:txXfrm>
    </dsp:sp>
    <dsp:sp modelId="{E999B477-52B2-4A04-835C-C830EAFFB0B6}">
      <dsp:nvSpPr>
        <dsp:cNvPr id="0" name=""/>
        <dsp:cNvSpPr/>
      </dsp:nvSpPr>
      <dsp:spPr>
        <a:xfrm>
          <a:off x="5739177" y="902304"/>
          <a:ext cx="1271999" cy="12719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37E4E-D85A-4A67-8C54-57D9BA839BD2}">
      <dsp:nvSpPr>
        <dsp:cNvPr id="0" name=""/>
        <dsp:cNvSpPr/>
      </dsp:nvSpPr>
      <dsp:spPr>
        <a:xfrm>
          <a:off x="6010259" y="1173386"/>
          <a:ext cx="729835" cy="72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F351D-D3D2-4ACB-9E53-E7D518E2DDF6}">
      <dsp:nvSpPr>
        <dsp:cNvPr id="0" name=""/>
        <dsp:cNvSpPr/>
      </dsp:nvSpPr>
      <dsp:spPr>
        <a:xfrm>
          <a:off x="5332554" y="2570500"/>
          <a:ext cx="20852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1" kern="1200" dirty="0"/>
            <a:t>Configure Monitoring</a:t>
          </a:r>
        </a:p>
      </dsp:txBody>
      <dsp:txXfrm>
        <a:off x="5332554" y="2570500"/>
        <a:ext cx="2085244" cy="720000"/>
      </dsp:txXfrm>
    </dsp:sp>
    <dsp:sp modelId="{68014D24-43DE-40CF-AB47-419FA74440E8}">
      <dsp:nvSpPr>
        <dsp:cNvPr id="0" name=""/>
        <dsp:cNvSpPr/>
      </dsp:nvSpPr>
      <dsp:spPr>
        <a:xfrm>
          <a:off x="8503158" y="902304"/>
          <a:ext cx="1271999" cy="12719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94656-2337-444F-9330-E8D78619B554}">
      <dsp:nvSpPr>
        <dsp:cNvPr id="0" name=""/>
        <dsp:cNvSpPr/>
      </dsp:nvSpPr>
      <dsp:spPr>
        <a:xfrm>
          <a:off x="8774240" y="1173386"/>
          <a:ext cx="729835" cy="729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9FFB7-D690-4D43-921D-1D33C6A5357E}">
      <dsp:nvSpPr>
        <dsp:cNvPr id="0" name=""/>
        <dsp:cNvSpPr/>
      </dsp:nvSpPr>
      <dsp:spPr>
        <a:xfrm>
          <a:off x="7782716" y="2570500"/>
          <a:ext cx="27128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1" kern="1200" dirty="0"/>
            <a:t>Update of the documentation</a:t>
          </a:r>
        </a:p>
      </dsp:txBody>
      <dsp:txXfrm>
        <a:off x="7782716" y="2570500"/>
        <a:ext cx="2712882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E303B-F4FF-49D2-9ABC-D79DD8AE1CF5}">
      <dsp:nvSpPr>
        <dsp:cNvPr id="0" name=""/>
        <dsp:cNvSpPr/>
      </dsp:nvSpPr>
      <dsp:spPr>
        <a:xfrm>
          <a:off x="1061437" y="778985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84014-E678-443C-87CE-37F272F60FCD}">
      <dsp:nvSpPr>
        <dsp:cNvPr id="0" name=""/>
        <dsp:cNvSpPr/>
      </dsp:nvSpPr>
      <dsp:spPr>
        <a:xfrm>
          <a:off x="1582" y="2033666"/>
          <a:ext cx="3261093" cy="565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i="1" kern="1200" dirty="0"/>
            <a:t>Knowledge base for business and education primarily</a:t>
          </a:r>
        </a:p>
      </dsp:txBody>
      <dsp:txXfrm>
        <a:off x="1582" y="2033666"/>
        <a:ext cx="3261093" cy="565595"/>
      </dsp:txXfrm>
    </dsp:sp>
    <dsp:sp modelId="{B106C353-3257-4995-9888-82AE03984C21}">
      <dsp:nvSpPr>
        <dsp:cNvPr id="0" name=""/>
        <dsp:cNvSpPr/>
      </dsp:nvSpPr>
      <dsp:spPr>
        <a:xfrm>
          <a:off x="1582" y="2761422"/>
          <a:ext cx="3261093" cy="76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Based on providing a singular answer to a question in a channel based (slack, discord) format</a:t>
          </a:r>
        </a:p>
      </dsp:txBody>
      <dsp:txXfrm>
        <a:off x="1582" y="2761422"/>
        <a:ext cx="3261093" cy="761860"/>
      </dsp:txXfrm>
    </dsp:sp>
    <dsp:sp modelId="{4073538D-B1C9-42DE-A443-AA800788D434}">
      <dsp:nvSpPr>
        <dsp:cNvPr id="0" name=""/>
        <dsp:cNvSpPr/>
      </dsp:nvSpPr>
      <dsp:spPr>
        <a:xfrm>
          <a:off x="4893223" y="778985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64C49-3EA2-48A3-983F-90975FE0A9B3}">
      <dsp:nvSpPr>
        <dsp:cNvPr id="0" name=""/>
        <dsp:cNvSpPr/>
      </dsp:nvSpPr>
      <dsp:spPr>
        <a:xfrm>
          <a:off x="3833367" y="2033666"/>
          <a:ext cx="3261093" cy="565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i="1" kern="1200" dirty="0"/>
            <a:t>Client</a:t>
          </a:r>
          <a:r>
            <a:rPr lang="en-US" sz="1800" i="1" kern="1200" dirty="0"/>
            <a:t>: </a:t>
          </a:r>
          <a:r>
            <a:rPr lang="en-US" sz="1800" b="0" i="0" kern="1200" dirty="0"/>
            <a:t>Ali </a:t>
          </a:r>
          <a:r>
            <a:rPr lang="en-US" sz="1800" b="0" i="0" kern="1200" dirty="0" err="1"/>
            <a:t>Odac</a:t>
          </a:r>
          <a:endParaRPr lang="en-US" sz="1800" b="0" i="0" kern="1200" dirty="0"/>
        </a:p>
      </dsp:txBody>
      <dsp:txXfrm>
        <a:off x="3833367" y="2033666"/>
        <a:ext cx="3261093" cy="565595"/>
      </dsp:txXfrm>
    </dsp:sp>
    <dsp:sp modelId="{E000A202-ACBB-4C7A-B235-BD178DB63A7D}">
      <dsp:nvSpPr>
        <dsp:cNvPr id="0" name=""/>
        <dsp:cNvSpPr/>
      </dsp:nvSpPr>
      <dsp:spPr>
        <a:xfrm>
          <a:off x="7666735" y="3355674"/>
          <a:ext cx="3261093" cy="76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518BC-81ED-462C-9383-0EEC76221F18}">
      <dsp:nvSpPr>
        <dsp:cNvPr id="0" name=""/>
        <dsp:cNvSpPr/>
      </dsp:nvSpPr>
      <dsp:spPr>
        <a:xfrm>
          <a:off x="8725008" y="778985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6C9B8-8270-4621-A15A-4E344325CACC}">
      <dsp:nvSpPr>
        <dsp:cNvPr id="0" name=""/>
        <dsp:cNvSpPr/>
      </dsp:nvSpPr>
      <dsp:spPr>
        <a:xfrm>
          <a:off x="7665152" y="2033666"/>
          <a:ext cx="3261093" cy="565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1" kern="1200" dirty="0"/>
            <a:t>Tutor</a:t>
          </a:r>
          <a:r>
            <a:rPr lang="en-US" sz="1800" b="1" i="1" kern="1200" dirty="0"/>
            <a:t>: </a:t>
          </a:r>
          <a:r>
            <a:rPr lang="en-US" sz="1800" b="0" i="0" kern="1200" dirty="0" err="1"/>
            <a:t>Mikaeil</a:t>
          </a:r>
          <a:r>
            <a:rPr lang="en-US" sz="1800" b="0" i="0" kern="1200" dirty="0"/>
            <a:t> </a:t>
          </a:r>
          <a:r>
            <a:rPr lang="en-US" sz="1800" b="0" i="0" kern="1200" dirty="0" err="1"/>
            <a:t>Shaghelani</a:t>
          </a:r>
          <a:r>
            <a:rPr lang="en-US" sz="1800" b="0" i="0" kern="1200" dirty="0"/>
            <a:t> </a:t>
          </a:r>
        </a:p>
      </dsp:txBody>
      <dsp:txXfrm>
        <a:off x="7665152" y="2033666"/>
        <a:ext cx="3261093" cy="565595"/>
      </dsp:txXfrm>
    </dsp:sp>
    <dsp:sp modelId="{802BA72B-21A5-457A-B593-38E47043FEF5}">
      <dsp:nvSpPr>
        <dsp:cNvPr id="0" name=""/>
        <dsp:cNvSpPr/>
      </dsp:nvSpPr>
      <dsp:spPr>
        <a:xfrm>
          <a:off x="7151954" y="2620265"/>
          <a:ext cx="3261093" cy="76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45F97-BD6D-494A-BF18-2670F4030FF9}">
      <dsp:nvSpPr>
        <dsp:cNvPr id="0" name=""/>
        <dsp:cNvSpPr/>
      </dsp:nvSpPr>
      <dsp:spPr>
        <a:xfrm>
          <a:off x="0" y="684093"/>
          <a:ext cx="10927829" cy="12553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AC13D-97C5-4751-9A9D-C8C3C27B65C8}">
      <dsp:nvSpPr>
        <dsp:cNvPr id="0" name=""/>
        <dsp:cNvSpPr/>
      </dsp:nvSpPr>
      <dsp:spPr>
        <a:xfrm>
          <a:off x="379754" y="966555"/>
          <a:ext cx="690462" cy="690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DF2DC-DCDE-47AA-BDD1-CE555353B2E9}">
      <dsp:nvSpPr>
        <dsp:cNvPr id="0" name=""/>
        <dsp:cNvSpPr/>
      </dsp:nvSpPr>
      <dsp:spPr>
        <a:xfrm>
          <a:off x="1449970" y="684093"/>
          <a:ext cx="4917523" cy="125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2" tIns="132862" rIns="132862" bIns="132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ECS EC2 Container</a:t>
          </a:r>
        </a:p>
      </dsp:txBody>
      <dsp:txXfrm>
        <a:off x="1449970" y="684093"/>
        <a:ext cx="4917523" cy="1255385"/>
      </dsp:txXfrm>
    </dsp:sp>
    <dsp:sp modelId="{8315741C-444A-4AC3-9769-678A8106FF4E}">
      <dsp:nvSpPr>
        <dsp:cNvPr id="0" name=""/>
        <dsp:cNvSpPr/>
      </dsp:nvSpPr>
      <dsp:spPr>
        <a:xfrm>
          <a:off x="6367493" y="684093"/>
          <a:ext cx="4558917" cy="125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2" tIns="132862" rIns="132862" bIns="132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SQL database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Apache webserver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Login/register application</a:t>
          </a:r>
        </a:p>
      </dsp:txBody>
      <dsp:txXfrm>
        <a:off x="6367493" y="684093"/>
        <a:ext cx="4558917" cy="1255385"/>
      </dsp:txXfrm>
    </dsp:sp>
    <dsp:sp modelId="{3AF602DE-7287-450F-B175-B1E39CE62177}">
      <dsp:nvSpPr>
        <dsp:cNvPr id="0" name=""/>
        <dsp:cNvSpPr/>
      </dsp:nvSpPr>
      <dsp:spPr>
        <a:xfrm>
          <a:off x="0" y="2253325"/>
          <a:ext cx="10927829" cy="12553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FCF74-CE20-4B03-A089-52F8C34C4EDA}">
      <dsp:nvSpPr>
        <dsp:cNvPr id="0" name=""/>
        <dsp:cNvSpPr/>
      </dsp:nvSpPr>
      <dsp:spPr>
        <a:xfrm>
          <a:off x="379754" y="2535787"/>
          <a:ext cx="690462" cy="690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05F1D-C133-41FB-B288-6BCB99551DD8}">
      <dsp:nvSpPr>
        <dsp:cNvPr id="0" name=""/>
        <dsp:cNvSpPr/>
      </dsp:nvSpPr>
      <dsp:spPr>
        <a:xfrm>
          <a:off x="1449970" y="2253325"/>
          <a:ext cx="4917523" cy="125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2" tIns="132862" rIns="132862" bIns="132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CI/CD Pipelines</a:t>
          </a:r>
        </a:p>
      </dsp:txBody>
      <dsp:txXfrm>
        <a:off x="1449970" y="2253325"/>
        <a:ext cx="4917523" cy="1255385"/>
      </dsp:txXfrm>
    </dsp:sp>
    <dsp:sp modelId="{FAD701DB-175F-42ED-9508-E905F7ED33D8}">
      <dsp:nvSpPr>
        <dsp:cNvPr id="0" name=""/>
        <dsp:cNvSpPr/>
      </dsp:nvSpPr>
      <dsp:spPr>
        <a:xfrm>
          <a:off x="6367493" y="2253325"/>
          <a:ext cx="4558917" cy="125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2" tIns="132862" rIns="132862" bIns="132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GitLab Repository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Pushes code into ECS container</a:t>
          </a:r>
        </a:p>
      </dsp:txBody>
      <dsp:txXfrm>
        <a:off x="6367493" y="2253325"/>
        <a:ext cx="4558917" cy="125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4FA59-EA46-465B-9800-9C4B4612E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3D2BE-FE95-4343-A8D8-0EBC2A590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A3FB9F-0BDC-4D4D-8536-F1C35D7A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F8BE6C-9189-41D9-A0F9-994E787E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23DA7-50C5-41F1-90CD-5289CC9F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1DB2D-A1E3-4194-A6E4-35AC995A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EE6136-5CBE-4F29-92DE-78325869C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1E3F5-BE22-44AA-912A-FFC98CC5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8D228-E313-4CBD-954C-B59A3538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E6A59E-10D6-4987-B5C2-5E4498FC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0E8F7-586F-495B-97FD-80815C499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685BB5-B99A-449F-9A14-EB170AE3D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183F2-11B7-4790-8C4D-613FB4F3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F856F-61D7-46FA-AF89-8969F2F0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774A1F-B889-4DB1-9E18-02A2414E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0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CF209-2683-41C8-8308-B89D51BF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4416F-BA99-4123-BA3B-723289BA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8360A-E14F-42A0-8318-1EAE5705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A7190-7BB2-4231-8FD4-1A88108D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CF5E42-8D0C-421F-A90C-871A80AB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5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3029D-A501-4BEB-AD95-731B00E4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96A481-62B4-459B-8BCC-92CC027F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D3305-A1C8-40DA-9A77-A54F6C9F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329A7-6810-4A12-BB5E-A66A2CD1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6DEA0-8BE5-4D38-ACC9-9C274E59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809-9440-4EFA-81E3-DC8BA4F6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8C870-E73C-4642-B951-69EC3257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7D2EDC-1C9D-4F02-A651-86C2C2BD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CF6F36-1D8E-468F-98B5-4D00BA8F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D17AEA-75E1-479E-B347-B7E68D5C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B8048B-88B5-4061-9CE8-E078C1CA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7470-A491-4D70-BA1E-E12A6BB5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14821-967E-44DD-AAC0-84623B51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1BD131-2764-4DAF-A77B-DC788E788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DEF27C-5C5E-4AA0-98C3-8E4F85E6A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BA5330-2C06-4B40-BFD9-B898D15CC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3A2CB-58BA-47FC-B3EE-AA62113C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EA49C5-7703-4EB3-A10F-23426A2D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2169BE-E8FB-4DD0-8346-8643B6D0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44B53-D551-4A01-A439-C6456407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207871-17BC-411D-96FF-757B71C8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CB266B-EA5B-4FD3-B150-3AC4E6E7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5091BD-0926-46C6-A81B-66C41C08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354A71-9F3C-4428-97E0-2530CBF1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884396-60E1-438E-8E6B-B7155B35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F4F946-958B-47B8-81E1-A88DADB0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1C9EE-EC95-417D-BD12-8224749A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31556-22D9-409C-A832-641E98BE9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56CD2D-D974-4316-A937-19B11DCF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825F0-21D1-4A81-B56B-D99AADAD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690CFD-6C7F-432E-B115-AEF512F5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511028-842C-4F5E-BFDD-E459653C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8A169-DB49-43B6-9CFA-9810A0BB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C078DE-1FE8-4D46-8CF1-B11DA0AF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2D242F-478A-4FF3-BB6A-3E8E5506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8B1C04-CD1A-4E70-8BF3-EDE5DBB8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70F099-0D3A-4D13-BC7B-AD4AD00A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DB769B-5D4E-4079-87A6-6DDFD754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12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88C730-466D-41EB-9FAF-12729DD8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7D87A-F87B-4007-AC9D-A91CD69F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F269B-EBEA-4377-B2F9-EA0203749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7AF2-D609-40DB-80BF-B6164537DAC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52A12-0AAC-4724-AE06-1C69C08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94ABC-22D8-431F-A56B-0BD330CBD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hyperlink" Target="https://www.gitlab.jp/stages-devops-lifecycle/deploy-targets/" TargetMode="External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7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hyperlink" Target="https://www.flickr.com/photos/xmodulo/14098888813" TargetMode="External"/><Relationship Id="rId7" Type="http://schemas.openxmlformats.org/officeDocument/2006/relationships/diagramLayout" Target="../diagrams/layout3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hyperlink" Target="https://about.gitlab.com/product/continuous-integration/" TargetMode="External"/><Relationship Id="rId10" Type="http://schemas.microsoft.com/office/2007/relationships/diagramDrawing" Target="../diagrams/drawing3.xml"/><Relationship Id="rId4" Type="http://schemas.openxmlformats.org/officeDocument/2006/relationships/image" Target="../media/image19.png"/><Relationship Id="rId9" Type="http://schemas.openxmlformats.org/officeDocument/2006/relationships/diagramColors" Target="../diagrams/colors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hyperlink" Target="https://blog.remyj.fr/linux/configurer-serveur-vpn-openvpn/" TargetMode="External"/><Relationship Id="rId7" Type="http://schemas.openxmlformats.org/officeDocument/2006/relationships/diagramLayout" Target="../diagrams/layout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hyperlink" Target="https://www.pngall.com/backup-png/download/30378" TargetMode="External"/><Relationship Id="rId10" Type="http://schemas.microsoft.com/office/2007/relationships/diagramDrawing" Target="../diagrams/drawing4.xml"/><Relationship Id="rId4" Type="http://schemas.openxmlformats.org/officeDocument/2006/relationships/image" Target="../media/image21.png"/><Relationship Id="rId9" Type="http://schemas.openxmlformats.org/officeDocument/2006/relationships/diagramColors" Target="../diagrams/colors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Rectangle 21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410E07-053D-4E57-825F-B1878CDB7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4792077"/>
            <a:ext cx="3191256" cy="1507413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r"/>
            <a:r>
              <a:rPr lang="en-US" i="1" kern="1200" dirty="0">
                <a:solidFill>
                  <a:schemeClr val="bg1"/>
                </a:solidFill>
                <a:latin typeface="Amasis MT Pro Black" panose="020B0604020202020204" pitchFamily="18" charset="0"/>
                <a:cs typeface="Aharoni" panose="02010803020104030203" pitchFamily="2" charset="-79"/>
              </a:rPr>
              <a:t>S3 Case Study Project</a:t>
            </a:r>
          </a:p>
          <a:p>
            <a:pPr algn="r"/>
            <a:r>
              <a:rPr lang="en-US" sz="1900" i="1" dirty="0">
                <a:solidFill>
                  <a:schemeClr val="bg1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Group 10</a:t>
            </a:r>
            <a:r>
              <a:rPr lang="en-US" sz="19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Marcó</a:t>
            </a:r>
          </a:p>
          <a:p>
            <a:pPr algn="r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Kaloyan Andreev</a:t>
            </a:r>
          </a:p>
          <a:p>
            <a:pPr algn="r"/>
            <a:r>
              <a:rPr lang="en-US" sz="15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Sava Vasilev</a:t>
            </a:r>
          </a:p>
        </p:txBody>
      </p:sp>
      <p:pic>
        <p:nvPicPr>
          <p:cNvPr id="5" name="Imagen 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2AEC71C4-77DE-4382-9E8A-F22B9FDD3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44" y="1346087"/>
            <a:ext cx="8791511" cy="2835261"/>
          </a:xfrm>
          <a:prstGeom prst="rect">
            <a:avLst/>
          </a:prstGeom>
        </p:spPr>
      </p:pic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A58B1B64-31F5-4A02-8CDF-89C2A37BF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98036" y="4801011"/>
            <a:ext cx="0" cy="146304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70F3C0-80C9-94EF-677D-AFD759F3B62C}"/>
              </a:ext>
            </a:extLst>
          </p:cNvPr>
          <p:cNvSpPr txBox="1"/>
          <p:nvPr/>
        </p:nvSpPr>
        <p:spPr>
          <a:xfrm>
            <a:off x="5943216" y="5161062"/>
            <a:ext cx="4028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Amasis MT Pro Black" panose="02040A04050005020304" pitchFamily="18" charset="0"/>
              </a:rPr>
              <a:t>A flight management infrastructure solution</a:t>
            </a:r>
            <a:endParaRPr lang="LID4096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8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308" y="2307242"/>
            <a:ext cx="7461381" cy="193244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New architecture components</a:t>
            </a:r>
            <a:endParaRPr lang="en-US" sz="54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722FF-354D-493F-B048-0FF107CB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>
                <a:latin typeface="Amasis MT Pro Black" panose="02040A04050005020304" pitchFamily="18" charset="0"/>
              </a:rPr>
              <a:t>Deliverables</a:t>
            </a:r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21421-0478-4020-8954-32BFAF68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ECS cluster</a:t>
            </a:r>
          </a:p>
          <a:p>
            <a:pPr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Route53: registered domain &amp; </a:t>
            </a:r>
            <a:r>
              <a:rPr lang="en-US" sz="2200" dirty="0" err="1"/>
              <a:t>dns</a:t>
            </a:r>
            <a:r>
              <a:rPr lang="en-US" sz="2200" dirty="0"/>
              <a:t> records implemented</a:t>
            </a:r>
          </a:p>
          <a:p>
            <a:pPr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GitLab CI/CD Pipelines</a:t>
            </a:r>
          </a:p>
          <a:p>
            <a:pPr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Open VPN &amp; off-site backup</a:t>
            </a: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5C8A7559-598D-8587-0256-5C5A98488A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35" r="3664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557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79E302B7-296A-4AC0-AAAA-A45E5AF0E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3131"/>
            <a:ext cx="12192000" cy="40304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EEE245-8FB5-A90A-9420-F96C8BC9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420" y="288485"/>
            <a:ext cx="7406223" cy="9126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Cloud environment</a:t>
            </a:r>
          </a:p>
        </p:txBody>
      </p:sp>
    </p:spTree>
    <p:extLst>
      <p:ext uri="{BB962C8B-B14F-4D97-AF65-F5344CB8AC3E}">
        <p14:creationId xmlns:p14="http://schemas.microsoft.com/office/powerpoint/2010/main" val="312639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345" y="2797256"/>
            <a:ext cx="5427308" cy="9524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Test plan</a:t>
            </a:r>
            <a:endParaRPr lang="en-US" sz="54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59A2CC-9F5A-466B-928D-3D74DAFA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Three aspects to test</a:t>
            </a:r>
          </a:p>
        </p:txBody>
      </p:sp>
      <p:graphicFrame>
        <p:nvGraphicFramePr>
          <p:cNvPr id="1044" name="CuadroTexto 2">
            <a:extLst>
              <a:ext uri="{FF2B5EF4-FFF2-40B4-BE49-F238E27FC236}">
                <a16:creationId xmlns:a16="http://schemas.microsoft.com/office/drawing/2014/main" id="{D5845DC5-5878-B029-C5CD-6FDE1863F8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5438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37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D4742-9173-4505-9677-98E7A142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Scope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3D32F700-1837-B601-9805-D2544197D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238680"/>
              </p:ext>
            </p:extLst>
          </p:nvPr>
        </p:nvGraphicFramePr>
        <p:xfrm>
          <a:off x="644056" y="1795244"/>
          <a:ext cx="10927829" cy="48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870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186" y="2797256"/>
            <a:ext cx="4335626" cy="9524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Demo</a:t>
            </a:r>
            <a:endParaRPr lang="en-US" sz="66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8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347" y="2244812"/>
            <a:ext cx="9485304" cy="20573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F</a:t>
            </a:r>
            <a:r>
              <a:rPr lang="en-US" sz="5400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uture work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2E42F0-8AB2-437D-9D83-403FA595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472440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Future work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D1B0C39-0760-FFAC-6F24-ED30E1AE6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06643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105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1C0F63-A8B4-4E72-8E30-5D7B51F1F06D}"/>
              </a:ext>
            </a:extLst>
          </p:cNvPr>
          <p:cNvSpPr txBox="1"/>
          <p:nvPr/>
        </p:nvSpPr>
        <p:spPr>
          <a:xfrm>
            <a:off x="1458952" y="2744250"/>
            <a:ext cx="9274093" cy="136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Amasis MT Pro Black" panose="02040A04050005020304" pitchFamily="18" charset="0"/>
                <a:ea typeface="+mj-ea"/>
                <a:cs typeface="+mj-cs"/>
              </a:rPr>
              <a:t>Multi-disciplinary project</a:t>
            </a:r>
            <a:endParaRPr lang="en-US" sz="6000" kern="1200" dirty="0">
              <a:solidFill>
                <a:srgbClr val="FFFFFF"/>
              </a:solidFill>
              <a:latin typeface="Amasis MT Pro Black" panose="02040A04050005020304" pitchFamily="18" charset="0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92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5" name="Rectangle 11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29D3D7-2BC2-4F75-A84A-E4D698C8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3474720" cy="195684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Agenda</a:t>
            </a:r>
            <a:endParaRPr lang="en-US" sz="5400" dirty="0">
              <a:latin typeface="Amasis MT Pro Black" panose="02040A04050005020304" pitchFamily="18" charset="0"/>
            </a:endParaRPr>
          </a:p>
        </p:txBody>
      </p:sp>
      <p:sp>
        <p:nvSpPr>
          <p:cNvPr id="11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72055-1780-4146-9EEA-A0D3E310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74668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Recap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Development update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New architecture components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Test Plan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Demo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Future work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MDP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1026" name="Picture 2" descr="Booking Flights: Everything You Need To Know">
            <a:extLst>
              <a:ext uri="{FF2B5EF4-FFF2-40B4-BE49-F238E27FC236}">
                <a16:creationId xmlns:a16="http://schemas.microsoft.com/office/drawing/2014/main" id="{0D40AB8A-E5E5-8A58-B136-F981BCB87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r="32851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026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2E42F0-8AB2-437D-9D83-403FA595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Chosen project - IQADOT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69E0F8F-3DE5-9C1D-9DA2-6D01A61E9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1618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354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E3CC7-65B3-41B7-BFA3-B36980BE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105430"/>
            <a:ext cx="7876128" cy="136509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MVP1 Release</a:t>
            </a:r>
          </a:p>
        </p:txBody>
      </p: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B0A3BF52-97DD-498F-4175-1236B0B3A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56513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94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9A7EAD-58B8-4524-BA52-0FD67C52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378" y="2747669"/>
            <a:ext cx="8337241" cy="1083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N</a:t>
            </a:r>
            <a:r>
              <a:rPr lang="en-US" sz="5400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etwork architecture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1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 descr="Diagrama&#10;&#10;Descripción generada automáticamente">
            <a:extLst>
              <a:ext uri="{FF2B5EF4-FFF2-40B4-BE49-F238E27FC236}">
                <a16:creationId xmlns:a16="http://schemas.microsoft.com/office/drawing/2014/main" id="{50C68FE2-B133-426D-A2EB-20BB79553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30" y="464377"/>
            <a:ext cx="10164339" cy="6022373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7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37" y="2797256"/>
            <a:ext cx="10095723" cy="95241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Conclusion</a:t>
            </a:r>
            <a:endParaRPr lang="en-US" sz="66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101" y="2797256"/>
            <a:ext cx="5631796" cy="952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Recap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415BAB-3FE9-492B-BD21-DFE7BA7E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Our solution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1505A-7852-48DD-A4D8-A3D8BD85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IaaS to provide infrastructure to flight agencies</a:t>
            </a:r>
          </a:p>
          <a:p>
            <a:pPr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Allow bookings, scheduling, flight management</a:t>
            </a:r>
          </a:p>
          <a:p>
            <a:pPr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Manage payments and user information</a:t>
            </a:r>
          </a:p>
          <a:p>
            <a:pPr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Provide an easy, accessible experience to travelers and tourists</a:t>
            </a:r>
          </a:p>
        </p:txBody>
      </p:sp>
      <p:pic>
        <p:nvPicPr>
          <p:cNvPr id="38" name="Picture 37" descr="Back view of an aeroplane">
            <a:extLst>
              <a:ext uri="{FF2B5EF4-FFF2-40B4-BE49-F238E27FC236}">
                <a16:creationId xmlns:a16="http://schemas.microsoft.com/office/drawing/2014/main" id="{E36C5836-C258-B0F2-7B2B-E2909E4E06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38" r="24810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7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23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541A23-BAD2-45CB-8CFB-79982009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User Requirements Specifications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E97459-59B7-F2A0-1D4A-63DC9704AD69}"/>
              </a:ext>
            </a:extLst>
          </p:cNvPr>
          <p:cNvGrpSpPr/>
          <p:nvPr/>
        </p:nvGrpSpPr>
        <p:grpSpPr>
          <a:xfrm>
            <a:off x="643467" y="1963515"/>
            <a:ext cx="10905066" cy="4351338"/>
            <a:chOff x="838200" y="1872656"/>
            <a:chExt cx="10515600" cy="4351338"/>
          </a:xfrm>
        </p:grpSpPr>
        <p:graphicFrame>
          <p:nvGraphicFramePr>
            <p:cNvPr id="7" name="Marcador de contenido 2">
              <a:extLst>
                <a:ext uri="{FF2B5EF4-FFF2-40B4-BE49-F238E27FC236}">
                  <a16:creationId xmlns:a16="http://schemas.microsoft.com/office/drawing/2014/main" id="{E0B22998-2832-CD18-CD58-BC919FC00E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55772882"/>
                </p:ext>
              </p:extLst>
            </p:nvPr>
          </p:nvGraphicFramePr>
          <p:xfrm>
            <a:off x="838200" y="1872656"/>
            <a:ext cx="105156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59A4E2-8255-7412-7A5A-8CA22F11F880}"/>
                </a:ext>
              </a:extLst>
            </p:cNvPr>
            <p:cNvGrpSpPr/>
            <p:nvPr/>
          </p:nvGrpSpPr>
          <p:grpSpPr>
            <a:xfrm>
              <a:off x="1435677" y="1901536"/>
              <a:ext cx="914400" cy="4187391"/>
              <a:chOff x="1435677" y="1901536"/>
              <a:chExt cx="914400" cy="4187391"/>
            </a:xfrm>
          </p:grpSpPr>
          <p:pic>
            <p:nvPicPr>
              <p:cNvPr id="6" name="Graphic 5" descr="Circles with arrows with solid fill">
                <a:extLst>
                  <a:ext uri="{FF2B5EF4-FFF2-40B4-BE49-F238E27FC236}">
                    <a16:creationId xmlns:a16="http://schemas.microsoft.com/office/drawing/2014/main" id="{33C9D4B3-050E-651D-1196-1FE69BE36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35677" y="190153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Handshake with solid fill">
                <a:extLst>
                  <a:ext uri="{FF2B5EF4-FFF2-40B4-BE49-F238E27FC236}">
                    <a16:creationId xmlns:a16="http://schemas.microsoft.com/office/drawing/2014/main" id="{8E3E74D0-D538-F90A-C29A-B0D45B409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35677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Piggy Bank with solid fill">
                <a:extLst>
                  <a:ext uri="{FF2B5EF4-FFF2-40B4-BE49-F238E27FC236}">
                    <a16:creationId xmlns:a16="http://schemas.microsoft.com/office/drawing/2014/main" id="{DA61A9CC-4C95-DF6B-E989-AD29889E5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35677" y="40992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Cloud with solid fill">
                <a:extLst>
                  <a:ext uri="{FF2B5EF4-FFF2-40B4-BE49-F238E27FC236}">
                    <a16:creationId xmlns:a16="http://schemas.microsoft.com/office/drawing/2014/main" id="{FF99AE72-22F2-5B7F-18DE-5E15FA7122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435677" y="5174527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2592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87" y="2974383"/>
            <a:ext cx="8597859" cy="90923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Development update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0F4E97-E194-4493-885A-6C7C34A4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AE1FD-11D1-402A-AE38-9C587846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511300"/>
          </a:xfrm>
        </p:spPr>
        <p:txBody>
          <a:bodyPr anchor="b">
            <a:normAutofit/>
          </a:bodyPr>
          <a:lstStyle/>
          <a:p>
            <a:r>
              <a:rPr lang="en-US">
                <a:latin typeface="Amasis MT Pro Black" panose="02040A04050005020304" pitchFamily="18" charset="0"/>
              </a:rPr>
              <a:t>OnlyFlights webpage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ECDFAB0-8255-0495-4D14-E78E267AD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6500" y="680381"/>
            <a:ext cx="2137166" cy="2587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42540F-261B-4C01-176F-7B5FAB028D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6" t="14664" r="14284" b="9018"/>
          <a:stretch/>
        </p:blipFill>
        <p:spPr>
          <a:xfrm>
            <a:off x="447818" y="3948514"/>
            <a:ext cx="2640563" cy="2592872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DB6612-0807-DAC8-FC09-D6A06E587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041978"/>
              </p:ext>
            </p:extLst>
          </p:nvPr>
        </p:nvGraphicFramePr>
        <p:xfrm>
          <a:off x="5526156" y="2055813"/>
          <a:ext cx="5827644" cy="4718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6173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AE1FD-11D1-402A-AE38-9C587846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129" y="486184"/>
            <a:ext cx="6118403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CI/CD Pipelines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1FE1A80B-2993-F76F-E7C6-D5EE0D4E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151" y="500237"/>
            <a:ext cx="3305183" cy="27350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7B6598-7F1A-369D-F235-B2AB09A7A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54743" y="3636778"/>
            <a:ext cx="2389644" cy="24878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4" name="Arc 33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DB6612-0807-DAC8-FC09-D6A06E587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789488"/>
              </p:ext>
            </p:extLst>
          </p:nvPr>
        </p:nvGraphicFramePr>
        <p:xfrm>
          <a:off x="5430129" y="1946684"/>
          <a:ext cx="611840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5925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AE1FD-11D1-402A-AE38-9C587846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104" y="1396289"/>
            <a:ext cx="5034783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VPN and off-site backup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0760239-480D-6786-AEC5-AF0A922EE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9767" y="1342402"/>
            <a:ext cx="4856199" cy="886255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17A5B7-14E1-6BF4-AA30-D209EB6D9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9768" y="3496893"/>
            <a:ext cx="3350106" cy="2272488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DB6612-0807-DAC8-FC09-D6A06E587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921368"/>
              </p:ext>
            </p:extLst>
          </p:nvPr>
        </p:nvGraphicFramePr>
        <p:xfrm>
          <a:off x="6602549" y="2871982"/>
          <a:ext cx="5034784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07179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341</Words>
  <Application>Microsoft Office PowerPoint</Application>
  <PresentationFormat>Widescreen</PresentationFormat>
  <Paragraphs>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Amasis MT Pro Black</vt:lpstr>
      <vt:lpstr>Arial</vt:lpstr>
      <vt:lpstr>Calibri</vt:lpstr>
      <vt:lpstr>Calibri Light</vt:lpstr>
      <vt:lpstr>Tema de Office</vt:lpstr>
      <vt:lpstr>PowerPoint Presentation</vt:lpstr>
      <vt:lpstr>Agenda</vt:lpstr>
      <vt:lpstr>Recap</vt:lpstr>
      <vt:lpstr>Our solution</vt:lpstr>
      <vt:lpstr>User Requirements Specifications</vt:lpstr>
      <vt:lpstr>Development update</vt:lpstr>
      <vt:lpstr>OnlyFlights webpage</vt:lpstr>
      <vt:lpstr>CI/CD Pipelines</vt:lpstr>
      <vt:lpstr>VPN and off-site backup</vt:lpstr>
      <vt:lpstr>New architecture components</vt:lpstr>
      <vt:lpstr>Deliverables</vt:lpstr>
      <vt:lpstr>Cloud environment</vt:lpstr>
      <vt:lpstr>Test plan</vt:lpstr>
      <vt:lpstr>Three aspects to test</vt:lpstr>
      <vt:lpstr>Scope</vt:lpstr>
      <vt:lpstr>Demo</vt:lpstr>
      <vt:lpstr>Future work</vt:lpstr>
      <vt:lpstr>Future work</vt:lpstr>
      <vt:lpstr>PowerPoint Presentation</vt:lpstr>
      <vt:lpstr>Chosen project - IQADOT</vt:lpstr>
      <vt:lpstr>MVP1 Release</vt:lpstr>
      <vt:lpstr>Network architecture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Project 3</dc:title>
  <dc:creator>FRANCISCO MARCO</dc:creator>
  <cp:lastModifiedBy>Andreev,Kaloyan K.K.</cp:lastModifiedBy>
  <cp:revision>48</cp:revision>
  <dcterms:created xsi:type="dcterms:W3CDTF">2022-05-10T20:05:16Z</dcterms:created>
  <dcterms:modified xsi:type="dcterms:W3CDTF">2022-12-09T12:57:34Z</dcterms:modified>
</cp:coreProperties>
</file>