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0" r:id="rId6"/>
    <p:sldId id="271" r:id="rId7"/>
    <p:sldId id="262" r:id="rId8"/>
    <p:sldId id="278" r:id="rId9"/>
    <p:sldId id="258" r:id="rId10"/>
    <p:sldId id="270" r:id="rId11"/>
    <p:sldId id="279" r:id="rId12"/>
    <p:sldId id="273" r:id="rId13"/>
    <p:sldId id="274" r:id="rId14"/>
    <p:sldId id="280" r:id="rId15"/>
    <p:sldId id="261" r:id="rId16"/>
    <p:sldId id="28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DD8"/>
    <a:srgbClr val="7C94CD"/>
    <a:srgbClr val="587BC3"/>
    <a:srgbClr val="3D67B1"/>
    <a:srgbClr val="A5A5A5"/>
    <a:srgbClr val="D17B5C"/>
    <a:srgbClr val="F6F7F9"/>
    <a:srgbClr val="ED7D31"/>
    <a:srgbClr val="B98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7C342-AF73-456E-B26A-FE7D2C5CDAB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B82994-626B-476C-B9A6-5C007F1C451A}">
      <dgm:prSet/>
      <dgm:spPr/>
      <dgm:t>
        <a:bodyPr/>
        <a:lstStyle/>
        <a:p>
          <a:endParaRPr lang="en-US"/>
        </a:p>
      </dgm:t>
    </dgm:pt>
    <dgm:pt modelId="{D46E2AD6-7E94-4F26-9FC0-478E9427B7B9}" type="parTrans" cxnId="{1BB57C84-FA99-46F1-B037-07088EA5107E}">
      <dgm:prSet/>
      <dgm:spPr/>
      <dgm:t>
        <a:bodyPr/>
        <a:lstStyle/>
        <a:p>
          <a:endParaRPr lang="en-US"/>
        </a:p>
      </dgm:t>
    </dgm:pt>
    <dgm:pt modelId="{C7C37302-F01C-4F0E-AD01-0DBE448AE178}" type="sibTrans" cxnId="{1BB57C84-FA99-46F1-B037-07088EA5107E}">
      <dgm:prSet/>
      <dgm:spPr/>
      <dgm:t>
        <a:bodyPr/>
        <a:lstStyle/>
        <a:p>
          <a:endParaRPr lang="en-US"/>
        </a:p>
      </dgm:t>
    </dgm:pt>
    <dgm:pt modelId="{FA7FC503-E8A8-46E7-89E1-F8F5DB292585}">
      <dgm:prSet/>
      <dgm:spPr/>
      <dgm:t>
        <a:bodyPr/>
        <a:lstStyle/>
        <a:p>
          <a:r>
            <a:rPr lang="en-US" dirty="0"/>
            <a:t>Simplify and speed up internal operations for a more efficient pipeline</a:t>
          </a:r>
        </a:p>
      </dgm:t>
    </dgm:pt>
    <dgm:pt modelId="{C41B1DA1-F2E5-4496-B614-CEFF72A42D8E}" type="parTrans" cxnId="{AAEA64C7-F748-4976-BB14-34ABDC42B644}">
      <dgm:prSet/>
      <dgm:spPr/>
      <dgm:t>
        <a:bodyPr/>
        <a:lstStyle/>
        <a:p>
          <a:endParaRPr lang="en-US"/>
        </a:p>
      </dgm:t>
    </dgm:pt>
    <dgm:pt modelId="{38FDC91B-3F28-4CEA-A0BE-A80107089D5B}" type="sibTrans" cxnId="{AAEA64C7-F748-4976-BB14-34ABDC42B644}">
      <dgm:prSet/>
      <dgm:spPr/>
      <dgm:t>
        <a:bodyPr/>
        <a:lstStyle/>
        <a:p>
          <a:endParaRPr lang="en-US"/>
        </a:p>
      </dgm:t>
    </dgm:pt>
    <dgm:pt modelId="{B26797C8-7772-471B-9BD3-F624A77FAFAB}">
      <dgm:prSet/>
      <dgm:spPr/>
      <dgm:t>
        <a:bodyPr/>
        <a:lstStyle/>
        <a:p>
          <a:endParaRPr lang="en-US"/>
        </a:p>
      </dgm:t>
    </dgm:pt>
    <dgm:pt modelId="{C2CC044C-CF0B-4FB9-8D9B-29502C1B72D5}" type="parTrans" cxnId="{8518D92B-02E3-4E77-B5F5-3B82EB9F9A0C}">
      <dgm:prSet/>
      <dgm:spPr/>
      <dgm:t>
        <a:bodyPr/>
        <a:lstStyle/>
        <a:p>
          <a:endParaRPr lang="en-US"/>
        </a:p>
      </dgm:t>
    </dgm:pt>
    <dgm:pt modelId="{D4D07308-7E34-496C-85DE-CC88B682CAF9}" type="sibTrans" cxnId="{8518D92B-02E3-4E77-B5F5-3B82EB9F9A0C}">
      <dgm:prSet/>
      <dgm:spPr/>
      <dgm:t>
        <a:bodyPr/>
        <a:lstStyle/>
        <a:p>
          <a:endParaRPr lang="en-US"/>
        </a:p>
      </dgm:t>
    </dgm:pt>
    <dgm:pt modelId="{E39DD5CB-EED4-42F0-A300-FA5FE560FB7D}">
      <dgm:prSet/>
      <dgm:spPr/>
      <dgm:t>
        <a:bodyPr/>
        <a:lstStyle/>
        <a:p>
          <a:r>
            <a:rPr lang="en-US" dirty="0"/>
            <a:t>Ensure customer success experience with CS tools</a:t>
          </a:r>
        </a:p>
      </dgm:t>
    </dgm:pt>
    <dgm:pt modelId="{F771F592-BEFD-4F14-9E53-69BCA69C110F}" type="parTrans" cxnId="{354C0C63-425E-4BC4-A83C-A2F20E785343}">
      <dgm:prSet/>
      <dgm:spPr/>
      <dgm:t>
        <a:bodyPr/>
        <a:lstStyle/>
        <a:p>
          <a:endParaRPr lang="en-US"/>
        </a:p>
      </dgm:t>
    </dgm:pt>
    <dgm:pt modelId="{1267BB8E-08FC-4842-9FE0-CAABEF3709D1}" type="sibTrans" cxnId="{354C0C63-425E-4BC4-A83C-A2F20E785343}">
      <dgm:prSet/>
      <dgm:spPr/>
      <dgm:t>
        <a:bodyPr/>
        <a:lstStyle/>
        <a:p>
          <a:endParaRPr lang="en-US"/>
        </a:p>
      </dgm:t>
    </dgm:pt>
    <dgm:pt modelId="{B725F90D-172B-46E8-8901-F5CA9E228A03}">
      <dgm:prSet/>
      <dgm:spPr/>
      <dgm:t>
        <a:bodyPr/>
        <a:lstStyle/>
        <a:p>
          <a:endParaRPr lang="en-US"/>
        </a:p>
      </dgm:t>
    </dgm:pt>
    <dgm:pt modelId="{D8B21046-435F-4A73-8A13-10CA4C626355}" type="parTrans" cxnId="{A67A1DD3-C2EB-45A6-A6AE-DE48116405AF}">
      <dgm:prSet/>
      <dgm:spPr/>
      <dgm:t>
        <a:bodyPr/>
        <a:lstStyle/>
        <a:p>
          <a:endParaRPr lang="en-US"/>
        </a:p>
      </dgm:t>
    </dgm:pt>
    <dgm:pt modelId="{B44DBE90-C658-4CD9-8630-2A2D66D7885B}" type="sibTrans" cxnId="{A67A1DD3-C2EB-45A6-A6AE-DE48116405AF}">
      <dgm:prSet/>
      <dgm:spPr/>
      <dgm:t>
        <a:bodyPr/>
        <a:lstStyle/>
        <a:p>
          <a:endParaRPr lang="en-US"/>
        </a:p>
      </dgm:t>
    </dgm:pt>
    <dgm:pt modelId="{1B6379D5-E80E-40B9-8E4A-A29D5EBBB324}">
      <dgm:prSet/>
      <dgm:spPr/>
      <dgm:t>
        <a:bodyPr/>
        <a:lstStyle/>
        <a:p>
          <a:r>
            <a:rPr lang="en-US"/>
            <a:t>Save up money and time </a:t>
          </a:r>
        </a:p>
      </dgm:t>
    </dgm:pt>
    <dgm:pt modelId="{A68B364E-80A1-4247-943D-5F0E32EA03B1}" type="parTrans" cxnId="{C4662D1A-6557-413B-A291-CCE8E00DA20D}">
      <dgm:prSet/>
      <dgm:spPr/>
      <dgm:t>
        <a:bodyPr/>
        <a:lstStyle/>
        <a:p>
          <a:endParaRPr lang="en-US"/>
        </a:p>
      </dgm:t>
    </dgm:pt>
    <dgm:pt modelId="{813BE566-F8A2-4DE6-9EEE-BAC04C1ADCAA}" type="sibTrans" cxnId="{C4662D1A-6557-413B-A291-CCE8E00DA20D}">
      <dgm:prSet/>
      <dgm:spPr/>
      <dgm:t>
        <a:bodyPr/>
        <a:lstStyle/>
        <a:p>
          <a:endParaRPr lang="en-US"/>
        </a:p>
      </dgm:t>
    </dgm:pt>
    <dgm:pt modelId="{93B6D5F8-2CF1-4500-99F5-61FC41CDE449}">
      <dgm:prSet/>
      <dgm:spPr/>
      <dgm:t>
        <a:bodyPr/>
        <a:lstStyle/>
        <a:p>
          <a:endParaRPr lang="en-US"/>
        </a:p>
      </dgm:t>
    </dgm:pt>
    <dgm:pt modelId="{F9BDDFC5-25E1-47AA-A030-AE4A5B828756}" type="parTrans" cxnId="{19C8B3CE-B890-442C-82BA-C6B58E4B0293}">
      <dgm:prSet/>
      <dgm:spPr/>
      <dgm:t>
        <a:bodyPr/>
        <a:lstStyle/>
        <a:p>
          <a:endParaRPr lang="en-US"/>
        </a:p>
      </dgm:t>
    </dgm:pt>
    <dgm:pt modelId="{9E8192CC-A57B-408D-A7DD-2B71E5FB5EDF}" type="sibTrans" cxnId="{19C8B3CE-B890-442C-82BA-C6B58E4B0293}">
      <dgm:prSet/>
      <dgm:spPr/>
      <dgm:t>
        <a:bodyPr/>
        <a:lstStyle/>
        <a:p>
          <a:endParaRPr lang="en-US"/>
        </a:p>
      </dgm:t>
    </dgm:pt>
    <dgm:pt modelId="{29FCC274-8676-485B-B78A-7C82744B316B}">
      <dgm:prSet/>
      <dgm:spPr/>
      <dgm:t>
        <a:bodyPr/>
        <a:lstStyle/>
        <a:p>
          <a:r>
            <a:rPr lang="en-US" dirty="0"/>
            <a:t>Secure Cloud based environment</a:t>
          </a:r>
        </a:p>
      </dgm:t>
    </dgm:pt>
    <dgm:pt modelId="{0A70E396-F9C4-4FBC-96A7-07660850AE8C}" type="parTrans" cxnId="{CDAA5D4A-4B3F-4CD8-93D3-6A8E8AE1F43F}">
      <dgm:prSet/>
      <dgm:spPr/>
      <dgm:t>
        <a:bodyPr/>
        <a:lstStyle/>
        <a:p>
          <a:endParaRPr lang="en-US"/>
        </a:p>
      </dgm:t>
    </dgm:pt>
    <dgm:pt modelId="{0C0994BA-28F9-4089-9FD1-005F238DC317}" type="sibTrans" cxnId="{CDAA5D4A-4B3F-4CD8-93D3-6A8E8AE1F43F}">
      <dgm:prSet/>
      <dgm:spPr/>
      <dgm:t>
        <a:bodyPr/>
        <a:lstStyle/>
        <a:p>
          <a:endParaRPr lang="en-US"/>
        </a:p>
      </dgm:t>
    </dgm:pt>
    <dgm:pt modelId="{F3BA5F22-B809-4A27-9640-0299E3759927}" type="pres">
      <dgm:prSet presAssocID="{7837C342-AF73-456E-B26A-FE7D2C5CDAB9}" presName="Name0" presStyleCnt="0">
        <dgm:presLayoutVars>
          <dgm:dir/>
          <dgm:animLvl val="lvl"/>
          <dgm:resizeHandles val="exact"/>
        </dgm:presLayoutVars>
      </dgm:prSet>
      <dgm:spPr/>
    </dgm:pt>
    <dgm:pt modelId="{123D5E60-DC99-431A-9521-64233EADB215}" type="pres">
      <dgm:prSet presAssocID="{48B82994-626B-476C-B9A6-5C007F1C451A}" presName="linNode" presStyleCnt="0"/>
      <dgm:spPr/>
    </dgm:pt>
    <dgm:pt modelId="{92E93D22-1C31-4CE0-AF3E-620F88329FE4}" type="pres">
      <dgm:prSet presAssocID="{48B82994-626B-476C-B9A6-5C007F1C451A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EAD7A8AC-BCBF-4A81-99E5-A3534CF03129}" type="pres">
      <dgm:prSet presAssocID="{48B82994-626B-476C-B9A6-5C007F1C451A}" presName="descendantText" presStyleLbl="alignNode1" presStyleIdx="0" presStyleCnt="4">
        <dgm:presLayoutVars>
          <dgm:bulletEnabled/>
        </dgm:presLayoutVars>
      </dgm:prSet>
      <dgm:spPr/>
    </dgm:pt>
    <dgm:pt modelId="{5E446E87-E2E9-4113-A7A4-DC3A19BD510E}" type="pres">
      <dgm:prSet presAssocID="{C7C37302-F01C-4F0E-AD01-0DBE448AE178}" presName="sp" presStyleCnt="0"/>
      <dgm:spPr/>
    </dgm:pt>
    <dgm:pt modelId="{27274A38-B31D-44CA-AC68-2B6537A67369}" type="pres">
      <dgm:prSet presAssocID="{B26797C8-7772-471B-9BD3-F624A77FAFAB}" presName="linNode" presStyleCnt="0"/>
      <dgm:spPr/>
    </dgm:pt>
    <dgm:pt modelId="{8BADB6AA-D54B-4126-85C8-E62E74BC19FE}" type="pres">
      <dgm:prSet presAssocID="{B26797C8-7772-471B-9BD3-F624A77FAFA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A5128E9A-612E-4ED1-BD24-215F81B83E5E}" type="pres">
      <dgm:prSet presAssocID="{B26797C8-7772-471B-9BD3-F624A77FAFAB}" presName="descendantText" presStyleLbl="alignNode1" presStyleIdx="1" presStyleCnt="4">
        <dgm:presLayoutVars>
          <dgm:bulletEnabled/>
        </dgm:presLayoutVars>
      </dgm:prSet>
      <dgm:spPr/>
    </dgm:pt>
    <dgm:pt modelId="{906D43CB-038D-4C54-88F7-B6A4C82BB1F3}" type="pres">
      <dgm:prSet presAssocID="{D4D07308-7E34-496C-85DE-CC88B682CAF9}" presName="sp" presStyleCnt="0"/>
      <dgm:spPr/>
    </dgm:pt>
    <dgm:pt modelId="{EC3C81EF-F373-476C-B4C3-C3CF167D7AE6}" type="pres">
      <dgm:prSet presAssocID="{B725F90D-172B-46E8-8901-F5CA9E228A03}" presName="linNode" presStyleCnt="0"/>
      <dgm:spPr/>
    </dgm:pt>
    <dgm:pt modelId="{F84FBAC2-1296-4245-B4BC-F4F84BDE4A28}" type="pres">
      <dgm:prSet presAssocID="{B725F90D-172B-46E8-8901-F5CA9E228A03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92888BBF-EE91-4B83-AD23-F5859F41CEEB}" type="pres">
      <dgm:prSet presAssocID="{B725F90D-172B-46E8-8901-F5CA9E228A03}" presName="descendantText" presStyleLbl="alignNode1" presStyleIdx="2" presStyleCnt="4">
        <dgm:presLayoutVars>
          <dgm:bulletEnabled/>
        </dgm:presLayoutVars>
      </dgm:prSet>
      <dgm:spPr/>
    </dgm:pt>
    <dgm:pt modelId="{9DCDA638-FD00-491F-B291-F652A1833478}" type="pres">
      <dgm:prSet presAssocID="{B44DBE90-C658-4CD9-8630-2A2D66D7885B}" presName="sp" presStyleCnt="0"/>
      <dgm:spPr/>
    </dgm:pt>
    <dgm:pt modelId="{88E1D830-E458-47E4-863C-D4867BDE2F2D}" type="pres">
      <dgm:prSet presAssocID="{93B6D5F8-2CF1-4500-99F5-61FC41CDE449}" presName="linNode" presStyleCnt="0"/>
      <dgm:spPr/>
    </dgm:pt>
    <dgm:pt modelId="{885D816D-3381-4BAD-AB80-6F199865448F}" type="pres">
      <dgm:prSet presAssocID="{93B6D5F8-2CF1-4500-99F5-61FC41CDE449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03BFB445-2C8A-4A01-86B1-0F32FAF8F29F}" type="pres">
      <dgm:prSet presAssocID="{93B6D5F8-2CF1-4500-99F5-61FC41CDE449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C4662D1A-6557-413B-A291-CCE8E00DA20D}" srcId="{B725F90D-172B-46E8-8901-F5CA9E228A03}" destId="{1B6379D5-E80E-40B9-8E4A-A29D5EBBB324}" srcOrd="0" destOrd="0" parTransId="{A68B364E-80A1-4247-943D-5F0E32EA03B1}" sibTransId="{813BE566-F8A2-4DE6-9EEE-BAC04C1ADCAA}"/>
    <dgm:cxn modelId="{8518D92B-02E3-4E77-B5F5-3B82EB9F9A0C}" srcId="{7837C342-AF73-456E-B26A-FE7D2C5CDAB9}" destId="{B26797C8-7772-471B-9BD3-F624A77FAFAB}" srcOrd="1" destOrd="0" parTransId="{C2CC044C-CF0B-4FB9-8D9B-29502C1B72D5}" sibTransId="{D4D07308-7E34-496C-85DE-CC88B682CAF9}"/>
    <dgm:cxn modelId="{96D2EC3B-598E-474D-9A34-DBC932A92425}" type="presOf" srcId="{B725F90D-172B-46E8-8901-F5CA9E228A03}" destId="{F84FBAC2-1296-4245-B4BC-F4F84BDE4A28}" srcOrd="0" destOrd="0" presId="urn:microsoft.com/office/officeart/2016/7/layout/VerticalHollowActionList"/>
    <dgm:cxn modelId="{3FF0535B-7055-410E-9D3B-5013942E3022}" type="presOf" srcId="{B26797C8-7772-471B-9BD3-F624A77FAFAB}" destId="{8BADB6AA-D54B-4126-85C8-E62E74BC19FE}" srcOrd="0" destOrd="0" presId="urn:microsoft.com/office/officeart/2016/7/layout/VerticalHollowActionList"/>
    <dgm:cxn modelId="{354C0C63-425E-4BC4-A83C-A2F20E785343}" srcId="{B26797C8-7772-471B-9BD3-F624A77FAFAB}" destId="{E39DD5CB-EED4-42F0-A300-FA5FE560FB7D}" srcOrd="0" destOrd="0" parTransId="{F771F592-BEFD-4F14-9E53-69BCA69C110F}" sibTransId="{1267BB8E-08FC-4842-9FE0-CAABEF3709D1}"/>
    <dgm:cxn modelId="{CDAA5D4A-4B3F-4CD8-93D3-6A8E8AE1F43F}" srcId="{93B6D5F8-2CF1-4500-99F5-61FC41CDE449}" destId="{29FCC274-8676-485B-B78A-7C82744B316B}" srcOrd="0" destOrd="0" parTransId="{0A70E396-F9C4-4FBC-96A7-07660850AE8C}" sibTransId="{0C0994BA-28F9-4089-9FD1-005F238DC317}"/>
    <dgm:cxn modelId="{ED510674-8F21-4708-A0A9-331353BB0340}" type="presOf" srcId="{1B6379D5-E80E-40B9-8E4A-A29D5EBBB324}" destId="{92888BBF-EE91-4B83-AD23-F5859F41CEEB}" srcOrd="0" destOrd="0" presId="urn:microsoft.com/office/officeart/2016/7/layout/VerticalHollowActionList"/>
    <dgm:cxn modelId="{1BB57C84-FA99-46F1-B037-07088EA5107E}" srcId="{7837C342-AF73-456E-B26A-FE7D2C5CDAB9}" destId="{48B82994-626B-476C-B9A6-5C007F1C451A}" srcOrd="0" destOrd="0" parTransId="{D46E2AD6-7E94-4F26-9FC0-478E9427B7B9}" sibTransId="{C7C37302-F01C-4F0E-AD01-0DBE448AE178}"/>
    <dgm:cxn modelId="{F53A8C85-B83C-49D6-A3C9-0733E8A2AC54}" type="presOf" srcId="{93B6D5F8-2CF1-4500-99F5-61FC41CDE449}" destId="{885D816D-3381-4BAD-AB80-6F199865448F}" srcOrd="0" destOrd="0" presId="urn:microsoft.com/office/officeart/2016/7/layout/VerticalHollowActionList"/>
    <dgm:cxn modelId="{78A7B0BB-E43D-45EA-A021-79A91730EDF1}" type="presOf" srcId="{E39DD5CB-EED4-42F0-A300-FA5FE560FB7D}" destId="{A5128E9A-612E-4ED1-BD24-215F81B83E5E}" srcOrd="0" destOrd="0" presId="urn:microsoft.com/office/officeart/2016/7/layout/VerticalHollowActionList"/>
    <dgm:cxn modelId="{AAEA64C7-F748-4976-BB14-34ABDC42B644}" srcId="{48B82994-626B-476C-B9A6-5C007F1C451A}" destId="{FA7FC503-E8A8-46E7-89E1-F8F5DB292585}" srcOrd="0" destOrd="0" parTransId="{C41B1DA1-F2E5-4496-B614-CEFF72A42D8E}" sibTransId="{38FDC91B-3F28-4CEA-A0BE-A80107089D5B}"/>
    <dgm:cxn modelId="{19C8B3CE-B890-442C-82BA-C6B58E4B0293}" srcId="{7837C342-AF73-456E-B26A-FE7D2C5CDAB9}" destId="{93B6D5F8-2CF1-4500-99F5-61FC41CDE449}" srcOrd="3" destOrd="0" parTransId="{F9BDDFC5-25E1-47AA-A030-AE4A5B828756}" sibTransId="{9E8192CC-A57B-408D-A7DD-2B71E5FB5EDF}"/>
    <dgm:cxn modelId="{A67A1DD3-C2EB-45A6-A6AE-DE48116405AF}" srcId="{7837C342-AF73-456E-B26A-FE7D2C5CDAB9}" destId="{B725F90D-172B-46E8-8901-F5CA9E228A03}" srcOrd="2" destOrd="0" parTransId="{D8B21046-435F-4A73-8A13-10CA4C626355}" sibTransId="{B44DBE90-C658-4CD9-8630-2A2D66D7885B}"/>
    <dgm:cxn modelId="{775C87D5-7151-4C52-85F2-C34E0D98DED6}" type="presOf" srcId="{48B82994-626B-476C-B9A6-5C007F1C451A}" destId="{92E93D22-1C31-4CE0-AF3E-620F88329FE4}" srcOrd="0" destOrd="0" presId="urn:microsoft.com/office/officeart/2016/7/layout/VerticalHollowActionList"/>
    <dgm:cxn modelId="{1B9FF4ED-73B0-4FE0-9D63-D03C2DFF80A6}" type="presOf" srcId="{FA7FC503-E8A8-46E7-89E1-F8F5DB292585}" destId="{EAD7A8AC-BCBF-4A81-99E5-A3534CF03129}" srcOrd="0" destOrd="0" presId="urn:microsoft.com/office/officeart/2016/7/layout/VerticalHollowActionList"/>
    <dgm:cxn modelId="{3DC0EAEE-94D4-4471-BDA2-630E61AC2824}" type="presOf" srcId="{7837C342-AF73-456E-B26A-FE7D2C5CDAB9}" destId="{F3BA5F22-B809-4A27-9640-0299E3759927}" srcOrd="0" destOrd="0" presId="urn:microsoft.com/office/officeart/2016/7/layout/VerticalHollowActionList"/>
    <dgm:cxn modelId="{D10CE0FE-9B6C-49A1-9841-D0E1E4985F2A}" type="presOf" srcId="{29FCC274-8676-485B-B78A-7C82744B316B}" destId="{03BFB445-2C8A-4A01-86B1-0F32FAF8F29F}" srcOrd="0" destOrd="0" presId="urn:microsoft.com/office/officeart/2016/7/layout/VerticalHollowActionList"/>
    <dgm:cxn modelId="{18AEF8BA-DF0C-43CA-8770-0D07B72F8C1A}" type="presParOf" srcId="{F3BA5F22-B809-4A27-9640-0299E3759927}" destId="{123D5E60-DC99-431A-9521-64233EADB215}" srcOrd="0" destOrd="0" presId="urn:microsoft.com/office/officeart/2016/7/layout/VerticalHollowActionList"/>
    <dgm:cxn modelId="{4F18BC90-EFD8-4612-895C-40EA64EF6641}" type="presParOf" srcId="{123D5E60-DC99-431A-9521-64233EADB215}" destId="{92E93D22-1C31-4CE0-AF3E-620F88329FE4}" srcOrd="0" destOrd="0" presId="urn:microsoft.com/office/officeart/2016/7/layout/VerticalHollowActionList"/>
    <dgm:cxn modelId="{94D00B74-FD9D-4F9E-B29C-50A8C72FD21C}" type="presParOf" srcId="{123D5E60-DC99-431A-9521-64233EADB215}" destId="{EAD7A8AC-BCBF-4A81-99E5-A3534CF03129}" srcOrd="1" destOrd="0" presId="urn:microsoft.com/office/officeart/2016/7/layout/VerticalHollowActionList"/>
    <dgm:cxn modelId="{204233B8-9F3F-4220-A7E8-8BA79E6B550A}" type="presParOf" srcId="{F3BA5F22-B809-4A27-9640-0299E3759927}" destId="{5E446E87-E2E9-4113-A7A4-DC3A19BD510E}" srcOrd="1" destOrd="0" presId="urn:microsoft.com/office/officeart/2016/7/layout/VerticalHollowActionList"/>
    <dgm:cxn modelId="{BBA0D9E9-8C7F-4395-9DB6-09AD03CA94D9}" type="presParOf" srcId="{F3BA5F22-B809-4A27-9640-0299E3759927}" destId="{27274A38-B31D-44CA-AC68-2B6537A67369}" srcOrd="2" destOrd="0" presId="urn:microsoft.com/office/officeart/2016/7/layout/VerticalHollowActionList"/>
    <dgm:cxn modelId="{1BF98377-06B5-4EA6-BC97-325551E6FAB3}" type="presParOf" srcId="{27274A38-B31D-44CA-AC68-2B6537A67369}" destId="{8BADB6AA-D54B-4126-85C8-E62E74BC19FE}" srcOrd="0" destOrd="0" presId="urn:microsoft.com/office/officeart/2016/7/layout/VerticalHollowActionList"/>
    <dgm:cxn modelId="{9AE43EC1-CFAA-40C2-84AD-7EE0C6E24651}" type="presParOf" srcId="{27274A38-B31D-44CA-AC68-2B6537A67369}" destId="{A5128E9A-612E-4ED1-BD24-215F81B83E5E}" srcOrd="1" destOrd="0" presId="urn:microsoft.com/office/officeart/2016/7/layout/VerticalHollowActionList"/>
    <dgm:cxn modelId="{5D162005-6489-4212-BB2B-69EBBFEA8BB2}" type="presParOf" srcId="{F3BA5F22-B809-4A27-9640-0299E3759927}" destId="{906D43CB-038D-4C54-88F7-B6A4C82BB1F3}" srcOrd="3" destOrd="0" presId="urn:microsoft.com/office/officeart/2016/7/layout/VerticalHollowActionList"/>
    <dgm:cxn modelId="{C5860ADB-2FB0-46FB-B60E-EC21D7D69E58}" type="presParOf" srcId="{F3BA5F22-B809-4A27-9640-0299E3759927}" destId="{EC3C81EF-F373-476C-B4C3-C3CF167D7AE6}" srcOrd="4" destOrd="0" presId="urn:microsoft.com/office/officeart/2016/7/layout/VerticalHollowActionList"/>
    <dgm:cxn modelId="{324077BB-5649-497F-8940-ED43C8C50E6F}" type="presParOf" srcId="{EC3C81EF-F373-476C-B4C3-C3CF167D7AE6}" destId="{F84FBAC2-1296-4245-B4BC-F4F84BDE4A28}" srcOrd="0" destOrd="0" presId="urn:microsoft.com/office/officeart/2016/7/layout/VerticalHollowActionList"/>
    <dgm:cxn modelId="{CD87F7A6-8E5C-4556-831A-22EC04D01661}" type="presParOf" srcId="{EC3C81EF-F373-476C-B4C3-C3CF167D7AE6}" destId="{92888BBF-EE91-4B83-AD23-F5859F41CEEB}" srcOrd="1" destOrd="0" presId="urn:microsoft.com/office/officeart/2016/7/layout/VerticalHollowActionList"/>
    <dgm:cxn modelId="{67EAC6EC-4C63-45B2-9F56-997D1B1873C5}" type="presParOf" srcId="{F3BA5F22-B809-4A27-9640-0299E3759927}" destId="{9DCDA638-FD00-491F-B291-F652A1833478}" srcOrd="5" destOrd="0" presId="urn:microsoft.com/office/officeart/2016/7/layout/VerticalHollowActionList"/>
    <dgm:cxn modelId="{DC92C7C8-C77F-45DC-9E27-DB856DCA5CDF}" type="presParOf" srcId="{F3BA5F22-B809-4A27-9640-0299E3759927}" destId="{88E1D830-E458-47E4-863C-D4867BDE2F2D}" srcOrd="6" destOrd="0" presId="urn:microsoft.com/office/officeart/2016/7/layout/VerticalHollowActionList"/>
    <dgm:cxn modelId="{32950654-8E28-4A05-B44B-8304A8DEE41C}" type="presParOf" srcId="{88E1D830-E458-47E4-863C-D4867BDE2F2D}" destId="{885D816D-3381-4BAD-AB80-6F199865448F}" srcOrd="0" destOrd="0" presId="urn:microsoft.com/office/officeart/2016/7/layout/VerticalHollowActionList"/>
    <dgm:cxn modelId="{2147FAD8-4FD3-4F7F-A031-D0D067167354}" type="presParOf" srcId="{88E1D830-E458-47E4-863C-D4867BDE2F2D}" destId="{03BFB445-2C8A-4A01-86B1-0F32FAF8F29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6EFB7-395A-4033-94B7-9FCA408FE9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118003F-D0C8-40C0-B19D-4C5AD884B512}">
      <dgm:prSet/>
      <dgm:spPr/>
      <dgm:t>
        <a:bodyPr/>
        <a:lstStyle/>
        <a:p>
          <a:pPr>
            <a:defRPr cap="all"/>
          </a:pPr>
          <a:r>
            <a:rPr lang="en-US"/>
            <a:t>Use AWS Budgets to set up cashflow and determine costs of operations</a:t>
          </a:r>
        </a:p>
      </dgm:t>
    </dgm:pt>
    <dgm:pt modelId="{C388096C-A451-4FBE-9D4E-AE448001B3F7}" type="parTrans" cxnId="{A288CC53-44F3-4455-B131-2C6995F0D217}">
      <dgm:prSet/>
      <dgm:spPr/>
      <dgm:t>
        <a:bodyPr/>
        <a:lstStyle/>
        <a:p>
          <a:endParaRPr lang="en-US"/>
        </a:p>
      </dgm:t>
    </dgm:pt>
    <dgm:pt modelId="{ADA67BE4-7A71-4749-A58F-F246C4DDC110}" type="sibTrans" cxnId="{A288CC53-44F3-4455-B131-2C6995F0D217}">
      <dgm:prSet/>
      <dgm:spPr/>
      <dgm:t>
        <a:bodyPr/>
        <a:lstStyle/>
        <a:p>
          <a:endParaRPr lang="en-US"/>
        </a:p>
      </dgm:t>
    </dgm:pt>
    <dgm:pt modelId="{ACFEA43B-56D7-411A-B6D9-16C56B5ADC1B}">
      <dgm:prSet/>
      <dgm:spPr/>
      <dgm:t>
        <a:bodyPr/>
        <a:lstStyle/>
        <a:p>
          <a:pPr>
            <a:defRPr cap="all"/>
          </a:pPr>
          <a:r>
            <a:rPr lang="en-US"/>
            <a:t>Elaborate Financial Report document</a:t>
          </a:r>
        </a:p>
      </dgm:t>
    </dgm:pt>
    <dgm:pt modelId="{3796177D-A9D9-45BF-B025-EE2A2F1F1F6C}" type="parTrans" cxnId="{AB0533FF-1CC4-432F-BBED-51FC45451E37}">
      <dgm:prSet/>
      <dgm:spPr/>
      <dgm:t>
        <a:bodyPr/>
        <a:lstStyle/>
        <a:p>
          <a:endParaRPr lang="en-US"/>
        </a:p>
      </dgm:t>
    </dgm:pt>
    <dgm:pt modelId="{49533B43-1706-4A46-A417-B3CD500F5FCA}" type="sibTrans" cxnId="{AB0533FF-1CC4-432F-BBED-51FC45451E37}">
      <dgm:prSet/>
      <dgm:spPr/>
      <dgm:t>
        <a:bodyPr/>
        <a:lstStyle/>
        <a:p>
          <a:endParaRPr lang="en-US"/>
        </a:p>
      </dgm:t>
    </dgm:pt>
    <dgm:pt modelId="{B2B4405E-BF4E-4370-BAB4-F0C35D72179A}" type="pres">
      <dgm:prSet presAssocID="{4526EFB7-395A-4033-94B7-9FCA408FE9A2}" presName="root" presStyleCnt="0">
        <dgm:presLayoutVars>
          <dgm:dir/>
          <dgm:resizeHandles val="exact"/>
        </dgm:presLayoutVars>
      </dgm:prSet>
      <dgm:spPr/>
    </dgm:pt>
    <dgm:pt modelId="{459DEAA4-C643-4DC1-BB49-C9E9B5DC62F6}" type="pres">
      <dgm:prSet presAssocID="{E118003F-D0C8-40C0-B19D-4C5AD884B512}" presName="compNode" presStyleCnt="0"/>
      <dgm:spPr/>
    </dgm:pt>
    <dgm:pt modelId="{005F1199-A803-4331-8AA8-7F0E13C03AB7}" type="pres">
      <dgm:prSet presAssocID="{E118003F-D0C8-40C0-B19D-4C5AD884B512}" presName="iconBgRect" presStyleLbl="bgShp" presStyleIdx="0" presStyleCnt="2"/>
      <dgm:spPr/>
    </dgm:pt>
    <dgm:pt modelId="{3966C51D-5D40-427B-90D3-7834B78D84C0}" type="pres">
      <dgm:prSet presAssocID="{E118003F-D0C8-40C0-B19D-4C5AD884B5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ED9A705F-BD00-4AA3-BF82-41E597279F12}" type="pres">
      <dgm:prSet presAssocID="{E118003F-D0C8-40C0-B19D-4C5AD884B512}" presName="spaceRect" presStyleCnt="0"/>
      <dgm:spPr/>
    </dgm:pt>
    <dgm:pt modelId="{DF59ABE2-6E1C-4E3D-B1B4-2B243ED47D5C}" type="pres">
      <dgm:prSet presAssocID="{E118003F-D0C8-40C0-B19D-4C5AD884B512}" presName="textRect" presStyleLbl="revTx" presStyleIdx="0" presStyleCnt="2">
        <dgm:presLayoutVars>
          <dgm:chMax val="1"/>
          <dgm:chPref val="1"/>
        </dgm:presLayoutVars>
      </dgm:prSet>
      <dgm:spPr/>
    </dgm:pt>
    <dgm:pt modelId="{75EE8A40-F359-4E0A-8165-66E6208FE58D}" type="pres">
      <dgm:prSet presAssocID="{ADA67BE4-7A71-4749-A58F-F246C4DDC110}" presName="sibTrans" presStyleCnt="0"/>
      <dgm:spPr/>
    </dgm:pt>
    <dgm:pt modelId="{D5F9D07E-AA90-40D4-B1FE-BF4278F8DDD5}" type="pres">
      <dgm:prSet presAssocID="{ACFEA43B-56D7-411A-B6D9-16C56B5ADC1B}" presName="compNode" presStyleCnt="0"/>
      <dgm:spPr/>
    </dgm:pt>
    <dgm:pt modelId="{D5B29AF0-5FDF-46D1-9593-72FCBA84D013}" type="pres">
      <dgm:prSet presAssocID="{ACFEA43B-56D7-411A-B6D9-16C56B5ADC1B}" presName="iconBgRect" presStyleLbl="bgShp" presStyleIdx="1" presStyleCnt="2"/>
      <dgm:spPr/>
    </dgm:pt>
    <dgm:pt modelId="{DC07775A-7467-4612-B324-C754FD2CAFE5}" type="pres">
      <dgm:prSet presAssocID="{ACFEA43B-56D7-411A-B6D9-16C56B5ADC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5D28F903-2894-4DD3-B883-B4A879B23358}" type="pres">
      <dgm:prSet presAssocID="{ACFEA43B-56D7-411A-B6D9-16C56B5ADC1B}" presName="spaceRect" presStyleCnt="0"/>
      <dgm:spPr/>
    </dgm:pt>
    <dgm:pt modelId="{F92CC165-47A5-47C1-8422-8C7B03CC8FAF}" type="pres">
      <dgm:prSet presAssocID="{ACFEA43B-56D7-411A-B6D9-16C56B5ADC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288CC53-44F3-4455-B131-2C6995F0D217}" srcId="{4526EFB7-395A-4033-94B7-9FCA408FE9A2}" destId="{E118003F-D0C8-40C0-B19D-4C5AD884B512}" srcOrd="0" destOrd="0" parTransId="{C388096C-A451-4FBE-9D4E-AE448001B3F7}" sibTransId="{ADA67BE4-7A71-4749-A58F-F246C4DDC110}"/>
    <dgm:cxn modelId="{3B1009AB-67CB-434C-ADBC-E2B59529988F}" type="presOf" srcId="{E118003F-D0C8-40C0-B19D-4C5AD884B512}" destId="{DF59ABE2-6E1C-4E3D-B1B4-2B243ED47D5C}" srcOrd="0" destOrd="0" presId="urn:microsoft.com/office/officeart/2018/5/layout/IconCircleLabelList"/>
    <dgm:cxn modelId="{61B184B7-22C6-4FE6-AA7C-78B87600D4E2}" type="presOf" srcId="{ACFEA43B-56D7-411A-B6D9-16C56B5ADC1B}" destId="{F92CC165-47A5-47C1-8422-8C7B03CC8FAF}" srcOrd="0" destOrd="0" presId="urn:microsoft.com/office/officeart/2018/5/layout/IconCircleLabelList"/>
    <dgm:cxn modelId="{6ADE09BF-5EEB-46AE-9619-EFFB41C558E7}" type="presOf" srcId="{4526EFB7-395A-4033-94B7-9FCA408FE9A2}" destId="{B2B4405E-BF4E-4370-BAB4-F0C35D72179A}" srcOrd="0" destOrd="0" presId="urn:microsoft.com/office/officeart/2018/5/layout/IconCircleLabelList"/>
    <dgm:cxn modelId="{AB0533FF-1CC4-432F-BBED-51FC45451E37}" srcId="{4526EFB7-395A-4033-94B7-9FCA408FE9A2}" destId="{ACFEA43B-56D7-411A-B6D9-16C56B5ADC1B}" srcOrd="1" destOrd="0" parTransId="{3796177D-A9D9-45BF-B025-EE2A2F1F1F6C}" sibTransId="{49533B43-1706-4A46-A417-B3CD500F5FCA}"/>
    <dgm:cxn modelId="{D986F702-02FB-4C66-8E46-D4A4ECE072C5}" type="presParOf" srcId="{B2B4405E-BF4E-4370-BAB4-F0C35D72179A}" destId="{459DEAA4-C643-4DC1-BB49-C9E9B5DC62F6}" srcOrd="0" destOrd="0" presId="urn:microsoft.com/office/officeart/2018/5/layout/IconCircleLabelList"/>
    <dgm:cxn modelId="{02179E62-FF26-4609-A5EB-D2D3B7C6CB04}" type="presParOf" srcId="{459DEAA4-C643-4DC1-BB49-C9E9B5DC62F6}" destId="{005F1199-A803-4331-8AA8-7F0E13C03AB7}" srcOrd="0" destOrd="0" presId="urn:microsoft.com/office/officeart/2018/5/layout/IconCircleLabelList"/>
    <dgm:cxn modelId="{27A8EC07-4338-4C19-8221-DBF1CDFA4330}" type="presParOf" srcId="{459DEAA4-C643-4DC1-BB49-C9E9B5DC62F6}" destId="{3966C51D-5D40-427B-90D3-7834B78D84C0}" srcOrd="1" destOrd="0" presId="urn:microsoft.com/office/officeart/2018/5/layout/IconCircleLabelList"/>
    <dgm:cxn modelId="{4578F93B-1B7A-40E8-8EE4-52368CF6B652}" type="presParOf" srcId="{459DEAA4-C643-4DC1-BB49-C9E9B5DC62F6}" destId="{ED9A705F-BD00-4AA3-BF82-41E597279F12}" srcOrd="2" destOrd="0" presId="urn:microsoft.com/office/officeart/2018/5/layout/IconCircleLabelList"/>
    <dgm:cxn modelId="{F6BDC79E-F1E7-4EDD-8F75-0CF0F47F2C6F}" type="presParOf" srcId="{459DEAA4-C643-4DC1-BB49-C9E9B5DC62F6}" destId="{DF59ABE2-6E1C-4E3D-B1B4-2B243ED47D5C}" srcOrd="3" destOrd="0" presId="urn:microsoft.com/office/officeart/2018/5/layout/IconCircleLabelList"/>
    <dgm:cxn modelId="{4348199E-EDDC-4158-A86C-3726FD416166}" type="presParOf" srcId="{B2B4405E-BF4E-4370-BAB4-F0C35D72179A}" destId="{75EE8A40-F359-4E0A-8165-66E6208FE58D}" srcOrd="1" destOrd="0" presId="urn:microsoft.com/office/officeart/2018/5/layout/IconCircleLabelList"/>
    <dgm:cxn modelId="{8A143A05-5CAF-4612-A4BD-99E5F2CB5743}" type="presParOf" srcId="{B2B4405E-BF4E-4370-BAB4-F0C35D72179A}" destId="{D5F9D07E-AA90-40D4-B1FE-BF4278F8DDD5}" srcOrd="2" destOrd="0" presId="urn:microsoft.com/office/officeart/2018/5/layout/IconCircleLabelList"/>
    <dgm:cxn modelId="{2FCD4452-FC32-46F6-8331-3E8874D013E4}" type="presParOf" srcId="{D5F9D07E-AA90-40D4-B1FE-BF4278F8DDD5}" destId="{D5B29AF0-5FDF-46D1-9593-72FCBA84D013}" srcOrd="0" destOrd="0" presId="urn:microsoft.com/office/officeart/2018/5/layout/IconCircleLabelList"/>
    <dgm:cxn modelId="{DF46848E-9FAA-4CA4-BE36-2879927F651C}" type="presParOf" srcId="{D5F9D07E-AA90-40D4-B1FE-BF4278F8DDD5}" destId="{DC07775A-7467-4612-B324-C754FD2CAFE5}" srcOrd="1" destOrd="0" presId="urn:microsoft.com/office/officeart/2018/5/layout/IconCircleLabelList"/>
    <dgm:cxn modelId="{7355E9D7-1B09-4FC6-ABFD-0CBAAB1FBA77}" type="presParOf" srcId="{D5F9D07E-AA90-40D4-B1FE-BF4278F8DDD5}" destId="{5D28F903-2894-4DD3-B883-B4A879B23358}" srcOrd="2" destOrd="0" presId="urn:microsoft.com/office/officeart/2018/5/layout/IconCircleLabelList"/>
    <dgm:cxn modelId="{6D6A6B72-3342-47DA-BAA5-8D20C8B0B79E}" type="presParOf" srcId="{D5F9D07E-AA90-40D4-B1FE-BF4278F8DDD5}" destId="{F92CC165-47A5-47C1-8422-8C7B03CC8F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7A8AC-BCBF-4A81-99E5-A3534CF03129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Simplify and speed up internal operations for a more efficient pipeline</a:t>
          </a:r>
        </a:p>
      </dsp:txBody>
      <dsp:txXfrm>
        <a:off x="2103120" y="2007"/>
        <a:ext cx="8412480" cy="1040029"/>
      </dsp:txXfrm>
    </dsp:sp>
    <dsp:sp modelId="{92E93D22-1C31-4CE0-AF3E-620F88329FE4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2007"/>
        <a:ext cx="2103120" cy="1040029"/>
      </dsp:txXfrm>
    </dsp:sp>
    <dsp:sp modelId="{A5128E9A-612E-4ED1-BD24-215F81B83E5E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Ensure customer success experience with CS tools</a:t>
          </a:r>
        </a:p>
      </dsp:txBody>
      <dsp:txXfrm>
        <a:off x="2103120" y="1104438"/>
        <a:ext cx="8412480" cy="1040029"/>
      </dsp:txXfrm>
    </dsp:sp>
    <dsp:sp modelId="{8BADB6AA-D54B-4126-85C8-E62E74BC19FE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1104438"/>
        <a:ext cx="2103120" cy="1040029"/>
      </dsp:txXfrm>
    </dsp:sp>
    <dsp:sp modelId="{92888BBF-EE91-4B83-AD23-F5859F41CEEB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Save up money and time </a:t>
          </a:r>
        </a:p>
      </dsp:txBody>
      <dsp:txXfrm>
        <a:off x="2103120" y="2206869"/>
        <a:ext cx="8412480" cy="1040029"/>
      </dsp:txXfrm>
    </dsp:sp>
    <dsp:sp modelId="{F84FBAC2-1296-4245-B4BC-F4F84BDE4A28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2206869"/>
        <a:ext cx="2103120" cy="1040029"/>
      </dsp:txXfrm>
    </dsp:sp>
    <dsp:sp modelId="{03BFB445-2C8A-4A01-86B1-0F32FAF8F29F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Secure Cloud based environment</a:t>
          </a:r>
        </a:p>
      </dsp:txBody>
      <dsp:txXfrm>
        <a:off x="2103120" y="3309300"/>
        <a:ext cx="8412480" cy="1040029"/>
      </dsp:txXfrm>
    </dsp:sp>
    <dsp:sp modelId="{885D816D-3381-4BAD-AB80-6F199865448F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3309300"/>
        <a:ext cx="2103120" cy="1040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F1199-A803-4331-8AA8-7F0E13C03AB7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6C51D-5D40-427B-90D3-7834B78D84C0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9ABE2-6E1C-4E3D-B1B4-2B243ED47D5C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 AWS Budgets to set up cashflow and determine costs of operations</a:t>
          </a:r>
        </a:p>
      </dsp:txBody>
      <dsp:txXfrm>
        <a:off x="1548914" y="3176402"/>
        <a:ext cx="3600000" cy="720000"/>
      </dsp:txXfrm>
    </dsp:sp>
    <dsp:sp modelId="{D5B29AF0-5FDF-46D1-9593-72FCBA84D013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7775A-7467-4612-B324-C754FD2CAFE5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CC165-47A5-47C1-8422-8C7B03CC8FA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Elaborate Financial Report document</a:t>
          </a: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4FA59-EA46-465B-9800-9C4B4612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3D2BE-FE95-4343-A8D8-0EBC2A59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3FB9F-0BDC-4D4D-8536-F1C35D7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8BE6C-9189-41D9-A0F9-994E787E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23DA7-50C5-41F1-90CD-5289CC9F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DB2D-A1E3-4194-A6E4-35AC995A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EE6136-5CBE-4F29-92DE-78325869C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1E3F5-BE22-44AA-912A-FFC98CC5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8D228-E313-4CBD-954C-B59A3538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6A59E-10D6-4987-B5C2-5E4498F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0E8F7-586F-495B-97FD-80815C49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85BB5-B99A-449F-9A14-EB170AE3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183F2-11B7-4790-8C4D-613FB4F3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F856F-61D7-46FA-AF89-8969F2F0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74A1F-B889-4DB1-9E18-02A2414E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F209-2683-41C8-8308-B89D51BF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4416F-BA99-4123-BA3B-723289B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8360A-E14F-42A0-8318-1EAE57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A7190-7BB2-4231-8FD4-1A88108D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F5E42-8D0C-421F-A90C-871A80AB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3029D-A501-4BEB-AD95-731B00E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96A481-62B4-459B-8BCC-92CC027F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D3305-A1C8-40DA-9A77-A54F6C9F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329A7-6810-4A12-BB5E-A66A2CD1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DEA0-8BE5-4D38-ACC9-9C274E5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809-9440-4EFA-81E3-DC8BA4F6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8C870-E73C-4642-B951-69EC3257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7D2EDC-1C9D-4F02-A651-86C2C2BD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CF6F36-1D8E-468F-98B5-4D00BA8F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17AEA-75E1-479E-B347-B7E68D5C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B8048B-88B5-4061-9CE8-E078C1CA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7470-A491-4D70-BA1E-E12A6BB5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14821-967E-44DD-AAC0-84623B51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BD131-2764-4DAF-A77B-DC788E788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DEF27C-5C5E-4AA0-98C3-8E4F85E6A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BA5330-2C06-4B40-BFD9-B898D15CC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3A2CB-58BA-47FC-B3EE-AA62113C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EA49C5-7703-4EB3-A10F-23426A2D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2169BE-E8FB-4DD0-8346-8643B6D0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44B53-D551-4A01-A439-C645640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207871-17BC-411D-96FF-757B71C8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CB266B-EA5B-4FD3-B150-3AC4E6E7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5091BD-0926-46C6-A81B-66C41C0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54A71-9F3C-4428-97E0-2530CBF1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884396-60E1-438E-8E6B-B7155B3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F4F946-958B-47B8-81E1-A88DADB0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1C9EE-EC95-417D-BD12-8224749A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31556-22D9-409C-A832-641E98BE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56CD2D-D974-4316-A937-19B11DCF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825F0-21D1-4A81-B56B-D99AADAD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90CFD-6C7F-432E-B115-AEF512F5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511028-842C-4F5E-BFDD-E459653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A169-DB49-43B6-9CFA-9810A0BB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C078DE-1FE8-4D46-8CF1-B11DA0AF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D242F-478A-4FF3-BB6A-3E8E5506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8B1C04-CD1A-4E70-8BF3-EDE5DBB8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0F099-0D3A-4D13-BC7B-AD4AD00A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DB769B-5D4E-4079-87A6-6DDFD75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8C730-466D-41EB-9FAF-12729DD8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7D87A-F87B-4007-AC9D-A91CD69F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F269B-EBEA-4377-B2F9-EA0203749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7AF2-D609-40DB-80BF-B6164537DAC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52A12-0AAC-4724-AE06-1C69C08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94ABC-22D8-431F-A56B-0BD330CB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Rectangle 21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410E07-053D-4E57-825F-B1878CDB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4792077"/>
            <a:ext cx="3191256" cy="150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Marcó</a:t>
            </a:r>
          </a:p>
          <a:p>
            <a:pPr algn="r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Kaloyan Andreev</a:t>
            </a:r>
          </a:p>
          <a:p>
            <a:pPr algn="r"/>
            <a:r>
              <a:rPr lang="en-US" sz="15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Sava Vasilev</a:t>
            </a:r>
          </a:p>
        </p:txBody>
      </p: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2AEC71C4-77DE-4382-9E8A-F22B9FDD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44" y="1346087"/>
            <a:ext cx="8791511" cy="2835261"/>
          </a:xfrm>
          <a:prstGeom prst="rect">
            <a:avLst/>
          </a:prstGeom>
        </p:spPr>
      </p:pic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98036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70F3C0-80C9-94EF-677D-AFD759F3B62C}"/>
              </a:ext>
            </a:extLst>
          </p:cNvPr>
          <p:cNvSpPr txBox="1"/>
          <p:nvPr/>
        </p:nvSpPr>
        <p:spPr>
          <a:xfrm>
            <a:off x="5943216" y="5161062"/>
            <a:ext cx="402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Amasis MT Pro Black" panose="02040A04050005020304" pitchFamily="18" charset="0"/>
              </a:rPr>
              <a:t>A flight management infrastructure solution</a:t>
            </a:r>
            <a:endParaRPr lang="LID4096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8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A8260-C82E-B4F9-4B0A-B15159CC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1160" y="395325"/>
            <a:ext cx="5886678" cy="5793133"/>
          </a:xfrm>
          <a:prstGeom prst="rect">
            <a:avLst/>
          </a:prstGeom>
          <a:ln>
            <a:noFill/>
          </a:ln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951932"/>
            <a:ext cx="10095723" cy="9524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Financial Analysis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9A2CC-9F5A-466B-928D-3D74DAFA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Costs by Service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DF25D4-37FC-4A21-8DC2-5B6F31EC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2238372"/>
            <a:ext cx="11327549" cy="390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D4742-9173-4505-9677-98E7A142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Steps to take next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B9A8A4-A4AC-F9EC-CAD8-D5E973508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045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8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951932"/>
            <a:ext cx="10095723" cy="9524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Demo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36B7B8-7C40-4451-99F4-0A96459B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Product Roadmap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6C51073A-AE35-EB44-B4FD-22ADD6551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09806"/>
            <a:ext cx="11548872" cy="32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C89E94-3CFF-4032-3031-2A31A2A83138}"/>
              </a:ext>
            </a:extLst>
          </p:cNvPr>
          <p:cNvGrpSpPr/>
          <p:nvPr/>
        </p:nvGrpSpPr>
        <p:grpSpPr>
          <a:xfrm>
            <a:off x="320040" y="969846"/>
            <a:ext cx="11548872" cy="4918307"/>
            <a:chOff x="1391621" y="1142131"/>
            <a:chExt cx="8923794" cy="4016079"/>
          </a:xfrm>
        </p:grpSpPr>
        <p:pic>
          <p:nvPicPr>
            <p:cNvPr id="3" name="Picture 2" descr="Chart, treemap chart&#10;&#10;Description automatically generated">
              <a:extLst>
                <a:ext uri="{FF2B5EF4-FFF2-40B4-BE49-F238E27FC236}">
                  <a16:creationId xmlns:a16="http://schemas.microsoft.com/office/drawing/2014/main" id="{D5D71394-33A1-891F-6524-2AEAFF46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621" y="3702664"/>
              <a:ext cx="8923793" cy="1455546"/>
            </a:xfrm>
            <a:prstGeom prst="rect">
              <a:avLst/>
            </a:prstGeom>
          </p:spPr>
        </p:pic>
        <p:pic>
          <p:nvPicPr>
            <p:cNvPr id="5" name="Picture 4" descr="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EE37FB09-E8E6-CBA0-BFA1-9BD92935F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622" y="1142131"/>
              <a:ext cx="8923793" cy="2560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87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951932"/>
            <a:ext cx="10095723" cy="9524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Conclusion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5" name="Rectangle 11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9D3D7-2BC2-4F75-A84A-E4D698C8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3474720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latin typeface="Amasis MT Pro Black" panose="02040A04050005020304" pitchFamily="18" charset="0"/>
              </a:rPr>
              <a:t>Agenda</a:t>
            </a:r>
          </a:p>
        </p:txBody>
      </p:sp>
      <p:sp>
        <p:nvSpPr>
          <p:cNvPr id="11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72055-1780-4146-9EEA-A0D3E310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Introduction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Project definition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Architecture definition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Financial analysis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Demo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1026" name="Picture 2" descr="Booking Flights: Everything You Need To Know">
            <a:extLst>
              <a:ext uri="{FF2B5EF4-FFF2-40B4-BE49-F238E27FC236}">
                <a16:creationId xmlns:a16="http://schemas.microsoft.com/office/drawing/2014/main" id="{0D40AB8A-E5E5-8A58-B136-F981BCB87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r="32851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02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101" y="2942413"/>
            <a:ext cx="5631796" cy="9524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15BAB-3FE9-492B-BD21-DFE7BA7E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04" y="600001"/>
            <a:ext cx="3771206" cy="163044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Our solution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63482E-C6B0-4F8D-90FE-76C25B1BF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7776"/>
            <a:ext cx="242107" cy="1340860"/>
            <a:chOff x="56167" y="899960"/>
            <a:chExt cx="242107" cy="1340860"/>
          </a:xfrm>
        </p:grpSpPr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129B062B-A95D-44CF-8B39-3F512A3CB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AAFA0D29-6110-416E-88A2-7FE5D20A1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6B53A87A-F27C-403F-89E6-5F9C7BF1D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E9F992CA-17ED-4498-917B-82248E234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CE48BBE-46D0-4D42-B76F-82EA8F3B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2B60A21C-F925-4D53-9B82-2A54BD825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F53E30A8-7102-40D6-A663-9858ED106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8FABC48A-DD76-4A1F-8D69-085FB47FA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21429B45-62BB-4C66-9F32-F4474D01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6F8ED381-4DC0-432C-9E67-41B64DDB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22C864E8-53DE-4D7E-845A-0AB035EF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F907663A-C35E-4E4E-86D3-EDE6C39E1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29FA51B0-D541-425F-B6B7-A0D8929EF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86A9FEBF-8037-4D08-BCB0-C5D294A2B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CC11EA10-D9DC-4A52-B789-8CD67A55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8DE07B-B730-4132-83B4-44986FED7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6697E973-A918-4FD8-9A4C-5B13A5B65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AA4CD7CC-D5FB-4427-A6D4-D594E979E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DFC90C0F-5A62-47A8-B06E-2F6D61E7B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7BF589B4-EC07-4428-B4C9-09EB55FA2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Back view of an aeroplane">
            <a:extLst>
              <a:ext uri="{FF2B5EF4-FFF2-40B4-BE49-F238E27FC236}">
                <a16:creationId xmlns:a16="http://schemas.microsoft.com/office/drawing/2014/main" id="{E36C5836-C258-B0F2-7B2B-E2909E4E0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2" r="19154" b="-1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40714"/>
            <a:ext cx="5291468" cy="421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1505A-7852-48DD-A4D8-A3D8BD85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" y="3048670"/>
            <a:ext cx="4282817" cy="3123466"/>
          </a:xfrm>
        </p:spPr>
        <p:txBody>
          <a:bodyPr anchor="ctr">
            <a:normAutofit lnSpcReduction="10000"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IaaS to provide flights for our clients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Allow bookings, scheduling, flight management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Manage payments and user information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Provide an easy, accessible experience to travelers and tourists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sz="1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541A23-BAD2-45CB-8CFB-79982009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>
                <a:latin typeface="Amasis MT Pro Black" panose="02040A04050005020304" pitchFamily="18" charset="0"/>
              </a:rPr>
              <a:t>User Requirements Specifications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E97459-59B7-F2A0-1D4A-63DC9704AD69}"/>
              </a:ext>
            </a:extLst>
          </p:cNvPr>
          <p:cNvGrpSpPr/>
          <p:nvPr/>
        </p:nvGrpSpPr>
        <p:grpSpPr>
          <a:xfrm>
            <a:off x="838200" y="1825625"/>
            <a:ext cx="10515600" cy="4351338"/>
            <a:chOff x="838200" y="1872656"/>
            <a:chExt cx="10515600" cy="4351338"/>
          </a:xfrm>
        </p:grpSpPr>
        <p:graphicFrame>
          <p:nvGraphicFramePr>
            <p:cNvPr id="7" name="Marcador de contenido 2">
              <a:extLst>
                <a:ext uri="{FF2B5EF4-FFF2-40B4-BE49-F238E27FC236}">
                  <a16:creationId xmlns:a16="http://schemas.microsoft.com/office/drawing/2014/main" id="{E0B22998-2832-CD18-CD58-BC919FC00E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3163011"/>
                </p:ext>
              </p:extLst>
            </p:nvPr>
          </p:nvGraphicFramePr>
          <p:xfrm>
            <a:off x="838200" y="1872656"/>
            <a:ext cx="105156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59A4E2-8255-7412-7A5A-8CA22F11F880}"/>
                </a:ext>
              </a:extLst>
            </p:cNvPr>
            <p:cNvGrpSpPr/>
            <p:nvPr/>
          </p:nvGrpSpPr>
          <p:grpSpPr>
            <a:xfrm>
              <a:off x="1435677" y="1901536"/>
              <a:ext cx="914400" cy="4187391"/>
              <a:chOff x="1435677" y="1901536"/>
              <a:chExt cx="914400" cy="4187391"/>
            </a:xfrm>
          </p:grpSpPr>
          <p:pic>
            <p:nvPicPr>
              <p:cNvPr id="6" name="Graphic 5" descr="Circles with arrows with solid fill">
                <a:extLst>
                  <a:ext uri="{FF2B5EF4-FFF2-40B4-BE49-F238E27FC236}">
                    <a16:creationId xmlns:a16="http://schemas.microsoft.com/office/drawing/2014/main" id="{33C9D4B3-050E-651D-1196-1FE69BE36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35677" y="19015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Handshake with solid fill">
                <a:extLst>
                  <a:ext uri="{FF2B5EF4-FFF2-40B4-BE49-F238E27FC236}">
                    <a16:creationId xmlns:a16="http://schemas.microsoft.com/office/drawing/2014/main" id="{8E3E74D0-D538-F90A-C29A-B0D45B409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35677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Piggy Bank with solid fill">
                <a:extLst>
                  <a:ext uri="{FF2B5EF4-FFF2-40B4-BE49-F238E27FC236}">
                    <a16:creationId xmlns:a16="http://schemas.microsoft.com/office/drawing/2014/main" id="{DA61A9CC-4C95-DF6B-E989-AD29889E5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35677" y="40992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Cloud with solid fill">
                <a:extLst>
                  <a:ext uri="{FF2B5EF4-FFF2-40B4-BE49-F238E27FC236}">
                    <a16:creationId xmlns:a16="http://schemas.microsoft.com/office/drawing/2014/main" id="{FF99AE72-22F2-5B7F-18DE-5E15FA7122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35677" y="5174527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2592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F733BE-7CD9-B109-82A6-52572181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Amasis MT Pro Black" panose="02040A04050005020304" pitchFamily="18" charset="0"/>
              </a:rPr>
              <a:t>MoSCoW</a:t>
            </a:r>
            <a:r>
              <a:rPr lang="en-US" sz="5400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 Table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1EDCF5B-4AD9-A334-C61C-86B144D49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54297"/>
            <a:ext cx="11327549" cy="42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FB7ED79F-8E09-8FBE-2145-B5C2C6FC6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1" r="1" b="5390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933D4-29D2-4408-99D4-9C6EA3F0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31" y="769287"/>
            <a:ext cx="4544008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Documentation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1C91A-8CCF-4C1C-AFF2-BF393E1EB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92" y="3294223"/>
            <a:ext cx="3874685" cy="318635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Project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Design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Process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User Personas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User manual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More planned to fit implemented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49802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951932"/>
            <a:ext cx="10095723" cy="9524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Architecture Definition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000A71-EAA0-4A28-9813-F75E92716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5C8A7559-598D-8587-0256-5C5A98488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6" r="38815"/>
          <a:stretch/>
        </p:blipFill>
        <p:spPr>
          <a:xfrm>
            <a:off x="5842503" y="10"/>
            <a:ext cx="6349497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066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722FF-354D-493F-B048-0FF107CB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264888" cy="2221992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masis MT Pro Black" panose="02040A04050005020304" pitchFamily="18" charset="0"/>
              </a:rPr>
              <a:t>Functionalities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BFF3A-F831-4F03-A169-990BDB6B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482B57DC-1F79-45B2-BCE1-90DBA8C85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24A129FB-07BB-4B55-A51A-C68ACC626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DFD2534-C346-4D8B-BADC-498D8215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3E503FDC-469D-4CBD-87F0-0F7D59254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80CFC49-28F2-41EB-85CF-CB6353742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2E530C68-5FAA-4B3D-83A5-2530DBB7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C9D5D113-729D-432A-AC85-3D774D049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2F0DAFBB-AEBB-447A-913D-18410D27F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464B3B-EA79-44B8-9DBE-1A8439A1A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39F0E1B-9D6C-4E13-825E-7865F1BED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047D2469-C792-4D62-A83B-7D1AAD73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CAE6AD1-D4EA-4B00-8426-38110AF77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D951EC1-6C71-4B0C-B53E-CCF40F62E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263E8522-E862-4C0A-8DD4-3B86DBF3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15EFDA54-68F3-49DB-B566-8BC4E202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DFAAA774-C0B3-47D0-B5A5-35CBCEB62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49A180CD-11A9-4E30-84E9-88923E7A6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F62307C1-3A86-49DC-ABDB-8AB66283D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BAC793E-C6AB-46FD-BE83-225A574D1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28CC8AC-CFD0-4F2B-B875-754CAEDA0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21421-0478-4020-8954-32BFAF68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88" y="3307136"/>
            <a:ext cx="4185745" cy="3475986"/>
          </a:xfrm>
        </p:spPr>
        <p:txBody>
          <a:bodyPr anchor="ctr">
            <a:normAutofit lnSpcReduction="10000"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Monitor servers’ metrics to ensure the service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Secure, stable, scalable network in AWS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High Availability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Web application deployment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Backup policies, logging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Security measures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875577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162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Amasis MT Pro Black</vt:lpstr>
      <vt:lpstr>Arial</vt:lpstr>
      <vt:lpstr>Calibri</vt:lpstr>
      <vt:lpstr>Calibri Light</vt:lpstr>
      <vt:lpstr>Wingdings</vt:lpstr>
      <vt:lpstr>Tema de Office</vt:lpstr>
      <vt:lpstr>PowerPoint Presentation</vt:lpstr>
      <vt:lpstr>Agenda</vt:lpstr>
      <vt:lpstr>Introduction</vt:lpstr>
      <vt:lpstr>Our solution</vt:lpstr>
      <vt:lpstr>User Requirements Specifications</vt:lpstr>
      <vt:lpstr>MoSCoW Table</vt:lpstr>
      <vt:lpstr>Documentation</vt:lpstr>
      <vt:lpstr>Architecture Definition</vt:lpstr>
      <vt:lpstr>Functionalities</vt:lpstr>
      <vt:lpstr>PowerPoint Presentation</vt:lpstr>
      <vt:lpstr>Financial Analysis</vt:lpstr>
      <vt:lpstr>Costs by Service</vt:lpstr>
      <vt:lpstr>Steps to take next</vt:lpstr>
      <vt:lpstr>Demo</vt:lpstr>
      <vt:lpstr>Product Roadmap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 3</dc:title>
  <dc:creator>FRANCISCO MARCO</dc:creator>
  <cp:lastModifiedBy>Andreev,Kaloyan K.K.</cp:lastModifiedBy>
  <cp:revision>25</cp:revision>
  <dcterms:created xsi:type="dcterms:W3CDTF">2022-05-10T20:05:16Z</dcterms:created>
  <dcterms:modified xsi:type="dcterms:W3CDTF">2022-11-04T20:57:47Z</dcterms:modified>
</cp:coreProperties>
</file>