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0" r:id="rId6"/>
    <p:sldId id="283" r:id="rId7"/>
    <p:sldId id="313" r:id="rId8"/>
    <p:sldId id="284" r:id="rId9"/>
    <p:sldId id="300" r:id="rId10"/>
    <p:sldId id="278" r:id="rId11"/>
    <p:sldId id="305" r:id="rId12"/>
    <p:sldId id="306" r:id="rId13"/>
    <p:sldId id="316" r:id="rId14"/>
    <p:sldId id="301" r:id="rId15"/>
    <p:sldId id="270" r:id="rId16"/>
    <p:sldId id="279" r:id="rId17"/>
    <p:sldId id="273" r:id="rId18"/>
    <p:sldId id="288" r:id="rId19"/>
    <p:sldId id="308" r:id="rId20"/>
    <p:sldId id="315" r:id="rId21"/>
    <p:sldId id="307" r:id="rId22"/>
    <p:sldId id="280" r:id="rId23"/>
    <p:sldId id="289" r:id="rId24"/>
    <p:sldId id="291" r:id="rId25"/>
    <p:sldId id="292" r:id="rId26"/>
    <p:sldId id="294" r:id="rId27"/>
    <p:sldId id="295" r:id="rId28"/>
    <p:sldId id="311" r:id="rId29"/>
    <p:sldId id="312" r:id="rId30"/>
    <p:sldId id="303" r:id="rId31"/>
    <p:sldId id="302" r:id="rId32"/>
    <p:sldId id="28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C48170"/>
    <a:srgbClr val="00248A"/>
    <a:srgbClr val="3D67B1"/>
    <a:srgbClr val="9EADD8"/>
    <a:srgbClr val="7C94CD"/>
    <a:srgbClr val="587BC3"/>
    <a:srgbClr val="D17B5C"/>
    <a:srgbClr val="F6F7F9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_rels/data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4" Type="http://schemas.openxmlformats.org/officeDocument/2006/relationships/image" Target="../media/image58.svg"/></Relationships>
</file>

<file path=ppt/diagrams/_rels/data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4" Type="http://schemas.openxmlformats.org/officeDocument/2006/relationships/image" Target="../media/image63.sv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svg"/><Relationship Id="rId1" Type="http://schemas.openxmlformats.org/officeDocument/2006/relationships/image" Target="../media/image25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_rels/drawing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4" Type="http://schemas.openxmlformats.org/officeDocument/2006/relationships/image" Target="../media/image58.svg"/></Relationships>
</file>

<file path=ppt/diagrams/_rels/drawing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4" Type="http://schemas.openxmlformats.org/officeDocument/2006/relationships/image" Target="../media/image63.sv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svg"/><Relationship Id="rId1" Type="http://schemas.openxmlformats.org/officeDocument/2006/relationships/image" Target="../media/image25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37C342-AF73-456E-B26A-FE7D2C5CDAB9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B82994-626B-476C-B9A6-5C007F1C451A}">
      <dgm:prSet/>
      <dgm:spPr/>
      <dgm:t>
        <a:bodyPr/>
        <a:lstStyle/>
        <a:p>
          <a:endParaRPr lang="en-US"/>
        </a:p>
      </dgm:t>
    </dgm:pt>
    <dgm:pt modelId="{D46E2AD6-7E94-4F26-9FC0-478E9427B7B9}" type="parTrans" cxnId="{1BB57C84-FA99-46F1-B037-07088EA5107E}">
      <dgm:prSet/>
      <dgm:spPr/>
      <dgm:t>
        <a:bodyPr/>
        <a:lstStyle/>
        <a:p>
          <a:endParaRPr lang="en-US"/>
        </a:p>
      </dgm:t>
    </dgm:pt>
    <dgm:pt modelId="{C7C37302-F01C-4F0E-AD01-0DBE448AE178}" type="sibTrans" cxnId="{1BB57C84-FA99-46F1-B037-07088EA5107E}">
      <dgm:prSet/>
      <dgm:spPr/>
      <dgm:t>
        <a:bodyPr/>
        <a:lstStyle/>
        <a:p>
          <a:endParaRPr lang="en-US"/>
        </a:p>
      </dgm:t>
    </dgm:pt>
    <dgm:pt modelId="{FA7FC503-E8A8-46E7-89E1-F8F5DB292585}">
      <dgm:prSet custT="1"/>
      <dgm:spPr/>
      <dgm:t>
        <a:bodyPr/>
        <a:lstStyle/>
        <a:p>
          <a:r>
            <a:rPr lang="en-US" sz="2400" dirty="0"/>
            <a:t>Simplify and speed up internal operations for a more efficient pipeline</a:t>
          </a:r>
        </a:p>
      </dgm:t>
    </dgm:pt>
    <dgm:pt modelId="{C41B1DA1-F2E5-4496-B614-CEFF72A42D8E}" type="parTrans" cxnId="{AAEA64C7-F748-4976-BB14-34ABDC42B644}">
      <dgm:prSet/>
      <dgm:spPr/>
      <dgm:t>
        <a:bodyPr/>
        <a:lstStyle/>
        <a:p>
          <a:endParaRPr lang="en-US"/>
        </a:p>
      </dgm:t>
    </dgm:pt>
    <dgm:pt modelId="{38FDC91B-3F28-4CEA-A0BE-A80107089D5B}" type="sibTrans" cxnId="{AAEA64C7-F748-4976-BB14-34ABDC42B644}">
      <dgm:prSet/>
      <dgm:spPr/>
      <dgm:t>
        <a:bodyPr/>
        <a:lstStyle/>
        <a:p>
          <a:endParaRPr lang="en-US"/>
        </a:p>
      </dgm:t>
    </dgm:pt>
    <dgm:pt modelId="{B26797C8-7772-471B-9BD3-F624A77FAFAB}">
      <dgm:prSet/>
      <dgm:spPr/>
      <dgm:t>
        <a:bodyPr/>
        <a:lstStyle/>
        <a:p>
          <a:endParaRPr lang="en-US"/>
        </a:p>
      </dgm:t>
    </dgm:pt>
    <dgm:pt modelId="{C2CC044C-CF0B-4FB9-8D9B-29502C1B72D5}" type="parTrans" cxnId="{8518D92B-02E3-4E77-B5F5-3B82EB9F9A0C}">
      <dgm:prSet/>
      <dgm:spPr/>
      <dgm:t>
        <a:bodyPr/>
        <a:lstStyle/>
        <a:p>
          <a:endParaRPr lang="en-US"/>
        </a:p>
      </dgm:t>
    </dgm:pt>
    <dgm:pt modelId="{D4D07308-7E34-496C-85DE-CC88B682CAF9}" type="sibTrans" cxnId="{8518D92B-02E3-4E77-B5F5-3B82EB9F9A0C}">
      <dgm:prSet/>
      <dgm:spPr/>
      <dgm:t>
        <a:bodyPr/>
        <a:lstStyle/>
        <a:p>
          <a:endParaRPr lang="en-US"/>
        </a:p>
      </dgm:t>
    </dgm:pt>
    <dgm:pt modelId="{E39DD5CB-EED4-42F0-A300-FA5FE560FB7D}">
      <dgm:prSet custT="1"/>
      <dgm:spPr/>
      <dgm:t>
        <a:bodyPr/>
        <a:lstStyle/>
        <a:p>
          <a:r>
            <a:rPr lang="en-US" sz="2400" dirty="0"/>
            <a:t>Ensure customer success experience with CS tools</a:t>
          </a:r>
        </a:p>
      </dgm:t>
    </dgm:pt>
    <dgm:pt modelId="{F771F592-BEFD-4F14-9E53-69BCA69C110F}" type="parTrans" cxnId="{354C0C63-425E-4BC4-A83C-A2F20E785343}">
      <dgm:prSet/>
      <dgm:spPr/>
      <dgm:t>
        <a:bodyPr/>
        <a:lstStyle/>
        <a:p>
          <a:endParaRPr lang="en-US"/>
        </a:p>
      </dgm:t>
    </dgm:pt>
    <dgm:pt modelId="{1267BB8E-08FC-4842-9FE0-CAABEF3709D1}" type="sibTrans" cxnId="{354C0C63-425E-4BC4-A83C-A2F20E785343}">
      <dgm:prSet/>
      <dgm:spPr/>
      <dgm:t>
        <a:bodyPr/>
        <a:lstStyle/>
        <a:p>
          <a:endParaRPr lang="en-US"/>
        </a:p>
      </dgm:t>
    </dgm:pt>
    <dgm:pt modelId="{B725F90D-172B-46E8-8901-F5CA9E228A03}">
      <dgm:prSet/>
      <dgm:spPr/>
      <dgm:t>
        <a:bodyPr/>
        <a:lstStyle/>
        <a:p>
          <a:endParaRPr lang="en-US"/>
        </a:p>
      </dgm:t>
    </dgm:pt>
    <dgm:pt modelId="{D8B21046-435F-4A73-8A13-10CA4C626355}" type="parTrans" cxnId="{A67A1DD3-C2EB-45A6-A6AE-DE48116405AF}">
      <dgm:prSet/>
      <dgm:spPr/>
      <dgm:t>
        <a:bodyPr/>
        <a:lstStyle/>
        <a:p>
          <a:endParaRPr lang="en-US"/>
        </a:p>
      </dgm:t>
    </dgm:pt>
    <dgm:pt modelId="{B44DBE90-C658-4CD9-8630-2A2D66D7885B}" type="sibTrans" cxnId="{A67A1DD3-C2EB-45A6-A6AE-DE48116405AF}">
      <dgm:prSet/>
      <dgm:spPr/>
      <dgm:t>
        <a:bodyPr/>
        <a:lstStyle/>
        <a:p>
          <a:endParaRPr lang="en-US"/>
        </a:p>
      </dgm:t>
    </dgm:pt>
    <dgm:pt modelId="{1B6379D5-E80E-40B9-8E4A-A29D5EBBB324}">
      <dgm:prSet custT="1"/>
      <dgm:spPr/>
      <dgm:t>
        <a:bodyPr/>
        <a:lstStyle/>
        <a:p>
          <a:r>
            <a:rPr lang="en-US" sz="2400" dirty="0"/>
            <a:t>Save up money and time </a:t>
          </a:r>
        </a:p>
      </dgm:t>
    </dgm:pt>
    <dgm:pt modelId="{A68B364E-80A1-4247-943D-5F0E32EA03B1}" type="parTrans" cxnId="{C4662D1A-6557-413B-A291-CCE8E00DA20D}">
      <dgm:prSet/>
      <dgm:spPr/>
      <dgm:t>
        <a:bodyPr/>
        <a:lstStyle/>
        <a:p>
          <a:endParaRPr lang="en-US"/>
        </a:p>
      </dgm:t>
    </dgm:pt>
    <dgm:pt modelId="{813BE566-F8A2-4DE6-9EEE-BAC04C1ADCAA}" type="sibTrans" cxnId="{C4662D1A-6557-413B-A291-CCE8E00DA20D}">
      <dgm:prSet/>
      <dgm:spPr/>
      <dgm:t>
        <a:bodyPr/>
        <a:lstStyle/>
        <a:p>
          <a:endParaRPr lang="en-US"/>
        </a:p>
      </dgm:t>
    </dgm:pt>
    <dgm:pt modelId="{93B6D5F8-2CF1-4500-99F5-61FC41CDE449}">
      <dgm:prSet/>
      <dgm:spPr/>
      <dgm:t>
        <a:bodyPr/>
        <a:lstStyle/>
        <a:p>
          <a:endParaRPr lang="en-US"/>
        </a:p>
      </dgm:t>
    </dgm:pt>
    <dgm:pt modelId="{F9BDDFC5-25E1-47AA-A030-AE4A5B828756}" type="parTrans" cxnId="{19C8B3CE-B890-442C-82BA-C6B58E4B0293}">
      <dgm:prSet/>
      <dgm:spPr/>
      <dgm:t>
        <a:bodyPr/>
        <a:lstStyle/>
        <a:p>
          <a:endParaRPr lang="en-US"/>
        </a:p>
      </dgm:t>
    </dgm:pt>
    <dgm:pt modelId="{9E8192CC-A57B-408D-A7DD-2B71E5FB5EDF}" type="sibTrans" cxnId="{19C8B3CE-B890-442C-82BA-C6B58E4B0293}">
      <dgm:prSet/>
      <dgm:spPr/>
      <dgm:t>
        <a:bodyPr/>
        <a:lstStyle/>
        <a:p>
          <a:endParaRPr lang="en-US"/>
        </a:p>
      </dgm:t>
    </dgm:pt>
    <dgm:pt modelId="{29FCC274-8676-485B-B78A-7C82744B316B}">
      <dgm:prSet custT="1"/>
      <dgm:spPr/>
      <dgm:t>
        <a:bodyPr/>
        <a:lstStyle/>
        <a:p>
          <a:r>
            <a:rPr lang="en-US" sz="2400" dirty="0"/>
            <a:t>Secure Cloud based environment</a:t>
          </a:r>
        </a:p>
      </dgm:t>
    </dgm:pt>
    <dgm:pt modelId="{0A70E396-F9C4-4FBC-96A7-07660850AE8C}" type="parTrans" cxnId="{CDAA5D4A-4B3F-4CD8-93D3-6A8E8AE1F43F}">
      <dgm:prSet/>
      <dgm:spPr/>
      <dgm:t>
        <a:bodyPr/>
        <a:lstStyle/>
        <a:p>
          <a:endParaRPr lang="en-US"/>
        </a:p>
      </dgm:t>
    </dgm:pt>
    <dgm:pt modelId="{0C0994BA-28F9-4089-9FD1-005F238DC317}" type="sibTrans" cxnId="{CDAA5D4A-4B3F-4CD8-93D3-6A8E8AE1F43F}">
      <dgm:prSet/>
      <dgm:spPr/>
      <dgm:t>
        <a:bodyPr/>
        <a:lstStyle/>
        <a:p>
          <a:endParaRPr lang="en-US"/>
        </a:p>
      </dgm:t>
    </dgm:pt>
    <dgm:pt modelId="{F3BA5F22-B809-4A27-9640-0299E3759927}" type="pres">
      <dgm:prSet presAssocID="{7837C342-AF73-456E-B26A-FE7D2C5CDAB9}" presName="Name0" presStyleCnt="0">
        <dgm:presLayoutVars>
          <dgm:dir/>
          <dgm:animLvl val="lvl"/>
          <dgm:resizeHandles val="exact"/>
        </dgm:presLayoutVars>
      </dgm:prSet>
      <dgm:spPr/>
    </dgm:pt>
    <dgm:pt modelId="{123D5E60-DC99-431A-9521-64233EADB215}" type="pres">
      <dgm:prSet presAssocID="{48B82994-626B-476C-B9A6-5C007F1C451A}" presName="linNode" presStyleCnt="0"/>
      <dgm:spPr/>
    </dgm:pt>
    <dgm:pt modelId="{92E93D22-1C31-4CE0-AF3E-620F88329FE4}" type="pres">
      <dgm:prSet presAssocID="{48B82994-626B-476C-B9A6-5C007F1C451A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EAD7A8AC-BCBF-4A81-99E5-A3534CF03129}" type="pres">
      <dgm:prSet presAssocID="{48B82994-626B-476C-B9A6-5C007F1C451A}" presName="descendantText" presStyleLbl="alignNode1" presStyleIdx="0" presStyleCnt="4">
        <dgm:presLayoutVars>
          <dgm:bulletEnabled/>
        </dgm:presLayoutVars>
      </dgm:prSet>
      <dgm:spPr/>
    </dgm:pt>
    <dgm:pt modelId="{5E446E87-E2E9-4113-A7A4-DC3A19BD510E}" type="pres">
      <dgm:prSet presAssocID="{C7C37302-F01C-4F0E-AD01-0DBE448AE178}" presName="sp" presStyleCnt="0"/>
      <dgm:spPr/>
    </dgm:pt>
    <dgm:pt modelId="{27274A38-B31D-44CA-AC68-2B6537A67369}" type="pres">
      <dgm:prSet presAssocID="{B26797C8-7772-471B-9BD3-F624A77FAFAB}" presName="linNode" presStyleCnt="0"/>
      <dgm:spPr/>
    </dgm:pt>
    <dgm:pt modelId="{8BADB6AA-D54B-4126-85C8-E62E74BC19FE}" type="pres">
      <dgm:prSet presAssocID="{B26797C8-7772-471B-9BD3-F624A77FAFAB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A5128E9A-612E-4ED1-BD24-215F81B83E5E}" type="pres">
      <dgm:prSet presAssocID="{B26797C8-7772-471B-9BD3-F624A77FAFAB}" presName="descendantText" presStyleLbl="alignNode1" presStyleIdx="1" presStyleCnt="4">
        <dgm:presLayoutVars>
          <dgm:bulletEnabled/>
        </dgm:presLayoutVars>
      </dgm:prSet>
      <dgm:spPr/>
    </dgm:pt>
    <dgm:pt modelId="{906D43CB-038D-4C54-88F7-B6A4C82BB1F3}" type="pres">
      <dgm:prSet presAssocID="{D4D07308-7E34-496C-85DE-CC88B682CAF9}" presName="sp" presStyleCnt="0"/>
      <dgm:spPr/>
    </dgm:pt>
    <dgm:pt modelId="{EC3C81EF-F373-476C-B4C3-C3CF167D7AE6}" type="pres">
      <dgm:prSet presAssocID="{B725F90D-172B-46E8-8901-F5CA9E228A03}" presName="linNode" presStyleCnt="0"/>
      <dgm:spPr/>
    </dgm:pt>
    <dgm:pt modelId="{F84FBAC2-1296-4245-B4BC-F4F84BDE4A28}" type="pres">
      <dgm:prSet presAssocID="{B725F90D-172B-46E8-8901-F5CA9E228A03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92888BBF-EE91-4B83-AD23-F5859F41CEEB}" type="pres">
      <dgm:prSet presAssocID="{B725F90D-172B-46E8-8901-F5CA9E228A03}" presName="descendantText" presStyleLbl="alignNode1" presStyleIdx="2" presStyleCnt="4">
        <dgm:presLayoutVars>
          <dgm:bulletEnabled/>
        </dgm:presLayoutVars>
      </dgm:prSet>
      <dgm:spPr/>
    </dgm:pt>
    <dgm:pt modelId="{9DCDA638-FD00-491F-B291-F652A1833478}" type="pres">
      <dgm:prSet presAssocID="{B44DBE90-C658-4CD9-8630-2A2D66D7885B}" presName="sp" presStyleCnt="0"/>
      <dgm:spPr/>
    </dgm:pt>
    <dgm:pt modelId="{88E1D830-E458-47E4-863C-D4867BDE2F2D}" type="pres">
      <dgm:prSet presAssocID="{93B6D5F8-2CF1-4500-99F5-61FC41CDE449}" presName="linNode" presStyleCnt="0"/>
      <dgm:spPr/>
    </dgm:pt>
    <dgm:pt modelId="{885D816D-3381-4BAD-AB80-6F199865448F}" type="pres">
      <dgm:prSet presAssocID="{93B6D5F8-2CF1-4500-99F5-61FC41CDE449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03BFB445-2C8A-4A01-86B1-0F32FAF8F29F}" type="pres">
      <dgm:prSet presAssocID="{93B6D5F8-2CF1-4500-99F5-61FC41CDE449}" presName="descendantText" presStyleLbl="alignNode1" presStyleIdx="3" presStyleCnt="4">
        <dgm:presLayoutVars>
          <dgm:bulletEnabled/>
        </dgm:presLayoutVars>
      </dgm:prSet>
      <dgm:spPr/>
    </dgm:pt>
  </dgm:ptLst>
  <dgm:cxnLst>
    <dgm:cxn modelId="{C4662D1A-6557-413B-A291-CCE8E00DA20D}" srcId="{B725F90D-172B-46E8-8901-F5CA9E228A03}" destId="{1B6379D5-E80E-40B9-8E4A-A29D5EBBB324}" srcOrd="0" destOrd="0" parTransId="{A68B364E-80A1-4247-943D-5F0E32EA03B1}" sibTransId="{813BE566-F8A2-4DE6-9EEE-BAC04C1ADCAA}"/>
    <dgm:cxn modelId="{8518D92B-02E3-4E77-B5F5-3B82EB9F9A0C}" srcId="{7837C342-AF73-456E-B26A-FE7D2C5CDAB9}" destId="{B26797C8-7772-471B-9BD3-F624A77FAFAB}" srcOrd="1" destOrd="0" parTransId="{C2CC044C-CF0B-4FB9-8D9B-29502C1B72D5}" sibTransId="{D4D07308-7E34-496C-85DE-CC88B682CAF9}"/>
    <dgm:cxn modelId="{96D2EC3B-598E-474D-9A34-DBC932A92425}" type="presOf" srcId="{B725F90D-172B-46E8-8901-F5CA9E228A03}" destId="{F84FBAC2-1296-4245-B4BC-F4F84BDE4A28}" srcOrd="0" destOrd="0" presId="urn:microsoft.com/office/officeart/2016/7/layout/VerticalHollowActionList"/>
    <dgm:cxn modelId="{3FF0535B-7055-410E-9D3B-5013942E3022}" type="presOf" srcId="{B26797C8-7772-471B-9BD3-F624A77FAFAB}" destId="{8BADB6AA-D54B-4126-85C8-E62E74BC19FE}" srcOrd="0" destOrd="0" presId="urn:microsoft.com/office/officeart/2016/7/layout/VerticalHollowActionList"/>
    <dgm:cxn modelId="{354C0C63-425E-4BC4-A83C-A2F20E785343}" srcId="{B26797C8-7772-471B-9BD3-F624A77FAFAB}" destId="{E39DD5CB-EED4-42F0-A300-FA5FE560FB7D}" srcOrd="0" destOrd="0" parTransId="{F771F592-BEFD-4F14-9E53-69BCA69C110F}" sibTransId="{1267BB8E-08FC-4842-9FE0-CAABEF3709D1}"/>
    <dgm:cxn modelId="{CDAA5D4A-4B3F-4CD8-93D3-6A8E8AE1F43F}" srcId="{93B6D5F8-2CF1-4500-99F5-61FC41CDE449}" destId="{29FCC274-8676-485B-B78A-7C82744B316B}" srcOrd="0" destOrd="0" parTransId="{0A70E396-F9C4-4FBC-96A7-07660850AE8C}" sibTransId="{0C0994BA-28F9-4089-9FD1-005F238DC317}"/>
    <dgm:cxn modelId="{ED510674-8F21-4708-A0A9-331353BB0340}" type="presOf" srcId="{1B6379D5-E80E-40B9-8E4A-A29D5EBBB324}" destId="{92888BBF-EE91-4B83-AD23-F5859F41CEEB}" srcOrd="0" destOrd="0" presId="urn:microsoft.com/office/officeart/2016/7/layout/VerticalHollowActionList"/>
    <dgm:cxn modelId="{1BB57C84-FA99-46F1-B037-07088EA5107E}" srcId="{7837C342-AF73-456E-B26A-FE7D2C5CDAB9}" destId="{48B82994-626B-476C-B9A6-5C007F1C451A}" srcOrd="0" destOrd="0" parTransId="{D46E2AD6-7E94-4F26-9FC0-478E9427B7B9}" sibTransId="{C7C37302-F01C-4F0E-AD01-0DBE448AE178}"/>
    <dgm:cxn modelId="{F53A8C85-B83C-49D6-A3C9-0733E8A2AC54}" type="presOf" srcId="{93B6D5F8-2CF1-4500-99F5-61FC41CDE449}" destId="{885D816D-3381-4BAD-AB80-6F199865448F}" srcOrd="0" destOrd="0" presId="urn:microsoft.com/office/officeart/2016/7/layout/VerticalHollowActionList"/>
    <dgm:cxn modelId="{78A7B0BB-E43D-45EA-A021-79A91730EDF1}" type="presOf" srcId="{E39DD5CB-EED4-42F0-A300-FA5FE560FB7D}" destId="{A5128E9A-612E-4ED1-BD24-215F81B83E5E}" srcOrd="0" destOrd="0" presId="urn:microsoft.com/office/officeart/2016/7/layout/VerticalHollowActionList"/>
    <dgm:cxn modelId="{AAEA64C7-F748-4976-BB14-34ABDC42B644}" srcId="{48B82994-626B-476C-B9A6-5C007F1C451A}" destId="{FA7FC503-E8A8-46E7-89E1-F8F5DB292585}" srcOrd="0" destOrd="0" parTransId="{C41B1DA1-F2E5-4496-B614-CEFF72A42D8E}" sibTransId="{38FDC91B-3F28-4CEA-A0BE-A80107089D5B}"/>
    <dgm:cxn modelId="{19C8B3CE-B890-442C-82BA-C6B58E4B0293}" srcId="{7837C342-AF73-456E-B26A-FE7D2C5CDAB9}" destId="{93B6D5F8-2CF1-4500-99F5-61FC41CDE449}" srcOrd="3" destOrd="0" parTransId="{F9BDDFC5-25E1-47AA-A030-AE4A5B828756}" sibTransId="{9E8192CC-A57B-408D-A7DD-2B71E5FB5EDF}"/>
    <dgm:cxn modelId="{A67A1DD3-C2EB-45A6-A6AE-DE48116405AF}" srcId="{7837C342-AF73-456E-B26A-FE7D2C5CDAB9}" destId="{B725F90D-172B-46E8-8901-F5CA9E228A03}" srcOrd="2" destOrd="0" parTransId="{D8B21046-435F-4A73-8A13-10CA4C626355}" sibTransId="{B44DBE90-C658-4CD9-8630-2A2D66D7885B}"/>
    <dgm:cxn modelId="{775C87D5-7151-4C52-85F2-C34E0D98DED6}" type="presOf" srcId="{48B82994-626B-476C-B9A6-5C007F1C451A}" destId="{92E93D22-1C31-4CE0-AF3E-620F88329FE4}" srcOrd="0" destOrd="0" presId="urn:microsoft.com/office/officeart/2016/7/layout/VerticalHollowActionList"/>
    <dgm:cxn modelId="{1B9FF4ED-73B0-4FE0-9D63-D03C2DFF80A6}" type="presOf" srcId="{FA7FC503-E8A8-46E7-89E1-F8F5DB292585}" destId="{EAD7A8AC-BCBF-4A81-99E5-A3534CF03129}" srcOrd="0" destOrd="0" presId="urn:microsoft.com/office/officeart/2016/7/layout/VerticalHollowActionList"/>
    <dgm:cxn modelId="{3DC0EAEE-94D4-4471-BDA2-630E61AC2824}" type="presOf" srcId="{7837C342-AF73-456E-B26A-FE7D2C5CDAB9}" destId="{F3BA5F22-B809-4A27-9640-0299E3759927}" srcOrd="0" destOrd="0" presId="urn:microsoft.com/office/officeart/2016/7/layout/VerticalHollowActionList"/>
    <dgm:cxn modelId="{D10CE0FE-9B6C-49A1-9841-D0E1E4985F2A}" type="presOf" srcId="{29FCC274-8676-485B-B78A-7C82744B316B}" destId="{03BFB445-2C8A-4A01-86B1-0F32FAF8F29F}" srcOrd="0" destOrd="0" presId="urn:microsoft.com/office/officeart/2016/7/layout/VerticalHollowActionList"/>
    <dgm:cxn modelId="{18AEF8BA-DF0C-43CA-8770-0D07B72F8C1A}" type="presParOf" srcId="{F3BA5F22-B809-4A27-9640-0299E3759927}" destId="{123D5E60-DC99-431A-9521-64233EADB215}" srcOrd="0" destOrd="0" presId="urn:microsoft.com/office/officeart/2016/7/layout/VerticalHollowActionList"/>
    <dgm:cxn modelId="{4F18BC90-EFD8-4612-895C-40EA64EF6641}" type="presParOf" srcId="{123D5E60-DC99-431A-9521-64233EADB215}" destId="{92E93D22-1C31-4CE0-AF3E-620F88329FE4}" srcOrd="0" destOrd="0" presId="urn:microsoft.com/office/officeart/2016/7/layout/VerticalHollowActionList"/>
    <dgm:cxn modelId="{94D00B74-FD9D-4F9E-B29C-50A8C72FD21C}" type="presParOf" srcId="{123D5E60-DC99-431A-9521-64233EADB215}" destId="{EAD7A8AC-BCBF-4A81-99E5-A3534CF03129}" srcOrd="1" destOrd="0" presId="urn:microsoft.com/office/officeart/2016/7/layout/VerticalHollowActionList"/>
    <dgm:cxn modelId="{204233B8-9F3F-4220-A7E8-8BA79E6B550A}" type="presParOf" srcId="{F3BA5F22-B809-4A27-9640-0299E3759927}" destId="{5E446E87-E2E9-4113-A7A4-DC3A19BD510E}" srcOrd="1" destOrd="0" presId="urn:microsoft.com/office/officeart/2016/7/layout/VerticalHollowActionList"/>
    <dgm:cxn modelId="{BBA0D9E9-8C7F-4395-9DB6-09AD03CA94D9}" type="presParOf" srcId="{F3BA5F22-B809-4A27-9640-0299E3759927}" destId="{27274A38-B31D-44CA-AC68-2B6537A67369}" srcOrd="2" destOrd="0" presId="urn:microsoft.com/office/officeart/2016/7/layout/VerticalHollowActionList"/>
    <dgm:cxn modelId="{1BF98377-06B5-4EA6-BC97-325551E6FAB3}" type="presParOf" srcId="{27274A38-B31D-44CA-AC68-2B6537A67369}" destId="{8BADB6AA-D54B-4126-85C8-E62E74BC19FE}" srcOrd="0" destOrd="0" presId="urn:microsoft.com/office/officeart/2016/7/layout/VerticalHollowActionList"/>
    <dgm:cxn modelId="{9AE43EC1-CFAA-40C2-84AD-7EE0C6E24651}" type="presParOf" srcId="{27274A38-B31D-44CA-AC68-2B6537A67369}" destId="{A5128E9A-612E-4ED1-BD24-215F81B83E5E}" srcOrd="1" destOrd="0" presId="urn:microsoft.com/office/officeart/2016/7/layout/VerticalHollowActionList"/>
    <dgm:cxn modelId="{5D162005-6489-4212-BB2B-69EBBFEA8BB2}" type="presParOf" srcId="{F3BA5F22-B809-4A27-9640-0299E3759927}" destId="{906D43CB-038D-4C54-88F7-B6A4C82BB1F3}" srcOrd="3" destOrd="0" presId="urn:microsoft.com/office/officeart/2016/7/layout/VerticalHollowActionList"/>
    <dgm:cxn modelId="{C5860ADB-2FB0-46FB-B60E-EC21D7D69E58}" type="presParOf" srcId="{F3BA5F22-B809-4A27-9640-0299E3759927}" destId="{EC3C81EF-F373-476C-B4C3-C3CF167D7AE6}" srcOrd="4" destOrd="0" presId="urn:microsoft.com/office/officeart/2016/7/layout/VerticalHollowActionList"/>
    <dgm:cxn modelId="{324077BB-5649-497F-8940-ED43C8C50E6F}" type="presParOf" srcId="{EC3C81EF-F373-476C-B4C3-C3CF167D7AE6}" destId="{F84FBAC2-1296-4245-B4BC-F4F84BDE4A28}" srcOrd="0" destOrd="0" presId="urn:microsoft.com/office/officeart/2016/7/layout/VerticalHollowActionList"/>
    <dgm:cxn modelId="{CD87F7A6-8E5C-4556-831A-22EC04D01661}" type="presParOf" srcId="{EC3C81EF-F373-476C-B4C3-C3CF167D7AE6}" destId="{92888BBF-EE91-4B83-AD23-F5859F41CEEB}" srcOrd="1" destOrd="0" presId="urn:microsoft.com/office/officeart/2016/7/layout/VerticalHollowActionList"/>
    <dgm:cxn modelId="{67EAC6EC-4C63-45B2-9F56-997D1B1873C5}" type="presParOf" srcId="{F3BA5F22-B809-4A27-9640-0299E3759927}" destId="{9DCDA638-FD00-491F-B291-F652A1833478}" srcOrd="5" destOrd="0" presId="urn:microsoft.com/office/officeart/2016/7/layout/VerticalHollowActionList"/>
    <dgm:cxn modelId="{DC92C7C8-C77F-45DC-9E27-DB856DCA5CDF}" type="presParOf" srcId="{F3BA5F22-B809-4A27-9640-0299E3759927}" destId="{88E1D830-E458-47E4-863C-D4867BDE2F2D}" srcOrd="6" destOrd="0" presId="urn:microsoft.com/office/officeart/2016/7/layout/VerticalHollowActionList"/>
    <dgm:cxn modelId="{32950654-8E28-4A05-B44B-8304A8DEE41C}" type="presParOf" srcId="{88E1D830-E458-47E4-863C-D4867BDE2F2D}" destId="{885D816D-3381-4BAD-AB80-6F199865448F}" srcOrd="0" destOrd="0" presId="urn:microsoft.com/office/officeart/2016/7/layout/VerticalHollowActionList"/>
    <dgm:cxn modelId="{2147FAD8-4FD3-4F7F-A031-D0D067167354}" type="presParOf" srcId="{88E1D830-E458-47E4-863C-D4867BDE2F2D}" destId="{03BFB445-2C8A-4A01-86B1-0F32FAF8F29F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3E6F9F2-CBA6-4249-BFF0-948A4245520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372001B-3287-4C5A-9AD0-3BBE17A0C4D9}">
      <dgm:prSet custT="1"/>
      <dgm:spPr/>
      <dgm:t>
        <a:bodyPr/>
        <a:lstStyle/>
        <a:p>
          <a:r>
            <a:rPr lang="en-US" sz="2400" b="1" i="1" dirty="0"/>
            <a:t>Infrastructure</a:t>
          </a:r>
        </a:p>
      </dgm:t>
    </dgm:pt>
    <dgm:pt modelId="{C1ED22A3-B376-483B-954F-E7FFFBA56514}" type="parTrans" cxnId="{4DBA1082-503A-4D62-888B-65338155B8FB}">
      <dgm:prSet/>
      <dgm:spPr/>
      <dgm:t>
        <a:bodyPr/>
        <a:lstStyle/>
        <a:p>
          <a:endParaRPr lang="en-US"/>
        </a:p>
      </dgm:t>
    </dgm:pt>
    <dgm:pt modelId="{EBC07EB7-BFDA-4C37-BCA0-FD78A304CC1C}" type="sibTrans" cxnId="{4DBA1082-503A-4D62-888B-65338155B8FB}">
      <dgm:prSet/>
      <dgm:spPr/>
      <dgm:t>
        <a:bodyPr/>
        <a:lstStyle/>
        <a:p>
          <a:endParaRPr lang="en-US"/>
        </a:p>
      </dgm:t>
    </dgm:pt>
    <dgm:pt modelId="{C2AC2F97-4B64-422B-BAEE-D45FD37A905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Infrastructure &amp; its components are functional and cost efficient</a:t>
          </a:r>
        </a:p>
      </dgm:t>
    </dgm:pt>
    <dgm:pt modelId="{D2AE002B-6CE6-4F04-80A5-9742AC367254}" type="parTrans" cxnId="{57440CB1-CB62-4F5E-84D8-541C95EE3C69}">
      <dgm:prSet/>
      <dgm:spPr/>
      <dgm:t>
        <a:bodyPr/>
        <a:lstStyle/>
        <a:p>
          <a:endParaRPr lang="en-US"/>
        </a:p>
      </dgm:t>
    </dgm:pt>
    <dgm:pt modelId="{D6EAB90F-4F4C-4933-9BF3-804695B05A68}" type="sibTrans" cxnId="{57440CB1-CB62-4F5E-84D8-541C95EE3C69}">
      <dgm:prSet/>
      <dgm:spPr/>
      <dgm:t>
        <a:bodyPr/>
        <a:lstStyle/>
        <a:p>
          <a:endParaRPr lang="en-US"/>
        </a:p>
      </dgm:t>
    </dgm:pt>
    <dgm:pt modelId="{3202EE06-A704-4712-95F4-D1CD06D001F4}">
      <dgm:prSet custT="1"/>
      <dgm:spPr>
        <a:solidFill>
          <a:srgbClr val="C48170"/>
        </a:solidFill>
      </dgm:spPr>
      <dgm:t>
        <a:bodyPr/>
        <a:lstStyle/>
        <a:p>
          <a:r>
            <a:rPr lang="en-US" sz="2400" b="1" i="1" dirty="0"/>
            <a:t>Website</a:t>
          </a:r>
        </a:p>
      </dgm:t>
    </dgm:pt>
    <dgm:pt modelId="{589D78CD-C3E7-4ED0-81B1-CB3FE2F4D2F0}" type="parTrans" cxnId="{A2C60C2A-FAD5-47B9-95B4-78C95CDF594C}">
      <dgm:prSet/>
      <dgm:spPr/>
      <dgm:t>
        <a:bodyPr/>
        <a:lstStyle/>
        <a:p>
          <a:endParaRPr lang="en-US"/>
        </a:p>
      </dgm:t>
    </dgm:pt>
    <dgm:pt modelId="{F62B06EF-5166-4072-A56D-11CC00EC8FD1}" type="sibTrans" cxnId="{A2C60C2A-FAD5-47B9-95B4-78C95CDF594C}">
      <dgm:prSet/>
      <dgm:spPr/>
      <dgm:t>
        <a:bodyPr/>
        <a:lstStyle/>
        <a:p>
          <a:endParaRPr lang="en-US"/>
        </a:p>
      </dgm:t>
    </dgm:pt>
    <dgm:pt modelId="{997CFCF1-49DA-44F8-B1ED-5BABEB1468A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Webapp is functional and accessible</a:t>
          </a:r>
        </a:p>
      </dgm:t>
    </dgm:pt>
    <dgm:pt modelId="{B3B0ED30-EBEB-49BD-88D4-713F6CB6DA27}" type="parTrans" cxnId="{FD8C93EC-B1AF-49C2-93BA-FCDE2A3AAF07}">
      <dgm:prSet/>
      <dgm:spPr/>
      <dgm:t>
        <a:bodyPr/>
        <a:lstStyle/>
        <a:p>
          <a:endParaRPr lang="en-US"/>
        </a:p>
      </dgm:t>
    </dgm:pt>
    <dgm:pt modelId="{B0F26CEC-F4A5-41FD-8D71-27D20F33E8AB}" type="sibTrans" cxnId="{FD8C93EC-B1AF-49C2-93BA-FCDE2A3AAF07}">
      <dgm:prSet/>
      <dgm:spPr/>
      <dgm:t>
        <a:bodyPr/>
        <a:lstStyle/>
        <a:p>
          <a:endParaRPr lang="en-US"/>
        </a:p>
      </dgm:t>
    </dgm:pt>
    <dgm:pt modelId="{83CA7C87-EC3E-404F-84E8-F048392E8D5D}">
      <dgm:prSet custT="1"/>
      <dgm:spPr>
        <a:solidFill>
          <a:srgbClr val="A5A5A5"/>
        </a:solidFill>
      </dgm:spPr>
      <dgm:t>
        <a:bodyPr/>
        <a:lstStyle/>
        <a:p>
          <a:r>
            <a:rPr lang="en-US" sz="2400" b="1" i="1" dirty="0"/>
            <a:t>Security</a:t>
          </a:r>
        </a:p>
      </dgm:t>
    </dgm:pt>
    <dgm:pt modelId="{74138DD3-BBA6-4FCE-8FE5-7F3CF7A717F7}" type="parTrans" cxnId="{51E01ED8-1415-4FD8-A250-999DD3D6E170}">
      <dgm:prSet/>
      <dgm:spPr/>
      <dgm:t>
        <a:bodyPr/>
        <a:lstStyle/>
        <a:p>
          <a:endParaRPr lang="en-US"/>
        </a:p>
      </dgm:t>
    </dgm:pt>
    <dgm:pt modelId="{3338D094-1D6B-4290-8B7E-789757F8D98C}" type="sibTrans" cxnId="{51E01ED8-1415-4FD8-A250-999DD3D6E170}">
      <dgm:prSet/>
      <dgm:spPr/>
      <dgm:t>
        <a:bodyPr/>
        <a:lstStyle/>
        <a:p>
          <a:endParaRPr lang="en-US"/>
        </a:p>
      </dgm:t>
    </dgm:pt>
    <dgm:pt modelId="{F9E0051E-1EF9-4335-97F9-38382CA5AB7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Secrets Management, Networking</a:t>
          </a:r>
        </a:p>
      </dgm:t>
    </dgm:pt>
    <dgm:pt modelId="{6F3135DF-B3D9-46FF-BECE-4618F84A828A}" type="parTrans" cxnId="{54DC649F-A938-4F99-A593-0945BF0A92BD}">
      <dgm:prSet/>
      <dgm:spPr/>
      <dgm:t>
        <a:bodyPr/>
        <a:lstStyle/>
        <a:p>
          <a:endParaRPr lang="en-US"/>
        </a:p>
      </dgm:t>
    </dgm:pt>
    <dgm:pt modelId="{A26E6AEC-13A0-484F-8E0A-D395F4DD4EC6}" type="sibTrans" cxnId="{54DC649F-A938-4F99-A593-0945BF0A92BD}">
      <dgm:prSet/>
      <dgm:spPr/>
      <dgm:t>
        <a:bodyPr/>
        <a:lstStyle/>
        <a:p>
          <a:endParaRPr lang="en-US"/>
        </a:p>
      </dgm:t>
    </dgm:pt>
    <dgm:pt modelId="{2CCC309B-5A36-4C66-83FA-F53E52DE310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Security measures (hash passwords, store data, authentication.)</a:t>
          </a:r>
        </a:p>
      </dgm:t>
    </dgm:pt>
    <dgm:pt modelId="{6CE516BE-CBA7-4EAA-AC51-3B867984A490}" type="parTrans" cxnId="{50477523-F644-49BD-9A74-686D4907C16A}">
      <dgm:prSet/>
      <dgm:spPr/>
      <dgm:t>
        <a:bodyPr/>
        <a:lstStyle/>
        <a:p>
          <a:endParaRPr lang="en-US"/>
        </a:p>
      </dgm:t>
    </dgm:pt>
    <dgm:pt modelId="{0AB40B42-A81E-4A9A-8386-8AB7FD12B97B}" type="sibTrans" cxnId="{50477523-F644-49BD-9A74-686D4907C16A}">
      <dgm:prSet/>
      <dgm:spPr/>
      <dgm:t>
        <a:bodyPr/>
        <a:lstStyle/>
        <a:p>
          <a:endParaRPr lang="en-US"/>
        </a:p>
      </dgm:t>
    </dgm:pt>
    <dgm:pt modelId="{54A70BD0-80CC-44B3-83C3-FA30CF384360}" type="pres">
      <dgm:prSet presAssocID="{53E6F9F2-CBA6-4249-BFF0-948A4245520E}" presName="linear" presStyleCnt="0">
        <dgm:presLayoutVars>
          <dgm:animLvl val="lvl"/>
          <dgm:resizeHandles val="exact"/>
        </dgm:presLayoutVars>
      </dgm:prSet>
      <dgm:spPr/>
    </dgm:pt>
    <dgm:pt modelId="{CBC2A05B-B358-40BA-B814-A5BC41A4A591}" type="pres">
      <dgm:prSet presAssocID="{5372001B-3287-4C5A-9AD0-3BBE17A0C4D9}" presName="parentText" presStyleLbl="node1" presStyleIdx="0" presStyleCnt="3" custScaleY="52158">
        <dgm:presLayoutVars>
          <dgm:chMax val="0"/>
          <dgm:bulletEnabled val="1"/>
        </dgm:presLayoutVars>
      </dgm:prSet>
      <dgm:spPr/>
    </dgm:pt>
    <dgm:pt modelId="{E91C2418-08A0-46D8-9A8C-987954C435A6}" type="pres">
      <dgm:prSet presAssocID="{5372001B-3287-4C5A-9AD0-3BBE17A0C4D9}" presName="childText" presStyleLbl="revTx" presStyleIdx="0" presStyleCnt="3" custScaleY="84826">
        <dgm:presLayoutVars>
          <dgm:bulletEnabled val="1"/>
        </dgm:presLayoutVars>
      </dgm:prSet>
      <dgm:spPr/>
    </dgm:pt>
    <dgm:pt modelId="{5E6BED45-4D6F-4415-B37B-364366B6596E}" type="pres">
      <dgm:prSet presAssocID="{3202EE06-A704-4712-95F4-D1CD06D001F4}" presName="parentText" presStyleLbl="node1" presStyleIdx="1" presStyleCnt="3" custScaleY="58734">
        <dgm:presLayoutVars>
          <dgm:chMax val="0"/>
          <dgm:bulletEnabled val="1"/>
        </dgm:presLayoutVars>
      </dgm:prSet>
      <dgm:spPr/>
    </dgm:pt>
    <dgm:pt modelId="{D51B43BC-6845-4A07-ABCC-5A974D1D5BA1}" type="pres">
      <dgm:prSet presAssocID="{3202EE06-A704-4712-95F4-D1CD06D001F4}" presName="childText" presStyleLbl="revTx" presStyleIdx="1" presStyleCnt="3" custScaleY="84826">
        <dgm:presLayoutVars>
          <dgm:bulletEnabled val="1"/>
        </dgm:presLayoutVars>
      </dgm:prSet>
      <dgm:spPr/>
    </dgm:pt>
    <dgm:pt modelId="{831AC7F6-D374-4260-8F1A-4DB1A5180530}" type="pres">
      <dgm:prSet presAssocID="{83CA7C87-EC3E-404F-84E8-F048392E8D5D}" presName="parentText" presStyleLbl="node1" presStyleIdx="2" presStyleCnt="3" custScaleY="58734">
        <dgm:presLayoutVars>
          <dgm:chMax val="0"/>
          <dgm:bulletEnabled val="1"/>
        </dgm:presLayoutVars>
      </dgm:prSet>
      <dgm:spPr/>
    </dgm:pt>
    <dgm:pt modelId="{92936AE4-3EAA-4E87-8EDE-EB653E028557}" type="pres">
      <dgm:prSet presAssocID="{83CA7C87-EC3E-404F-84E8-F048392E8D5D}" presName="childText" presStyleLbl="revTx" presStyleIdx="2" presStyleCnt="3" custScaleY="84826">
        <dgm:presLayoutVars>
          <dgm:bulletEnabled val="1"/>
        </dgm:presLayoutVars>
      </dgm:prSet>
      <dgm:spPr/>
    </dgm:pt>
  </dgm:ptLst>
  <dgm:cxnLst>
    <dgm:cxn modelId="{50477523-F644-49BD-9A74-686D4907C16A}" srcId="{3202EE06-A704-4712-95F4-D1CD06D001F4}" destId="{2CCC309B-5A36-4C66-83FA-F53E52DE310E}" srcOrd="1" destOrd="0" parTransId="{6CE516BE-CBA7-4EAA-AC51-3B867984A490}" sibTransId="{0AB40B42-A81E-4A9A-8386-8AB7FD12B97B}"/>
    <dgm:cxn modelId="{A2C60C2A-FAD5-47B9-95B4-78C95CDF594C}" srcId="{53E6F9F2-CBA6-4249-BFF0-948A4245520E}" destId="{3202EE06-A704-4712-95F4-D1CD06D001F4}" srcOrd="1" destOrd="0" parTransId="{589D78CD-C3E7-4ED0-81B1-CB3FE2F4D2F0}" sibTransId="{F62B06EF-5166-4072-A56D-11CC00EC8FD1}"/>
    <dgm:cxn modelId="{653B6033-42B9-4743-81E5-7A64EB885464}" type="presOf" srcId="{F9E0051E-1EF9-4335-97F9-38382CA5AB7A}" destId="{92936AE4-3EAA-4E87-8EDE-EB653E028557}" srcOrd="0" destOrd="0" presId="urn:microsoft.com/office/officeart/2005/8/layout/vList2"/>
    <dgm:cxn modelId="{581DBC67-E1EB-42CE-A7E4-DC8F909B07D1}" type="presOf" srcId="{3202EE06-A704-4712-95F4-D1CD06D001F4}" destId="{5E6BED45-4D6F-4415-B37B-364366B6596E}" srcOrd="0" destOrd="0" presId="urn:microsoft.com/office/officeart/2005/8/layout/vList2"/>
    <dgm:cxn modelId="{DE18B34A-AAC5-45A9-9042-49A011821679}" type="presOf" srcId="{997CFCF1-49DA-44F8-B1ED-5BABEB1468A7}" destId="{D51B43BC-6845-4A07-ABCC-5A974D1D5BA1}" srcOrd="0" destOrd="0" presId="urn:microsoft.com/office/officeart/2005/8/layout/vList2"/>
    <dgm:cxn modelId="{D0B3E44F-AAB2-455E-BF99-312C809542D8}" type="presOf" srcId="{83CA7C87-EC3E-404F-84E8-F048392E8D5D}" destId="{831AC7F6-D374-4260-8F1A-4DB1A5180530}" srcOrd="0" destOrd="0" presId="urn:microsoft.com/office/officeart/2005/8/layout/vList2"/>
    <dgm:cxn modelId="{6433DF50-42DD-4ABB-A09A-48ADA425ACF4}" type="presOf" srcId="{53E6F9F2-CBA6-4249-BFF0-948A4245520E}" destId="{54A70BD0-80CC-44B3-83C3-FA30CF384360}" srcOrd="0" destOrd="0" presId="urn:microsoft.com/office/officeart/2005/8/layout/vList2"/>
    <dgm:cxn modelId="{4DBA1082-503A-4D62-888B-65338155B8FB}" srcId="{53E6F9F2-CBA6-4249-BFF0-948A4245520E}" destId="{5372001B-3287-4C5A-9AD0-3BBE17A0C4D9}" srcOrd="0" destOrd="0" parTransId="{C1ED22A3-B376-483B-954F-E7FFFBA56514}" sibTransId="{EBC07EB7-BFDA-4C37-BCA0-FD78A304CC1C}"/>
    <dgm:cxn modelId="{CCAB1A9A-33FA-4C07-BE98-19F7E9C257B5}" type="presOf" srcId="{C2AC2F97-4B64-422B-BAEE-D45FD37A9052}" destId="{E91C2418-08A0-46D8-9A8C-987954C435A6}" srcOrd="0" destOrd="0" presId="urn:microsoft.com/office/officeart/2005/8/layout/vList2"/>
    <dgm:cxn modelId="{54DC649F-A938-4F99-A593-0945BF0A92BD}" srcId="{83CA7C87-EC3E-404F-84E8-F048392E8D5D}" destId="{F9E0051E-1EF9-4335-97F9-38382CA5AB7A}" srcOrd="0" destOrd="0" parTransId="{6F3135DF-B3D9-46FF-BECE-4618F84A828A}" sibTransId="{A26E6AEC-13A0-484F-8E0A-D395F4DD4EC6}"/>
    <dgm:cxn modelId="{57440CB1-CB62-4F5E-84D8-541C95EE3C69}" srcId="{5372001B-3287-4C5A-9AD0-3BBE17A0C4D9}" destId="{C2AC2F97-4B64-422B-BAEE-D45FD37A9052}" srcOrd="0" destOrd="0" parTransId="{D2AE002B-6CE6-4F04-80A5-9742AC367254}" sibTransId="{D6EAB90F-4F4C-4933-9BF3-804695B05A68}"/>
    <dgm:cxn modelId="{51E01ED8-1415-4FD8-A250-999DD3D6E170}" srcId="{53E6F9F2-CBA6-4249-BFF0-948A4245520E}" destId="{83CA7C87-EC3E-404F-84E8-F048392E8D5D}" srcOrd="2" destOrd="0" parTransId="{74138DD3-BBA6-4FCE-8FE5-7F3CF7A717F7}" sibTransId="{3338D094-1D6B-4290-8B7E-789757F8D98C}"/>
    <dgm:cxn modelId="{2D9A80DD-FAB2-4452-B106-9BDF5A78E382}" type="presOf" srcId="{5372001B-3287-4C5A-9AD0-3BBE17A0C4D9}" destId="{CBC2A05B-B358-40BA-B814-A5BC41A4A591}" srcOrd="0" destOrd="0" presId="urn:microsoft.com/office/officeart/2005/8/layout/vList2"/>
    <dgm:cxn modelId="{0BEB1DE2-3C48-47BC-B3E2-32ED27B16F52}" type="presOf" srcId="{2CCC309B-5A36-4C66-83FA-F53E52DE310E}" destId="{D51B43BC-6845-4A07-ABCC-5A974D1D5BA1}" srcOrd="0" destOrd="1" presId="urn:microsoft.com/office/officeart/2005/8/layout/vList2"/>
    <dgm:cxn modelId="{FD8C93EC-B1AF-49C2-93BA-FCDE2A3AAF07}" srcId="{3202EE06-A704-4712-95F4-D1CD06D001F4}" destId="{997CFCF1-49DA-44F8-B1ED-5BABEB1468A7}" srcOrd="0" destOrd="0" parTransId="{B3B0ED30-EBEB-49BD-88D4-713F6CB6DA27}" sibTransId="{B0F26CEC-F4A5-41FD-8D71-27D20F33E8AB}"/>
    <dgm:cxn modelId="{52951240-E8DC-4711-8BB5-64879D1927E5}" type="presParOf" srcId="{54A70BD0-80CC-44B3-83C3-FA30CF384360}" destId="{CBC2A05B-B358-40BA-B814-A5BC41A4A591}" srcOrd="0" destOrd="0" presId="urn:microsoft.com/office/officeart/2005/8/layout/vList2"/>
    <dgm:cxn modelId="{350BDDE0-59D9-4840-84DA-85C84297AB2F}" type="presParOf" srcId="{54A70BD0-80CC-44B3-83C3-FA30CF384360}" destId="{E91C2418-08A0-46D8-9A8C-987954C435A6}" srcOrd="1" destOrd="0" presId="urn:microsoft.com/office/officeart/2005/8/layout/vList2"/>
    <dgm:cxn modelId="{B1BE111B-2501-4AA1-9635-64BB33678469}" type="presParOf" srcId="{54A70BD0-80CC-44B3-83C3-FA30CF384360}" destId="{5E6BED45-4D6F-4415-B37B-364366B6596E}" srcOrd="2" destOrd="0" presId="urn:microsoft.com/office/officeart/2005/8/layout/vList2"/>
    <dgm:cxn modelId="{33DDD6C1-989C-4D66-B666-4DF5AE232203}" type="presParOf" srcId="{54A70BD0-80CC-44B3-83C3-FA30CF384360}" destId="{D51B43BC-6845-4A07-ABCC-5A974D1D5BA1}" srcOrd="3" destOrd="0" presId="urn:microsoft.com/office/officeart/2005/8/layout/vList2"/>
    <dgm:cxn modelId="{BF6C89D3-4B53-4F37-9D3E-4EFFA51A30D4}" type="presParOf" srcId="{54A70BD0-80CC-44B3-83C3-FA30CF384360}" destId="{831AC7F6-D374-4260-8F1A-4DB1A5180530}" srcOrd="4" destOrd="0" presId="urn:microsoft.com/office/officeart/2005/8/layout/vList2"/>
    <dgm:cxn modelId="{439C0247-FC57-4EC3-8153-BD4060C3F3A3}" type="presParOf" srcId="{54A70BD0-80CC-44B3-83C3-FA30CF384360}" destId="{92936AE4-3EAA-4E87-8EDE-EB653E02855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AD8D5D1-690D-4440-8498-4F5675B01810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E8893273-C423-4774-9B8A-2D67C6EF3763}">
      <dgm:prSet custT="1"/>
      <dgm:spPr/>
      <dgm:t>
        <a:bodyPr/>
        <a:lstStyle/>
        <a:p>
          <a:pPr algn="ctr"/>
          <a:r>
            <a:rPr lang="en-US" sz="3200" b="1" i="1" dirty="0"/>
            <a:t>Infrastructure</a:t>
          </a:r>
        </a:p>
      </dgm:t>
    </dgm:pt>
    <dgm:pt modelId="{86EA1B68-168B-4200-92B2-08D6F4282A0E}" type="parTrans" cxnId="{E85E4A46-9848-437B-ADB4-4BDB7B1351B4}">
      <dgm:prSet/>
      <dgm:spPr/>
      <dgm:t>
        <a:bodyPr/>
        <a:lstStyle/>
        <a:p>
          <a:endParaRPr lang="en-US"/>
        </a:p>
      </dgm:t>
    </dgm:pt>
    <dgm:pt modelId="{CA45E5D2-EC68-49DC-A44E-52EAC53FA460}" type="sibTrans" cxnId="{E85E4A46-9848-437B-ADB4-4BDB7B1351B4}">
      <dgm:prSet/>
      <dgm:spPr/>
      <dgm:t>
        <a:bodyPr/>
        <a:lstStyle/>
        <a:p>
          <a:endParaRPr lang="en-US"/>
        </a:p>
      </dgm:t>
    </dgm:pt>
    <dgm:pt modelId="{E9B2E376-ADC5-43AB-AA25-125FA45D308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/>
            <a:t>Proper EC2 functioning and management </a:t>
          </a:r>
          <a:r>
            <a:rPr lang="en-US" sz="2200" b="0" i="0" dirty="0"/>
            <a:t>✅ </a:t>
          </a:r>
          <a:endParaRPr lang="en-US" sz="2200" dirty="0"/>
        </a:p>
      </dgm:t>
    </dgm:pt>
    <dgm:pt modelId="{59FD900D-95BF-4592-B3C8-80FC0678E80C}" type="parTrans" cxnId="{F848341E-A36A-434C-8692-C1B51366E318}">
      <dgm:prSet/>
      <dgm:spPr/>
      <dgm:t>
        <a:bodyPr/>
        <a:lstStyle/>
        <a:p>
          <a:endParaRPr lang="en-US"/>
        </a:p>
      </dgm:t>
    </dgm:pt>
    <dgm:pt modelId="{257EC897-B888-448A-92D2-BF8FAC3751BE}" type="sibTrans" cxnId="{F848341E-A36A-434C-8692-C1B51366E318}">
      <dgm:prSet/>
      <dgm:spPr/>
      <dgm:t>
        <a:bodyPr/>
        <a:lstStyle/>
        <a:p>
          <a:endParaRPr lang="en-US"/>
        </a:p>
      </dgm:t>
    </dgm:pt>
    <dgm:pt modelId="{AF6F095E-C797-48EE-9134-97550B5254C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/>
            <a:t>ECR + ECS </a:t>
          </a:r>
          <a:r>
            <a:rPr lang="en-US" sz="2200" b="0" i="0" dirty="0"/>
            <a:t>✅ </a:t>
          </a:r>
          <a:endParaRPr lang="en-US" sz="2200" dirty="0"/>
        </a:p>
      </dgm:t>
    </dgm:pt>
    <dgm:pt modelId="{3C05F63C-E3D6-4985-A118-CBB017166DE4}" type="parTrans" cxnId="{CF595A2F-9805-4D73-85EA-C484B9B077CA}">
      <dgm:prSet/>
      <dgm:spPr/>
      <dgm:t>
        <a:bodyPr/>
        <a:lstStyle/>
        <a:p>
          <a:endParaRPr lang="en-US"/>
        </a:p>
      </dgm:t>
    </dgm:pt>
    <dgm:pt modelId="{F9FB0B9B-A7BE-4F4C-9BFE-C18F277FDC6B}" type="sibTrans" cxnId="{CF595A2F-9805-4D73-85EA-C484B9B077CA}">
      <dgm:prSet/>
      <dgm:spPr/>
      <dgm:t>
        <a:bodyPr/>
        <a:lstStyle/>
        <a:p>
          <a:endParaRPr lang="en-US"/>
        </a:p>
      </dgm:t>
    </dgm:pt>
    <dgm:pt modelId="{00782D1D-65C3-48CB-A094-6ADDC6D5ED9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/>
            <a:t>CI/CD </a:t>
          </a:r>
          <a:r>
            <a:rPr lang="en-US" sz="2200" b="0" i="0" dirty="0"/>
            <a:t>✅ </a:t>
          </a:r>
          <a:endParaRPr lang="en-US" sz="2200" dirty="0"/>
        </a:p>
      </dgm:t>
    </dgm:pt>
    <dgm:pt modelId="{8184B087-7AC8-48DF-AAF1-CBE27B17C506}" type="parTrans" cxnId="{028B000F-6ABD-4B6C-B76E-90B2F758CE94}">
      <dgm:prSet/>
      <dgm:spPr/>
      <dgm:t>
        <a:bodyPr/>
        <a:lstStyle/>
        <a:p>
          <a:endParaRPr lang="en-US"/>
        </a:p>
      </dgm:t>
    </dgm:pt>
    <dgm:pt modelId="{300311E0-705C-48F1-9FC6-B65F87A875DC}" type="sibTrans" cxnId="{028B000F-6ABD-4B6C-B76E-90B2F758CE94}">
      <dgm:prSet/>
      <dgm:spPr/>
      <dgm:t>
        <a:bodyPr/>
        <a:lstStyle/>
        <a:p>
          <a:endParaRPr lang="en-US"/>
        </a:p>
      </dgm:t>
    </dgm:pt>
    <dgm:pt modelId="{33796081-4436-4559-9587-70996C7A641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/>
            <a:t>Load Balancer </a:t>
          </a:r>
          <a:r>
            <a:rPr lang="en-US" sz="2200" b="0" i="0" dirty="0"/>
            <a:t>✅ </a:t>
          </a:r>
          <a:endParaRPr lang="en-US" sz="2200" dirty="0"/>
        </a:p>
      </dgm:t>
    </dgm:pt>
    <dgm:pt modelId="{152B2AF2-6F36-4A08-A0AF-20328A16EF6C}" type="parTrans" cxnId="{6BC3FA22-F10E-4969-8BC5-9C4E558AD003}">
      <dgm:prSet/>
      <dgm:spPr/>
      <dgm:t>
        <a:bodyPr/>
        <a:lstStyle/>
        <a:p>
          <a:endParaRPr lang="en-US"/>
        </a:p>
      </dgm:t>
    </dgm:pt>
    <dgm:pt modelId="{7703102D-235D-408A-AA20-02D60FB2FDA5}" type="sibTrans" cxnId="{6BC3FA22-F10E-4969-8BC5-9C4E558AD003}">
      <dgm:prSet/>
      <dgm:spPr/>
      <dgm:t>
        <a:bodyPr/>
        <a:lstStyle/>
        <a:p>
          <a:endParaRPr lang="en-US"/>
        </a:p>
      </dgm:t>
    </dgm:pt>
    <dgm:pt modelId="{BD142CAC-E980-44CC-9BCB-6AE79ADCC21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/>
            <a:t>RDS </a:t>
          </a:r>
          <a:r>
            <a:rPr lang="en-US" sz="2200" b="0" i="0" dirty="0"/>
            <a:t>✅ </a:t>
          </a:r>
          <a:endParaRPr lang="en-US" sz="2200" dirty="0"/>
        </a:p>
      </dgm:t>
    </dgm:pt>
    <dgm:pt modelId="{630EC5E0-145B-47AD-B8AB-0E7F6F0DE3EA}" type="parTrans" cxnId="{603FA62F-C200-4B7C-B3AB-933813A15A8F}">
      <dgm:prSet/>
      <dgm:spPr/>
      <dgm:t>
        <a:bodyPr/>
        <a:lstStyle/>
        <a:p>
          <a:endParaRPr lang="en-US"/>
        </a:p>
      </dgm:t>
    </dgm:pt>
    <dgm:pt modelId="{39EA2F22-5754-476C-8FE1-B5164879C9B8}" type="sibTrans" cxnId="{603FA62F-C200-4B7C-B3AB-933813A15A8F}">
      <dgm:prSet/>
      <dgm:spPr/>
      <dgm:t>
        <a:bodyPr/>
        <a:lstStyle/>
        <a:p>
          <a:endParaRPr lang="en-US"/>
        </a:p>
      </dgm:t>
    </dgm:pt>
    <dgm:pt modelId="{FEC64E5E-2C9A-4FBE-8949-7AE66CB29C7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 err="1"/>
            <a:t>IaC</a:t>
          </a:r>
          <a:r>
            <a:rPr lang="en-US" sz="2200" dirty="0"/>
            <a:t> (Terraform, Ansible, Shell) </a:t>
          </a:r>
          <a:r>
            <a:rPr lang="en-US" sz="2200" b="0" i="0" dirty="0"/>
            <a:t>✅ </a:t>
          </a:r>
          <a:endParaRPr lang="en-US" sz="2200" dirty="0"/>
        </a:p>
      </dgm:t>
    </dgm:pt>
    <dgm:pt modelId="{8EF7FBE5-D75C-417C-AD17-4BC1080388DB}" type="parTrans" cxnId="{E6624C18-2279-4C58-AB77-4DE55DFE385F}">
      <dgm:prSet/>
      <dgm:spPr/>
      <dgm:t>
        <a:bodyPr/>
        <a:lstStyle/>
        <a:p>
          <a:endParaRPr lang="en-US"/>
        </a:p>
      </dgm:t>
    </dgm:pt>
    <dgm:pt modelId="{39765556-4B03-4E37-AC5E-86F83CA487C3}" type="sibTrans" cxnId="{E6624C18-2279-4C58-AB77-4DE55DFE385F}">
      <dgm:prSet/>
      <dgm:spPr/>
      <dgm:t>
        <a:bodyPr/>
        <a:lstStyle/>
        <a:p>
          <a:endParaRPr lang="en-US"/>
        </a:p>
      </dgm:t>
    </dgm:pt>
    <dgm:pt modelId="{03534D49-2F30-4DF9-A9E1-FA7E4FF376F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/>
            <a:t>Lambda </a:t>
          </a:r>
          <a:r>
            <a:rPr lang="en-US" sz="2200" b="0" i="0" dirty="0"/>
            <a:t>✅ </a:t>
          </a:r>
          <a:endParaRPr lang="en-US" sz="2200" dirty="0"/>
        </a:p>
      </dgm:t>
    </dgm:pt>
    <dgm:pt modelId="{A755578F-40EF-48F8-9738-2E064F2C1DCF}" type="parTrans" cxnId="{8E3F7F7D-F94B-4C83-A0DF-4C3E73A223A8}">
      <dgm:prSet/>
      <dgm:spPr/>
      <dgm:t>
        <a:bodyPr/>
        <a:lstStyle/>
        <a:p>
          <a:endParaRPr lang="en-US"/>
        </a:p>
      </dgm:t>
    </dgm:pt>
    <dgm:pt modelId="{7F5DF6A3-7CC8-4654-8955-0C8537AA7D68}" type="sibTrans" cxnId="{8E3F7F7D-F94B-4C83-A0DF-4C3E73A223A8}">
      <dgm:prSet/>
      <dgm:spPr/>
      <dgm:t>
        <a:bodyPr/>
        <a:lstStyle/>
        <a:p>
          <a:endParaRPr lang="en-US"/>
        </a:p>
      </dgm:t>
    </dgm:pt>
    <dgm:pt modelId="{94C79C9F-D2FD-4D65-9AD2-29E3940BD41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/>
            <a:t>Monitoring </a:t>
          </a:r>
          <a:r>
            <a:rPr lang="en-US" sz="2200" b="0" i="0" dirty="0"/>
            <a:t>✅ </a:t>
          </a:r>
          <a:endParaRPr lang="en-US" sz="2200" dirty="0"/>
        </a:p>
      </dgm:t>
    </dgm:pt>
    <dgm:pt modelId="{BB33BB60-7E46-4047-B92A-24AAE0BE1E1A}" type="parTrans" cxnId="{34AC1E14-61A1-4B5B-902D-16E69DEEED06}">
      <dgm:prSet/>
      <dgm:spPr/>
      <dgm:t>
        <a:bodyPr/>
        <a:lstStyle/>
        <a:p>
          <a:endParaRPr lang="bg-BG"/>
        </a:p>
      </dgm:t>
    </dgm:pt>
    <dgm:pt modelId="{14B3FE60-1E2E-4BCE-87CB-17F82AD5C1A7}" type="sibTrans" cxnId="{34AC1E14-61A1-4B5B-902D-16E69DEEED06}">
      <dgm:prSet/>
      <dgm:spPr/>
      <dgm:t>
        <a:bodyPr/>
        <a:lstStyle/>
        <a:p>
          <a:endParaRPr lang="bg-BG"/>
        </a:p>
      </dgm:t>
    </dgm:pt>
    <dgm:pt modelId="{21420455-2E18-449E-B887-F62C5C503E7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/>
            <a:t>Route53 </a:t>
          </a:r>
          <a:r>
            <a:rPr lang="en-US" sz="2200" b="0" i="0" dirty="0"/>
            <a:t>✅ </a:t>
          </a:r>
          <a:endParaRPr lang="en-US" sz="2200" dirty="0"/>
        </a:p>
      </dgm:t>
    </dgm:pt>
    <dgm:pt modelId="{E66ED54E-6E0F-44EE-859F-3A5B990F719D}" type="parTrans" cxnId="{4768156E-D7AC-4414-97C0-B36E1285B534}">
      <dgm:prSet/>
      <dgm:spPr/>
      <dgm:t>
        <a:bodyPr/>
        <a:lstStyle/>
        <a:p>
          <a:endParaRPr lang="bg-BG"/>
        </a:p>
      </dgm:t>
    </dgm:pt>
    <dgm:pt modelId="{BFD30B55-1339-4C5C-A20B-9008BD8EC1EB}" type="sibTrans" cxnId="{4768156E-D7AC-4414-97C0-B36E1285B534}">
      <dgm:prSet/>
      <dgm:spPr/>
      <dgm:t>
        <a:bodyPr/>
        <a:lstStyle/>
        <a:p>
          <a:endParaRPr lang="bg-BG"/>
        </a:p>
      </dgm:t>
    </dgm:pt>
    <dgm:pt modelId="{33D45EDA-7DC0-4323-B5C4-BD2B05625833}" type="pres">
      <dgm:prSet presAssocID="{AAD8D5D1-690D-4440-8498-4F5675B01810}" presName="linear" presStyleCnt="0">
        <dgm:presLayoutVars>
          <dgm:dir/>
          <dgm:animLvl val="lvl"/>
          <dgm:resizeHandles val="exact"/>
        </dgm:presLayoutVars>
      </dgm:prSet>
      <dgm:spPr/>
    </dgm:pt>
    <dgm:pt modelId="{92A4F9FE-DEC6-40AE-BCB7-567E9970E42A}" type="pres">
      <dgm:prSet presAssocID="{E8893273-C423-4774-9B8A-2D67C6EF3763}" presName="parentLin" presStyleCnt="0"/>
      <dgm:spPr/>
    </dgm:pt>
    <dgm:pt modelId="{EE606297-C0E0-488E-B271-130060F8D1D2}" type="pres">
      <dgm:prSet presAssocID="{E8893273-C423-4774-9B8A-2D67C6EF3763}" presName="parentLeftMargin" presStyleLbl="node1" presStyleIdx="0" presStyleCnt="1"/>
      <dgm:spPr/>
    </dgm:pt>
    <dgm:pt modelId="{A028FCEF-1F65-4C56-B572-8E043F014DF3}" type="pres">
      <dgm:prSet presAssocID="{E8893273-C423-4774-9B8A-2D67C6EF3763}" presName="parentText" presStyleLbl="node1" presStyleIdx="0" presStyleCnt="1" custLinFactX="22444" custLinFactNeighborX="100000" custLinFactNeighborY="-4123">
        <dgm:presLayoutVars>
          <dgm:chMax val="0"/>
          <dgm:bulletEnabled val="1"/>
        </dgm:presLayoutVars>
      </dgm:prSet>
      <dgm:spPr/>
    </dgm:pt>
    <dgm:pt modelId="{0FF8F30B-598F-416C-8EFA-A074187EDCF2}" type="pres">
      <dgm:prSet presAssocID="{E8893273-C423-4774-9B8A-2D67C6EF3763}" presName="negativeSpace" presStyleCnt="0"/>
      <dgm:spPr/>
    </dgm:pt>
    <dgm:pt modelId="{2F99B5A7-1CAF-486C-81A2-94F73CE7B308}" type="pres">
      <dgm:prSet presAssocID="{E8893273-C423-4774-9B8A-2D67C6EF3763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30D3205-0E5F-4523-AD22-7BE83441A713}" type="presOf" srcId="{33796081-4436-4559-9587-70996C7A641C}" destId="{2F99B5A7-1CAF-486C-81A2-94F73CE7B308}" srcOrd="0" destOrd="3" presId="urn:microsoft.com/office/officeart/2005/8/layout/list1"/>
    <dgm:cxn modelId="{028B000F-6ABD-4B6C-B76E-90B2F758CE94}" srcId="{E8893273-C423-4774-9B8A-2D67C6EF3763}" destId="{00782D1D-65C3-48CB-A094-6ADDC6D5ED96}" srcOrd="2" destOrd="0" parTransId="{8184B087-7AC8-48DF-AAF1-CBE27B17C506}" sibTransId="{300311E0-705C-48F1-9FC6-B65F87A875DC}"/>
    <dgm:cxn modelId="{34AC1E14-61A1-4B5B-902D-16E69DEEED06}" srcId="{E8893273-C423-4774-9B8A-2D67C6EF3763}" destId="{94C79C9F-D2FD-4D65-9AD2-29E3940BD41D}" srcOrd="7" destOrd="0" parTransId="{BB33BB60-7E46-4047-B92A-24AAE0BE1E1A}" sibTransId="{14B3FE60-1E2E-4BCE-87CB-17F82AD5C1A7}"/>
    <dgm:cxn modelId="{E6624C18-2279-4C58-AB77-4DE55DFE385F}" srcId="{E8893273-C423-4774-9B8A-2D67C6EF3763}" destId="{FEC64E5E-2C9A-4FBE-8949-7AE66CB29C77}" srcOrd="6" destOrd="0" parTransId="{8EF7FBE5-D75C-417C-AD17-4BC1080388DB}" sibTransId="{39765556-4B03-4E37-AC5E-86F83CA487C3}"/>
    <dgm:cxn modelId="{F848341E-A36A-434C-8692-C1B51366E318}" srcId="{E8893273-C423-4774-9B8A-2D67C6EF3763}" destId="{E9B2E376-ADC5-43AB-AA25-125FA45D3084}" srcOrd="0" destOrd="0" parTransId="{59FD900D-95BF-4592-B3C8-80FC0678E80C}" sibTransId="{257EC897-B888-448A-92D2-BF8FAC3751BE}"/>
    <dgm:cxn modelId="{6BC3FA22-F10E-4969-8BC5-9C4E558AD003}" srcId="{E8893273-C423-4774-9B8A-2D67C6EF3763}" destId="{33796081-4436-4559-9587-70996C7A641C}" srcOrd="3" destOrd="0" parTransId="{152B2AF2-6F36-4A08-A0AF-20328A16EF6C}" sibTransId="{7703102D-235D-408A-AA20-02D60FB2FDA5}"/>
    <dgm:cxn modelId="{CF595A2F-9805-4D73-85EA-C484B9B077CA}" srcId="{E8893273-C423-4774-9B8A-2D67C6EF3763}" destId="{AF6F095E-C797-48EE-9134-97550B5254CA}" srcOrd="1" destOrd="0" parTransId="{3C05F63C-E3D6-4985-A118-CBB017166DE4}" sibTransId="{F9FB0B9B-A7BE-4F4C-9BFE-C18F277FDC6B}"/>
    <dgm:cxn modelId="{603FA62F-C200-4B7C-B3AB-933813A15A8F}" srcId="{E8893273-C423-4774-9B8A-2D67C6EF3763}" destId="{BD142CAC-E980-44CC-9BCB-6AE79ADCC21C}" srcOrd="4" destOrd="0" parTransId="{630EC5E0-145B-47AD-B8AB-0E7F6F0DE3EA}" sibTransId="{39EA2F22-5754-476C-8FE1-B5164879C9B8}"/>
    <dgm:cxn modelId="{2B347131-3F22-44BB-8DAF-D448792753FF}" type="presOf" srcId="{E9B2E376-ADC5-43AB-AA25-125FA45D3084}" destId="{2F99B5A7-1CAF-486C-81A2-94F73CE7B308}" srcOrd="0" destOrd="0" presId="urn:microsoft.com/office/officeart/2005/8/layout/list1"/>
    <dgm:cxn modelId="{CA52A65F-93BC-4969-9282-FE0AA8AABA92}" type="presOf" srcId="{94C79C9F-D2FD-4D65-9AD2-29E3940BD41D}" destId="{2F99B5A7-1CAF-486C-81A2-94F73CE7B308}" srcOrd="0" destOrd="7" presId="urn:microsoft.com/office/officeart/2005/8/layout/list1"/>
    <dgm:cxn modelId="{E85E4A46-9848-437B-ADB4-4BDB7B1351B4}" srcId="{AAD8D5D1-690D-4440-8498-4F5675B01810}" destId="{E8893273-C423-4774-9B8A-2D67C6EF3763}" srcOrd="0" destOrd="0" parTransId="{86EA1B68-168B-4200-92B2-08D6F4282A0E}" sibTransId="{CA45E5D2-EC68-49DC-A44E-52EAC53FA460}"/>
    <dgm:cxn modelId="{4768156E-D7AC-4414-97C0-B36E1285B534}" srcId="{E8893273-C423-4774-9B8A-2D67C6EF3763}" destId="{21420455-2E18-449E-B887-F62C5C503E78}" srcOrd="8" destOrd="0" parTransId="{E66ED54E-6E0F-44EE-859F-3A5B990F719D}" sibTransId="{BFD30B55-1339-4C5C-A20B-9008BD8EC1EB}"/>
    <dgm:cxn modelId="{2894256F-18EA-4FA2-B85C-21038058C3DE}" type="presOf" srcId="{FEC64E5E-2C9A-4FBE-8949-7AE66CB29C77}" destId="{2F99B5A7-1CAF-486C-81A2-94F73CE7B308}" srcOrd="0" destOrd="6" presId="urn:microsoft.com/office/officeart/2005/8/layout/list1"/>
    <dgm:cxn modelId="{52327871-4ECD-409B-8AEB-882D33ACA73E}" type="presOf" srcId="{AAD8D5D1-690D-4440-8498-4F5675B01810}" destId="{33D45EDA-7DC0-4323-B5C4-BD2B05625833}" srcOrd="0" destOrd="0" presId="urn:microsoft.com/office/officeart/2005/8/layout/list1"/>
    <dgm:cxn modelId="{8E3F7F7D-F94B-4C83-A0DF-4C3E73A223A8}" srcId="{E8893273-C423-4774-9B8A-2D67C6EF3763}" destId="{03534D49-2F30-4DF9-A9E1-FA7E4FF376FA}" srcOrd="5" destOrd="0" parTransId="{A755578F-40EF-48F8-9738-2E064F2C1DCF}" sibTransId="{7F5DF6A3-7CC8-4654-8955-0C8537AA7D68}"/>
    <dgm:cxn modelId="{D2D52686-8A13-494F-88A7-A7BDDBF375B8}" type="presOf" srcId="{21420455-2E18-449E-B887-F62C5C503E78}" destId="{2F99B5A7-1CAF-486C-81A2-94F73CE7B308}" srcOrd="0" destOrd="8" presId="urn:microsoft.com/office/officeart/2005/8/layout/list1"/>
    <dgm:cxn modelId="{A42413A2-DC41-4B10-B094-5B5C1D25F7E7}" type="presOf" srcId="{03534D49-2F30-4DF9-A9E1-FA7E4FF376FA}" destId="{2F99B5A7-1CAF-486C-81A2-94F73CE7B308}" srcOrd="0" destOrd="5" presId="urn:microsoft.com/office/officeart/2005/8/layout/list1"/>
    <dgm:cxn modelId="{DA115FC0-D87A-4DEF-AC3C-2E5269AA867B}" type="presOf" srcId="{E8893273-C423-4774-9B8A-2D67C6EF3763}" destId="{EE606297-C0E0-488E-B271-130060F8D1D2}" srcOrd="0" destOrd="0" presId="urn:microsoft.com/office/officeart/2005/8/layout/list1"/>
    <dgm:cxn modelId="{AF47C5CC-6FC4-4667-8F8D-7ACD4EBB408B}" type="presOf" srcId="{BD142CAC-E980-44CC-9BCB-6AE79ADCC21C}" destId="{2F99B5A7-1CAF-486C-81A2-94F73CE7B308}" srcOrd="0" destOrd="4" presId="urn:microsoft.com/office/officeart/2005/8/layout/list1"/>
    <dgm:cxn modelId="{AB3545E4-FBFF-499A-A013-4E0557D05AD8}" type="presOf" srcId="{00782D1D-65C3-48CB-A094-6ADDC6D5ED96}" destId="{2F99B5A7-1CAF-486C-81A2-94F73CE7B308}" srcOrd="0" destOrd="2" presId="urn:microsoft.com/office/officeart/2005/8/layout/list1"/>
    <dgm:cxn modelId="{725815FD-3F81-4676-91AF-BA5E059F0E7A}" type="presOf" srcId="{AF6F095E-C797-48EE-9134-97550B5254CA}" destId="{2F99B5A7-1CAF-486C-81A2-94F73CE7B308}" srcOrd="0" destOrd="1" presId="urn:microsoft.com/office/officeart/2005/8/layout/list1"/>
    <dgm:cxn modelId="{7370A2FF-7107-49EE-B195-ED962CF858E1}" type="presOf" srcId="{E8893273-C423-4774-9B8A-2D67C6EF3763}" destId="{A028FCEF-1F65-4C56-B572-8E043F014DF3}" srcOrd="1" destOrd="0" presId="urn:microsoft.com/office/officeart/2005/8/layout/list1"/>
    <dgm:cxn modelId="{74B11618-F367-4445-BBD1-8123C9348876}" type="presParOf" srcId="{33D45EDA-7DC0-4323-B5C4-BD2B05625833}" destId="{92A4F9FE-DEC6-40AE-BCB7-567E9970E42A}" srcOrd="0" destOrd="0" presId="urn:microsoft.com/office/officeart/2005/8/layout/list1"/>
    <dgm:cxn modelId="{9EF30D08-11B9-46A1-A9C4-6B127C99F1C3}" type="presParOf" srcId="{92A4F9FE-DEC6-40AE-BCB7-567E9970E42A}" destId="{EE606297-C0E0-488E-B271-130060F8D1D2}" srcOrd="0" destOrd="0" presId="urn:microsoft.com/office/officeart/2005/8/layout/list1"/>
    <dgm:cxn modelId="{B9388956-EFCA-4358-A5BF-6B7C1460119D}" type="presParOf" srcId="{92A4F9FE-DEC6-40AE-BCB7-567E9970E42A}" destId="{A028FCEF-1F65-4C56-B572-8E043F014DF3}" srcOrd="1" destOrd="0" presId="urn:microsoft.com/office/officeart/2005/8/layout/list1"/>
    <dgm:cxn modelId="{7497D26D-8760-4B6A-8216-C8C2761C401C}" type="presParOf" srcId="{33D45EDA-7DC0-4323-B5C4-BD2B05625833}" destId="{0FF8F30B-598F-416C-8EFA-A074187EDCF2}" srcOrd="1" destOrd="0" presId="urn:microsoft.com/office/officeart/2005/8/layout/list1"/>
    <dgm:cxn modelId="{945605A9-96B6-4F84-8C78-16D6FAA0DFEA}" type="presParOf" srcId="{33D45EDA-7DC0-4323-B5C4-BD2B05625833}" destId="{2F99B5A7-1CAF-486C-81A2-94F73CE7B30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AD8D5D1-690D-4440-8498-4F5675B01810}" type="doc">
      <dgm:prSet loTypeId="urn:microsoft.com/office/officeart/2005/8/layout/list1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8893273-C423-4774-9B8A-2D67C6EF3763}">
      <dgm:prSet/>
      <dgm:spPr/>
      <dgm:t>
        <a:bodyPr/>
        <a:lstStyle/>
        <a:p>
          <a:pPr algn="ctr"/>
          <a:r>
            <a:rPr lang="en-US" b="1" i="1" dirty="0"/>
            <a:t>Web application</a:t>
          </a:r>
        </a:p>
      </dgm:t>
    </dgm:pt>
    <dgm:pt modelId="{86EA1B68-168B-4200-92B2-08D6F4282A0E}" type="parTrans" cxnId="{E85E4A46-9848-437B-ADB4-4BDB7B1351B4}">
      <dgm:prSet/>
      <dgm:spPr/>
      <dgm:t>
        <a:bodyPr/>
        <a:lstStyle/>
        <a:p>
          <a:endParaRPr lang="en-US"/>
        </a:p>
      </dgm:t>
    </dgm:pt>
    <dgm:pt modelId="{CA45E5D2-EC68-49DC-A44E-52EAC53FA460}" type="sibTrans" cxnId="{E85E4A46-9848-437B-ADB4-4BDB7B1351B4}">
      <dgm:prSet/>
      <dgm:spPr/>
      <dgm:t>
        <a:bodyPr/>
        <a:lstStyle/>
        <a:p>
          <a:endParaRPr lang="en-US"/>
        </a:p>
      </dgm:t>
    </dgm:pt>
    <dgm:pt modelId="{E9B2E376-ADC5-43AB-AA25-125FA45D3084}">
      <dgm:prSet/>
      <dgm:spPr/>
      <dgm:t>
        <a:bodyPr/>
        <a:lstStyle/>
        <a:p>
          <a:r>
            <a:rPr lang="en-US" dirty="0"/>
            <a:t>Website </a:t>
          </a:r>
          <a:r>
            <a:rPr lang="en-US" b="0" i="0" dirty="0"/>
            <a:t>✅ </a:t>
          </a:r>
          <a:endParaRPr lang="en-US" dirty="0"/>
        </a:p>
      </dgm:t>
    </dgm:pt>
    <dgm:pt modelId="{257EC897-B888-448A-92D2-BF8FAC3751BE}" type="sibTrans" cxnId="{F848341E-A36A-434C-8692-C1B51366E318}">
      <dgm:prSet/>
      <dgm:spPr/>
      <dgm:t>
        <a:bodyPr/>
        <a:lstStyle/>
        <a:p>
          <a:endParaRPr lang="en-US"/>
        </a:p>
      </dgm:t>
    </dgm:pt>
    <dgm:pt modelId="{59FD900D-95BF-4592-B3C8-80FC0678E80C}" type="parTrans" cxnId="{F848341E-A36A-434C-8692-C1B51366E318}">
      <dgm:prSet/>
      <dgm:spPr/>
      <dgm:t>
        <a:bodyPr/>
        <a:lstStyle/>
        <a:p>
          <a:endParaRPr lang="en-US"/>
        </a:p>
      </dgm:t>
    </dgm:pt>
    <dgm:pt modelId="{9AA1FEFF-797E-41EF-A365-700629CEF220}">
      <dgm:prSet/>
      <dgm:spPr/>
      <dgm:t>
        <a:bodyPr/>
        <a:lstStyle/>
        <a:p>
          <a:r>
            <a:rPr lang="en-US" dirty="0"/>
            <a:t>User management and authentication </a:t>
          </a:r>
          <a:r>
            <a:rPr lang="en-US" b="0" i="0" dirty="0"/>
            <a:t>✅ </a:t>
          </a:r>
          <a:endParaRPr lang="en-US" dirty="0"/>
        </a:p>
      </dgm:t>
    </dgm:pt>
    <dgm:pt modelId="{E3CD67E6-9A60-42F9-A4C1-D0A74CE36330}" type="parTrans" cxnId="{E4FF6A12-13EA-494C-96B3-D53EFA04C8F5}">
      <dgm:prSet/>
      <dgm:spPr/>
      <dgm:t>
        <a:bodyPr/>
        <a:lstStyle/>
        <a:p>
          <a:endParaRPr lang="en-US"/>
        </a:p>
      </dgm:t>
    </dgm:pt>
    <dgm:pt modelId="{AB63FE5B-EBD2-4564-9E78-878106D19153}" type="sibTrans" cxnId="{E4FF6A12-13EA-494C-96B3-D53EFA04C8F5}">
      <dgm:prSet/>
      <dgm:spPr/>
      <dgm:t>
        <a:bodyPr/>
        <a:lstStyle/>
        <a:p>
          <a:endParaRPr lang="en-US"/>
        </a:p>
      </dgm:t>
    </dgm:pt>
    <dgm:pt modelId="{E1D05642-4192-4834-B53F-85609AC7C51A}">
      <dgm:prSet/>
      <dgm:spPr/>
      <dgm:t>
        <a:bodyPr/>
        <a:lstStyle/>
        <a:p>
          <a:r>
            <a:rPr lang="en-US" dirty="0"/>
            <a:t>API integration with airport data </a:t>
          </a:r>
          <a:r>
            <a:rPr lang="en-US" b="0" i="0" dirty="0"/>
            <a:t>✅ </a:t>
          </a:r>
          <a:endParaRPr lang="en-US" dirty="0"/>
        </a:p>
      </dgm:t>
    </dgm:pt>
    <dgm:pt modelId="{C0E484D7-2600-448E-B1E2-3382F3346164}" type="parTrans" cxnId="{F3155E31-AC6A-47D6-AEF5-BA560F67CF0A}">
      <dgm:prSet/>
      <dgm:spPr/>
      <dgm:t>
        <a:bodyPr/>
        <a:lstStyle/>
        <a:p>
          <a:endParaRPr lang="en-US"/>
        </a:p>
      </dgm:t>
    </dgm:pt>
    <dgm:pt modelId="{CBB62301-B2D4-4D09-BDA4-8919580ED5C5}" type="sibTrans" cxnId="{F3155E31-AC6A-47D6-AEF5-BA560F67CF0A}">
      <dgm:prSet/>
      <dgm:spPr/>
      <dgm:t>
        <a:bodyPr/>
        <a:lstStyle/>
        <a:p>
          <a:endParaRPr lang="en-US"/>
        </a:p>
      </dgm:t>
    </dgm:pt>
    <dgm:pt modelId="{4DA86A95-B357-40EF-979F-E06F2007735B}">
      <dgm:prSet/>
      <dgm:spPr/>
      <dgm:t>
        <a:bodyPr/>
        <a:lstStyle/>
        <a:p>
          <a:r>
            <a:rPr lang="en-US" dirty="0"/>
            <a:t>Stress test </a:t>
          </a:r>
          <a:r>
            <a:rPr lang="en-US" b="0" i="0" dirty="0"/>
            <a:t>✅ </a:t>
          </a:r>
          <a:endParaRPr lang="en-US" dirty="0"/>
        </a:p>
      </dgm:t>
    </dgm:pt>
    <dgm:pt modelId="{C5329162-62D2-4E8A-BE02-B29E5BDF7FF2}" type="parTrans" cxnId="{6883C876-53EA-41C5-9B98-793CDC869DA9}">
      <dgm:prSet/>
      <dgm:spPr/>
      <dgm:t>
        <a:bodyPr/>
        <a:lstStyle/>
        <a:p>
          <a:endParaRPr lang="en-US"/>
        </a:p>
      </dgm:t>
    </dgm:pt>
    <dgm:pt modelId="{C2CCC139-A101-4036-9981-FF16E3EAD7F1}" type="sibTrans" cxnId="{6883C876-53EA-41C5-9B98-793CDC869DA9}">
      <dgm:prSet/>
      <dgm:spPr/>
      <dgm:t>
        <a:bodyPr/>
        <a:lstStyle/>
        <a:p>
          <a:endParaRPr lang="en-US"/>
        </a:p>
      </dgm:t>
    </dgm:pt>
    <dgm:pt modelId="{34CCD5EF-B206-4017-BED2-1C44CE3013E2}">
      <dgm:prSet/>
      <dgm:spPr/>
      <dgm:t>
        <a:bodyPr/>
        <a:lstStyle/>
        <a:p>
          <a:r>
            <a:rPr lang="en-US" dirty="0"/>
            <a:t>Python application that runs TF scrips on AWS </a:t>
          </a:r>
          <a:r>
            <a:rPr lang="en-US" b="0" i="0" dirty="0"/>
            <a:t>✅ </a:t>
          </a:r>
          <a:endParaRPr lang="en-US" dirty="0"/>
        </a:p>
      </dgm:t>
    </dgm:pt>
    <dgm:pt modelId="{46D6A54D-F47D-4B3F-B6EA-1D9197994850}" type="parTrans" cxnId="{005806C8-3C11-49E9-BF23-44106F04FBC6}">
      <dgm:prSet/>
      <dgm:spPr/>
      <dgm:t>
        <a:bodyPr/>
        <a:lstStyle/>
        <a:p>
          <a:endParaRPr lang="en-US"/>
        </a:p>
      </dgm:t>
    </dgm:pt>
    <dgm:pt modelId="{88AC3A21-8B35-4E1D-8C2F-62EF181FDB2A}" type="sibTrans" cxnId="{005806C8-3C11-49E9-BF23-44106F04FBC6}">
      <dgm:prSet/>
      <dgm:spPr/>
      <dgm:t>
        <a:bodyPr/>
        <a:lstStyle/>
        <a:p>
          <a:endParaRPr lang="en-US"/>
        </a:p>
      </dgm:t>
    </dgm:pt>
    <dgm:pt modelId="{CFF6D7E2-E0D1-4605-A54E-FFC4D1564BA2}" type="pres">
      <dgm:prSet presAssocID="{AAD8D5D1-690D-4440-8498-4F5675B01810}" presName="linear" presStyleCnt="0">
        <dgm:presLayoutVars>
          <dgm:dir/>
          <dgm:animLvl val="lvl"/>
          <dgm:resizeHandles val="exact"/>
        </dgm:presLayoutVars>
      </dgm:prSet>
      <dgm:spPr/>
    </dgm:pt>
    <dgm:pt modelId="{790BF18C-97FF-4266-A8F9-F862E712BC69}" type="pres">
      <dgm:prSet presAssocID="{E8893273-C423-4774-9B8A-2D67C6EF3763}" presName="parentLin" presStyleCnt="0"/>
      <dgm:spPr/>
    </dgm:pt>
    <dgm:pt modelId="{20CF30AC-0CBA-484E-BC9C-D5294C25F108}" type="pres">
      <dgm:prSet presAssocID="{E8893273-C423-4774-9B8A-2D67C6EF3763}" presName="parentLeftMargin" presStyleLbl="node1" presStyleIdx="0" presStyleCnt="1"/>
      <dgm:spPr/>
    </dgm:pt>
    <dgm:pt modelId="{C7133FEF-5B2D-436E-96D1-2AB2CEA48D91}" type="pres">
      <dgm:prSet presAssocID="{E8893273-C423-4774-9B8A-2D67C6EF376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968C32D-1ACB-4144-B68B-20E3B583A207}" type="pres">
      <dgm:prSet presAssocID="{E8893273-C423-4774-9B8A-2D67C6EF3763}" presName="negativeSpace" presStyleCnt="0"/>
      <dgm:spPr/>
    </dgm:pt>
    <dgm:pt modelId="{593AEF9D-E694-4514-92FF-972EA1585773}" type="pres">
      <dgm:prSet presAssocID="{E8893273-C423-4774-9B8A-2D67C6EF3763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DD8A1101-33BC-4F54-AC6F-9BB8546CC630}" type="presOf" srcId="{AAD8D5D1-690D-4440-8498-4F5675B01810}" destId="{CFF6D7E2-E0D1-4605-A54E-FFC4D1564BA2}" srcOrd="0" destOrd="0" presId="urn:microsoft.com/office/officeart/2005/8/layout/list1"/>
    <dgm:cxn modelId="{E4FF6A12-13EA-494C-96B3-D53EFA04C8F5}" srcId="{E8893273-C423-4774-9B8A-2D67C6EF3763}" destId="{9AA1FEFF-797E-41EF-A365-700629CEF220}" srcOrd="1" destOrd="0" parTransId="{E3CD67E6-9A60-42F9-A4C1-D0A74CE36330}" sibTransId="{AB63FE5B-EBD2-4564-9E78-878106D19153}"/>
    <dgm:cxn modelId="{B6514C14-04B6-424F-A1D9-50A8E566DBF4}" type="presOf" srcId="{E8893273-C423-4774-9B8A-2D67C6EF3763}" destId="{20CF30AC-0CBA-484E-BC9C-D5294C25F108}" srcOrd="0" destOrd="0" presId="urn:microsoft.com/office/officeart/2005/8/layout/list1"/>
    <dgm:cxn modelId="{F848341E-A36A-434C-8692-C1B51366E318}" srcId="{E8893273-C423-4774-9B8A-2D67C6EF3763}" destId="{E9B2E376-ADC5-43AB-AA25-125FA45D3084}" srcOrd="0" destOrd="0" parTransId="{59FD900D-95BF-4592-B3C8-80FC0678E80C}" sibTransId="{257EC897-B888-448A-92D2-BF8FAC3751BE}"/>
    <dgm:cxn modelId="{F3155E31-AC6A-47D6-AEF5-BA560F67CF0A}" srcId="{E8893273-C423-4774-9B8A-2D67C6EF3763}" destId="{E1D05642-4192-4834-B53F-85609AC7C51A}" srcOrd="2" destOrd="0" parTransId="{C0E484D7-2600-448E-B1E2-3382F3346164}" sibTransId="{CBB62301-B2D4-4D09-BDA4-8919580ED5C5}"/>
    <dgm:cxn modelId="{A8BD7F3B-61F6-4826-AE8E-A1E2B8986218}" type="presOf" srcId="{E8893273-C423-4774-9B8A-2D67C6EF3763}" destId="{C7133FEF-5B2D-436E-96D1-2AB2CEA48D91}" srcOrd="1" destOrd="0" presId="urn:microsoft.com/office/officeart/2005/8/layout/list1"/>
    <dgm:cxn modelId="{6C7E345C-5221-4775-8932-0AFA58BE2431}" type="presOf" srcId="{9AA1FEFF-797E-41EF-A365-700629CEF220}" destId="{593AEF9D-E694-4514-92FF-972EA1585773}" srcOrd="0" destOrd="1" presId="urn:microsoft.com/office/officeart/2005/8/layout/list1"/>
    <dgm:cxn modelId="{E85E4A46-9848-437B-ADB4-4BDB7B1351B4}" srcId="{AAD8D5D1-690D-4440-8498-4F5675B01810}" destId="{E8893273-C423-4774-9B8A-2D67C6EF3763}" srcOrd="0" destOrd="0" parTransId="{86EA1B68-168B-4200-92B2-08D6F4282A0E}" sibTransId="{CA45E5D2-EC68-49DC-A44E-52EAC53FA460}"/>
    <dgm:cxn modelId="{6883C876-53EA-41C5-9B98-793CDC869DA9}" srcId="{E8893273-C423-4774-9B8A-2D67C6EF3763}" destId="{4DA86A95-B357-40EF-979F-E06F2007735B}" srcOrd="3" destOrd="0" parTransId="{C5329162-62D2-4E8A-BE02-B29E5BDF7FF2}" sibTransId="{C2CCC139-A101-4036-9981-FF16E3EAD7F1}"/>
    <dgm:cxn modelId="{20FEF07B-BD35-455F-B878-EB953BEB89AB}" type="presOf" srcId="{E1D05642-4192-4834-B53F-85609AC7C51A}" destId="{593AEF9D-E694-4514-92FF-972EA1585773}" srcOrd="0" destOrd="2" presId="urn:microsoft.com/office/officeart/2005/8/layout/list1"/>
    <dgm:cxn modelId="{8A4373AB-7F9D-401C-A23E-1D3CE979D5AD}" type="presOf" srcId="{4DA86A95-B357-40EF-979F-E06F2007735B}" destId="{593AEF9D-E694-4514-92FF-972EA1585773}" srcOrd="0" destOrd="3" presId="urn:microsoft.com/office/officeart/2005/8/layout/list1"/>
    <dgm:cxn modelId="{60EF47AE-CDDB-4844-8601-CF168F9A1E20}" type="presOf" srcId="{E9B2E376-ADC5-43AB-AA25-125FA45D3084}" destId="{593AEF9D-E694-4514-92FF-972EA1585773}" srcOrd="0" destOrd="0" presId="urn:microsoft.com/office/officeart/2005/8/layout/list1"/>
    <dgm:cxn modelId="{005806C8-3C11-49E9-BF23-44106F04FBC6}" srcId="{E8893273-C423-4774-9B8A-2D67C6EF3763}" destId="{34CCD5EF-B206-4017-BED2-1C44CE3013E2}" srcOrd="4" destOrd="0" parTransId="{46D6A54D-F47D-4B3F-B6EA-1D9197994850}" sibTransId="{88AC3A21-8B35-4E1D-8C2F-62EF181FDB2A}"/>
    <dgm:cxn modelId="{EA131BD0-0503-46B6-A061-51A32B36616D}" type="presOf" srcId="{34CCD5EF-B206-4017-BED2-1C44CE3013E2}" destId="{593AEF9D-E694-4514-92FF-972EA1585773}" srcOrd="0" destOrd="4" presId="urn:microsoft.com/office/officeart/2005/8/layout/list1"/>
    <dgm:cxn modelId="{15D99802-15A6-45B2-8FFD-818D12DB3C68}" type="presParOf" srcId="{CFF6D7E2-E0D1-4605-A54E-FFC4D1564BA2}" destId="{790BF18C-97FF-4266-A8F9-F862E712BC69}" srcOrd="0" destOrd="0" presId="urn:microsoft.com/office/officeart/2005/8/layout/list1"/>
    <dgm:cxn modelId="{C8C06F9C-82EB-47E3-B224-0EC79B20736F}" type="presParOf" srcId="{790BF18C-97FF-4266-A8F9-F862E712BC69}" destId="{20CF30AC-0CBA-484E-BC9C-D5294C25F108}" srcOrd="0" destOrd="0" presId="urn:microsoft.com/office/officeart/2005/8/layout/list1"/>
    <dgm:cxn modelId="{C671F431-A9C4-40E3-9444-80373EE77B2B}" type="presParOf" srcId="{790BF18C-97FF-4266-A8F9-F862E712BC69}" destId="{C7133FEF-5B2D-436E-96D1-2AB2CEA48D91}" srcOrd="1" destOrd="0" presId="urn:microsoft.com/office/officeart/2005/8/layout/list1"/>
    <dgm:cxn modelId="{0107B540-7FCF-4731-B96E-ECDFF6CB683A}" type="presParOf" srcId="{CFF6D7E2-E0D1-4605-A54E-FFC4D1564BA2}" destId="{B968C32D-1ACB-4144-B68B-20E3B583A207}" srcOrd="1" destOrd="0" presId="urn:microsoft.com/office/officeart/2005/8/layout/list1"/>
    <dgm:cxn modelId="{5E26024A-6FA0-4092-AD1A-C54F55E64B97}" type="presParOf" srcId="{CFF6D7E2-E0D1-4605-A54E-FFC4D1564BA2}" destId="{593AEF9D-E694-4514-92FF-972EA158577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AD8D5D1-690D-4440-8498-4F5675B01810}" type="doc">
      <dgm:prSet loTypeId="urn:microsoft.com/office/officeart/2005/8/layout/list1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8893273-C423-4774-9B8A-2D67C6EF3763}">
      <dgm:prSet custT="1"/>
      <dgm:spPr/>
      <dgm:t>
        <a:bodyPr/>
        <a:lstStyle/>
        <a:p>
          <a:pPr algn="ctr"/>
          <a:r>
            <a:rPr lang="en-US" sz="3200" b="1" i="1" dirty="0"/>
            <a:t>Security</a:t>
          </a:r>
        </a:p>
      </dgm:t>
    </dgm:pt>
    <dgm:pt modelId="{86EA1B68-168B-4200-92B2-08D6F4282A0E}" type="parTrans" cxnId="{E85E4A46-9848-437B-ADB4-4BDB7B1351B4}">
      <dgm:prSet/>
      <dgm:spPr/>
      <dgm:t>
        <a:bodyPr/>
        <a:lstStyle/>
        <a:p>
          <a:endParaRPr lang="en-US"/>
        </a:p>
      </dgm:t>
    </dgm:pt>
    <dgm:pt modelId="{CA45E5D2-EC68-49DC-A44E-52EAC53FA460}" type="sibTrans" cxnId="{E85E4A46-9848-437B-ADB4-4BDB7B1351B4}">
      <dgm:prSet/>
      <dgm:spPr/>
      <dgm:t>
        <a:bodyPr/>
        <a:lstStyle/>
        <a:p>
          <a:endParaRPr lang="en-US"/>
        </a:p>
      </dgm:t>
    </dgm:pt>
    <dgm:pt modelId="{E9B2E376-ADC5-43AB-AA25-125FA45D308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/>
            <a:t>Key Management </a:t>
          </a:r>
          <a:r>
            <a:rPr lang="en-US" sz="2200" b="0" i="0" dirty="0"/>
            <a:t>❌</a:t>
          </a:r>
          <a:endParaRPr lang="en-US" sz="2200" dirty="0"/>
        </a:p>
      </dgm:t>
    </dgm:pt>
    <dgm:pt modelId="{59FD900D-95BF-4592-B3C8-80FC0678E80C}" type="parTrans" cxnId="{F848341E-A36A-434C-8692-C1B51366E318}">
      <dgm:prSet/>
      <dgm:spPr/>
      <dgm:t>
        <a:bodyPr/>
        <a:lstStyle/>
        <a:p>
          <a:endParaRPr lang="en-US"/>
        </a:p>
      </dgm:t>
    </dgm:pt>
    <dgm:pt modelId="{257EC897-B888-448A-92D2-BF8FAC3751BE}" type="sibTrans" cxnId="{F848341E-A36A-434C-8692-C1B51366E318}">
      <dgm:prSet/>
      <dgm:spPr/>
      <dgm:t>
        <a:bodyPr/>
        <a:lstStyle/>
        <a:p>
          <a:endParaRPr lang="en-US"/>
        </a:p>
      </dgm:t>
    </dgm:pt>
    <dgm:pt modelId="{ACAF7D38-7D1C-4012-88A6-728B6F37A2B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/>
            <a:t>DB Secrets management </a:t>
          </a:r>
          <a:r>
            <a:rPr lang="en-US" sz="2200" b="0" i="0" dirty="0"/>
            <a:t>✅</a:t>
          </a:r>
          <a:endParaRPr lang="en-US" sz="2200" dirty="0"/>
        </a:p>
      </dgm:t>
    </dgm:pt>
    <dgm:pt modelId="{AAFE863A-73D2-4EBC-9C99-4E28963A39B5}" type="parTrans" cxnId="{B28D0E99-666E-47D2-BFB2-D49EE5D48214}">
      <dgm:prSet/>
      <dgm:spPr/>
      <dgm:t>
        <a:bodyPr/>
        <a:lstStyle/>
        <a:p>
          <a:endParaRPr lang="en-US"/>
        </a:p>
      </dgm:t>
    </dgm:pt>
    <dgm:pt modelId="{85C66D78-083C-4C4F-BC8B-2214337877DD}" type="sibTrans" cxnId="{B28D0E99-666E-47D2-BFB2-D49EE5D48214}">
      <dgm:prSet/>
      <dgm:spPr/>
      <dgm:t>
        <a:bodyPr/>
        <a:lstStyle/>
        <a:p>
          <a:endParaRPr lang="en-US"/>
        </a:p>
      </dgm:t>
    </dgm:pt>
    <dgm:pt modelId="{5BB097F5-580C-46FC-B20A-E606C2428E2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/>
            <a:t>Networking configuration</a:t>
          </a:r>
          <a:r>
            <a:rPr lang="en-US" sz="2200" b="0" i="0" dirty="0"/>
            <a:t>✅ </a:t>
          </a:r>
          <a:endParaRPr lang="en-US" sz="2200" dirty="0"/>
        </a:p>
      </dgm:t>
    </dgm:pt>
    <dgm:pt modelId="{E1768D5E-565C-4292-AD84-252860BA72BF}" type="parTrans" cxnId="{83186666-0CC2-4523-A6A7-C6F4543EE725}">
      <dgm:prSet/>
      <dgm:spPr/>
      <dgm:t>
        <a:bodyPr/>
        <a:lstStyle/>
        <a:p>
          <a:endParaRPr lang="en-US"/>
        </a:p>
      </dgm:t>
    </dgm:pt>
    <dgm:pt modelId="{79B30967-3D2C-4A85-991C-313D70079B93}" type="sibTrans" cxnId="{83186666-0CC2-4523-A6A7-C6F4543EE725}">
      <dgm:prSet/>
      <dgm:spPr/>
      <dgm:t>
        <a:bodyPr/>
        <a:lstStyle/>
        <a:p>
          <a:endParaRPr lang="en-US"/>
        </a:p>
      </dgm:t>
    </dgm:pt>
    <dgm:pt modelId="{94E550A3-B2F1-457D-A685-8F686454B20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/>
            <a:t>Security Groups </a:t>
          </a:r>
          <a:r>
            <a:rPr lang="en-US" sz="2200" b="0" i="0" dirty="0"/>
            <a:t>✅ </a:t>
          </a:r>
          <a:endParaRPr lang="en-US" sz="2200" dirty="0"/>
        </a:p>
      </dgm:t>
    </dgm:pt>
    <dgm:pt modelId="{E3EC3631-34DB-48B1-AE82-5430CBFD5ACC}" type="parTrans" cxnId="{5DD9AE38-0039-4A2C-B0C6-D612FFD9C9E7}">
      <dgm:prSet/>
      <dgm:spPr/>
      <dgm:t>
        <a:bodyPr/>
        <a:lstStyle/>
        <a:p>
          <a:endParaRPr lang="en-US"/>
        </a:p>
      </dgm:t>
    </dgm:pt>
    <dgm:pt modelId="{8433CE99-A05B-4C7A-8BBB-6639B8B00B92}" type="sibTrans" cxnId="{5DD9AE38-0039-4A2C-B0C6-D612FFD9C9E7}">
      <dgm:prSet/>
      <dgm:spPr/>
      <dgm:t>
        <a:bodyPr/>
        <a:lstStyle/>
        <a:p>
          <a:endParaRPr lang="en-US"/>
        </a:p>
      </dgm:t>
    </dgm:pt>
    <dgm:pt modelId="{229553FC-4477-48B7-BC89-310A3024CD4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/>
            <a:t>Backups</a:t>
          </a:r>
          <a:r>
            <a:rPr lang="en-US" sz="2200" b="0" i="0" dirty="0"/>
            <a:t>✅</a:t>
          </a:r>
          <a:endParaRPr lang="en-US" sz="2200" dirty="0"/>
        </a:p>
      </dgm:t>
    </dgm:pt>
    <dgm:pt modelId="{30DE3921-864E-4E92-B326-D64D8DDF6945}" type="parTrans" cxnId="{B40AE8FA-8DFD-4B98-8533-5184CFE05446}">
      <dgm:prSet/>
      <dgm:spPr/>
      <dgm:t>
        <a:bodyPr/>
        <a:lstStyle/>
        <a:p>
          <a:endParaRPr lang="en-US"/>
        </a:p>
      </dgm:t>
    </dgm:pt>
    <dgm:pt modelId="{06B0E969-13D8-4E6E-ABB0-70EA45086362}" type="sibTrans" cxnId="{B40AE8FA-8DFD-4B98-8533-5184CFE05446}">
      <dgm:prSet/>
      <dgm:spPr/>
      <dgm:t>
        <a:bodyPr/>
        <a:lstStyle/>
        <a:p>
          <a:endParaRPr lang="en-US"/>
        </a:p>
      </dgm:t>
    </dgm:pt>
    <dgm:pt modelId="{4CF2A2E8-C13D-4086-8559-A67C1A576602}" type="pres">
      <dgm:prSet presAssocID="{AAD8D5D1-690D-4440-8498-4F5675B01810}" presName="linear" presStyleCnt="0">
        <dgm:presLayoutVars>
          <dgm:dir/>
          <dgm:animLvl val="lvl"/>
          <dgm:resizeHandles val="exact"/>
        </dgm:presLayoutVars>
      </dgm:prSet>
      <dgm:spPr/>
    </dgm:pt>
    <dgm:pt modelId="{8046644E-CD6C-4EDF-A4B5-3D18F93D4B65}" type="pres">
      <dgm:prSet presAssocID="{E8893273-C423-4774-9B8A-2D67C6EF3763}" presName="parentLin" presStyleCnt="0"/>
      <dgm:spPr/>
    </dgm:pt>
    <dgm:pt modelId="{D2F422DA-D128-442F-89CB-AEF3B661D815}" type="pres">
      <dgm:prSet presAssocID="{E8893273-C423-4774-9B8A-2D67C6EF3763}" presName="parentLeftMargin" presStyleLbl="node1" presStyleIdx="0" presStyleCnt="1"/>
      <dgm:spPr/>
    </dgm:pt>
    <dgm:pt modelId="{A38BB61B-E105-4F4F-B17F-A8425218F390}" type="pres">
      <dgm:prSet presAssocID="{E8893273-C423-4774-9B8A-2D67C6EF376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3323BBA-9DEA-4DD3-90B4-7630506F1A36}" type="pres">
      <dgm:prSet presAssocID="{E8893273-C423-4774-9B8A-2D67C6EF3763}" presName="negativeSpace" presStyleCnt="0"/>
      <dgm:spPr/>
    </dgm:pt>
    <dgm:pt modelId="{85E21519-7F51-4DE6-ABCC-09B86895D533}" type="pres">
      <dgm:prSet presAssocID="{E8893273-C423-4774-9B8A-2D67C6EF3763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848341E-A36A-434C-8692-C1B51366E318}" srcId="{E8893273-C423-4774-9B8A-2D67C6EF3763}" destId="{E9B2E376-ADC5-43AB-AA25-125FA45D3084}" srcOrd="0" destOrd="0" parTransId="{59FD900D-95BF-4592-B3C8-80FC0678E80C}" sibTransId="{257EC897-B888-448A-92D2-BF8FAC3751BE}"/>
    <dgm:cxn modelId="{3FBD1833-781D-46EE-B25D-B5131A06D48A}" type="presOf" srcId="{AAD8D5D1-690D-4440-8498-4F5675B01810}" destId="{4CF2A2E8-C13D-4086-8559-A67C1A576602}" srcOrd="0" destOrd="0" presId="urn:microsoft.com/office/officeart/2005/8/layout/list1"/>
    <dgm:cxn modelId="{5DD9AE38-0039-4A2C-B0C6-D612FFD9C9E7}" srcId="{E8893273-C423-4774-9B8A-2D67C6EF3763}" destId="{94E550A3-B2F1-457D-A685-8F686454B200}" srcOrd="3" destOrd="0" parTransId="{E3EC3631-34DB-48B1-AE82-5430CBFD5ACC}" sibTransId="{8433CE99-A05B-4C7A-8BBB-6639B8B00B92}"/>
    <dgm:cxn modelId="{83186666-0CC2-4523-A6A7-C6F4543EE725}" srcId="{E8893273-C423-4774-9B8A-2D67C6EF3763}" destId="{5BB097F5-580C-46FC-B20A-E606C2428E23}" srcOrd="2" destOrd="0" parTransId="{E1768D5E-565C-4292-AD84-252860BA72BF}" sibTransId="{79B30967-3D2C-4A85-991C-313D70079B93}"/>
    <dgm:cxn modelId="{E85E4A46-9848-437B-ADB4-4BDB7B1351B4}" srcId="{AAD8D5D1-690D-4440-8498-4F5675B01810}" destId="{E8893273-C423-4774-9B8A-2D67C6EF3763}" srcOrd="0" destOrd="0" parTransId="{86EA1B68-168B-4200-92B2-08D6F4282A0E}" sibTransId="{CA45E5D2-EC68-49DC-A44E-52EAC53FA460}"/>
    <dgm:cxn modelId="{CB86AB69-8D26-4880-A0F7-EDEF6747820D}" type="presOf" srcId="{E8893273-C423-4774-9B8A-2D67C6EF3763}" destId="{D2F422DA-D128-442F-89CB-AEF3B661D815}" srcOrd="0" destOrd="0" presId="urn:microsoft.com/office/officeart/2005/8/layout/list1"/>
    <dgm:cxn modelId="{926C107B-9431-4C17-9287-32C0A2F26082}" type="presOf" srcId="{94E550A3-B2F1-457D-A685-8F686454B200}" destId="{85E21519-7F51-4DE6-ABCC-09B86895D533}" srcOrd="0" destOrd="3" presId="urn:microsoft.com/office/officeart/2005/8/layout/list1"/>
    <dgm:cxn modelId="{B28D0E99-666E-47D2-BFB2-D49EE5D48214}" srcId="{E8893273-C423-4774-9B8A-2D67C6EF3763}" destId="{ACAF7D38-7D1C-4012-88A6-728B6F37A2BF}" srcOrd="1" destOrd="0" parTransId="{AAFE863A-73D2-4EBC-9C99-4E28963A39B5}" sibTransId="{85C66D78-083C-4C4F-BC8B-2214337877DD}"/>
    <dgm:cxn modelId="{931D6CB1-E95D-438F-A524-9DD7866A4921}" type="presOf" srcId="{E9B2E376-ADC5-43AB-AA25-125FA45D3084}" destId="{85E21519-7F51-4DE6-ABCC-09B86895D533}" srcOrd="0" destOrd="0" presId="urn:microsoft.com/office/officeart/2005/8/layout/list1"/>
    <dgm:cxn modelId="{ADB8C5B9-951A-47CF-8C58-9AEE81E3333F}" type="presOf" srcId="{229553FC-4477-48B7-BC89-310A3024CD44}" destId="{85E21519-7F51-4DE6-ABCC-09B86895D533}" srcOrd="0" destOrd="4" presId="urn:microsoft.com/office/officeart/2005/8/layout/list1"/>
    <dgm:cxn modelId="{26B7F6B9-489C-4A39-9176-174450B02E36}" type="presOf" srcId="{E8893273-C423-4774-9B8A-2D67C6EF3763}" destId="{A38BB61B-E105-4F4F-B17F-A8425218F390}" srcOrd="1" destOrd="0" presId="urn:microsoft.com/office/officeart/2005/8/layout/list1"/>
    <dgm:cxn modelId="{C6063DC6-19C7-4608-ADBA-C1DEF30800EC}" type="presOf" srcId="{5BB097F5-580C-46FC-B20A-E606C2428E23}" destId="{85E21519-7F51-4DE6-ABCC-09B86895D533}" srcOrd="0" destOrd="2" presId="urn:microsoft.com/office/officeart/2005/8/layout/list1"/>
    <dgm:cxn modelId="{9AE3F5F8-C7E4-4C28-BC56-770195AF8BFE}" type="presOf" srcId="{ACAF7D38-7D1C-4012-88A6-728B6F37A2BF}" destId="{85E21519-7F51-4DE6-ABCC-09B86895D533}" srcOrd="0" destOrd="1" presId="urn:microsoft.com/office/officeart/2005/8/layout/list1"/>
    <dgm:cxn modelId="{B40AE8FA-8DFD-4B98-8533-5184CFE05446}" srcId="{E8893273-C423-4774-9B8A-2D67C6EF3763}" destId="{229553FC-4477-48B7-BC89-310A3024CD44}" srcOrd="4" destOrd="0" parTransId="{30DE3921-864E-4E92-B326-D64D8DDF6945}" sibTransId="{06B0E969-13D8-4E6E-ABB0-70EA45086362}"/>
    <dgm:cxn modelId="{9A9A9405-8CBC-4802-9CC0-6A50F814B756}" type="presParOf" srcId="{4CF2A2E8-C13D-4086-8559-A67C1A576602}" destId="{8046644E-CD6C-4EDF-A4B5-3D18F93D4B65}" srcOrd="0" destOrd="0" presId="urn:microsoft.com/office/officeart/2005/8/layout/list1"/>
    <dgm:cxn modelId="{B09CECC6-6317-4937-97F8-5BEB043F0B47}" type="presParOf" srcId="{8046644E-CD6C-4EDF-A4B5-3D18F93D4B65}" destId="{D2F422DA-D128-442F-89CB-AEF3B661D815}" srcOrd="0" destOrd="0" presId="urn:microsoft.com/office/officeart/2005/8/layout/list1"/>
    <dgm:cxn modelId="{A2E8F010-590C-4897-B909-E3CF4DDCA41D}" type="presParOf" srcId="{8046644E-CD6C-4EDF-A4B5-3D18F93D4B65}" destId="{A38BB61B-E105-4F4F-B17F-A8425218F390}" srcOrd="1" destOrd="0" presId="urn:microsoft.com/office/officeart/2005/8/layout/list1"/>
    <dgm:cxn modelId="{E1351C0B-710C-4330-B655-D3EE1E6F9BB9}" type="presParOf" srcId="{4CF2A2E8-C13D-4086-8559-A67C1A576602}" destId="{63323BBA-9DEA-4DD3-90B4-7630506F1A36}" srcOrd="1" destOrd="0" presId="urn:microsoft.com/office/officeart/2005/8/layout/list1"/>
    <dgm:cxn modelId="{51CC25E0-974D-4AB6-A64F-BD66DA5F1EE2}" type="presParOf" srcId="{4CF2A2E8-C13D-4086-8559-A67C1A576602}" destId="{85E21519-7F51-4DE6-ABCC-09B86895D53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3E8364D-DB93-4A71-80C8-6713B78B97F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C83BA33-7BB3-42B0-B294-8B10057FB75A}">
      <dgm:prSet custT="1"/>
      <dgm:spPr/>
      <dgm:t>
        <a:bodyPr/>
        <a:lstStyle/>
        <a:p>
          <a:pPr algn="ctr">
            <a:defRPr cap="all"/>
          </a:pPr>
          <a:r>
            <a:rPr lang="en-US" sz="2000" b="1" i="1"/>
            <a:t>Cloud environment</a:t>
          </a:r>
        </a:p>
      </dgm:t>
    </dgm:pt>
    <dgm:pt modelId="{CABB2F1B-59C6-4998-9306-53CEB796ADC2}" type="parTrans" cxnId="{387B6996-81D7-4FC7-BC78-AE67A9BA2388}">
      <dgm:prSet/>
      <dgm:spPr/>
      <dgm:t>
        <a:bodyPr/>
        <a:lstStyle/>
        <a:p>
          <a:pPr algn="ctr"/>
          <a:endParaRPr lang="en-US"/>
        </a:p>
      </dgm:t>
    </dgm:pt>
    <dgm:pt modelId="{3012EB9E-DA27-49EA-9D41-FD72B2FECB68}" type="sibTrans" cxnId="{387B6996-81D7-4FC7-BC78-AE67A9BA2388}">
      <dgm:prSet/>
      <dgm:spPr/>
      <dgm:t>
        <a:bodyPr/>
        <a:lstStyle/>
        <a:p>
          <a:pPr algn="ctr"/>
          <a:endParaRPr lang="en-US"/>
        </a:p>
      </dgm:t>
    </dgm:pt>
    <dgm:pt modelId="{DC4BFE33-F3FE-4A36-8826-C0DEF6EAF17D}">
      <dgm:prSet custT="1"/>
      <dgm:spPr/>
      <dgm:t>
        <a:bodyPr/>
        <a:lstStyle/>
        <a:p>
          <a:pPr algn="ctr">
            <a:defRPr cap="all"/>
          </a:pPr>
          <a:r>
            <a:rPr lang="en-US" sz="2000" b="1" i="1"/>
            <a:t>Infrastructure As code</a:t>
          </a:r>
        </a:p>
      </dgm:t>
    </dgm:pt>
    <dgm:pt modelId="{48A12204-CE24-4E7C-870F-1625C9B5E30F}" type="parTrans" cxnId="{0842D153-3730-4BD6-AC12-3E7C379AF7A2}">
      <dgm:prSet/>
      <dgm:spPr/>
      <dgm:t>
        <a:bodyPr/>
        <a:lstStyle/>
        <a:p>
          <a:pPr algn="ctr"/>
          <a:endParaRPr lang="en-US"/>
        </a:p>
      </dgm:t>
    </dgm:pt>
    <dgm:pt modelId="{1C1FD24C-A4C3-42E2-9C1C-129F0E1554E3}" type="sibTrans" cxnId="{0842D153-3730-4BD6-AC12-3E7C379AF7A2}">
      <dgm:prSet/>
      <dgm:spPr/>
      <dgm:t>
        <a:bodyPr/>
        <a:lstStyle/>
        <a:p>
          <a:pPr algn="ctr"/>
          <a:endParaRPr lang="en-US"/>
        </a:p>
      </dgm:t>
    </dgm:pt>
    <dgm:pt modelId="{8C9293A5-53E0-416C-B083-682179928A16}">
      <dgm:prSet custT="1"/>
      <dgm:spPr/>
      <dgm:t>
        <a:bodyPr/>
        <a:lstStyle/>
        <a:p>
          <a:pPr algn="ctr">
            <a:defRPr cap="all"/>
          </a:pPr>
          <a:r>
            <a:rPr lang="en-US" sz="2000" b="1" i="1"/>
            <a:t>monitoring</a:t>
          </a:r>
        </a:p>
      </dgm:t>
    </dgm:pt>
    <dgm:pt modelId="{89AF042C-E823-455E-B1A0-0A4D545BD724}" type="parTrans" cxnId="{527073D0-C58E-433D-8B8B-BC7220B11EEB}">
      <dgm:prSet/>
      <dgm:spPr/>
      <dgm:t>
        <a:bodyPr/>
        <a:lstStyle/>
        <a:p>
          <a:pPr algn="ctr"/>
          <a:endParaRPr lang="en-US"/>
        </a:p>
      </dgm:t>
    </dgm:pt>
    <dgm:pt modelId="{11A8D95E-E03C-4263-AF77-92F562B3CDAB}" type="sibTrans" cxnId="{527073D0-C58E-433D-8B8B-BC7220B11EEB}">
      <dgm:prSet/>
      <dgm:spPr/>
      <dgm:t>
        <a:bodyPr/>
        <a:lstStyle/>
        <a:p>
          <a:pPr algn="ctr"/>
          <a:endParaRPr lang="en-US"/>
        </a:p>
      </dgm:t>
    </dgm:pt>
    <dgm:pt modelId="{E6A2987A-52C9-445F-9549-68E8FB591084}">
      <dgm:prSet custT="1"/>
      <dgm:spPr/>
      <dgm:t>
        <a:bodyPr/>
        <a:lstStyle/>
        <a:p>
          <a:pPr algn="ctr">
            <a:defRPr cap="all"/>
          </a:pPr>
          <a:r>
            <a:rPr lang="en-US" sz="2000" b="1" i="1" dirty="0"/>
            <a:t>backup</a:t>
          </a:r>
        </a:p>
      </dgm:t>
    </dgm:pt>
    <dgm:pt modelId="{B17B87CD-15FA-4889-8BF5-842F06C7BAA1}" type="parTrans" cxnId="{B6AD9065-4DC1-4FF4-AC9D-139CA7813194}">
      <dgm:prSet/>
      <dgm:spPr/>
      <dgm:t>
        <a:bodyPr/>
        <a:lstStyle/>
        <a:p>
          <a:pPr algn="ctr"/>
          <a:endParaRPr lang="en-US"/>
        </a:p>
      </dgm:t>
    </dgm:pt>
    <dgm:pt modelId="{89B7B1D1-E271-4032-880D-22A87D88CF2A}" type="sibTrans" cxnId="{B6AD9065-4DC1-4FF4-AC9D-139CA7813194}">
      <dgm:prSet/>
      <dgm:spPr/>
      <dgm:t>
        <a:bodyPr/>
        <a:lstStyle/>
        <a:p>
          <a:pPr algn="ctr"/>
          <a:endParaRPr lang="en-US"/>
        </a:p>
      </dgm:t>
    </dgm:pt>
    <dgm:pt modelId="{268C7EAC-3A0E-4B3F-BF5E-4BB0CFCE0FFA}" type="pres">
      <dgm:prSet presAssocID="{F3E8364D-DB93-4A71-80C8-6713B78B97F8}" presName="root" presStyleCnt="0">
        <dgm:presLayoutVars>
          <dgm:dir/>
          <dgm:resizeHandles val="exact"/>
        </dgm:presLayoutVars>
      </dgm:prSet>
      <dgm:spPr/>
    </dgm:pt>
    <dgm:pt modelId="{43DADFF5-D21D-4DDB-B9E4-A4A4880DE8BC}" type="pres">
      <dgm:prSet presAssocID="{EC83BA33-7BB3-42B0-B294-8B10057FB75A}" presName="compNode" presStyleCnt="0"/>
      <dgm:spPr/>
    </dgm:pt>
    <dgm:pt modelId="{3E24B057-C608-4A16-A8DD-69FB951C5C7A}" type="pres">
      <dgm:prSet presAssocID="{EC83BA33-7BB3-42B0-B294-8B10057FB75A}" presName="iconBgRect" presStyleLbl="bgShp" presStyleIdx="0" presStyleCnt="4"/>
      <dgm:spPr/>
    </dgm:pt>
    <dgm:pt modelId="{82CB92B8-2E88-46E6-BD26-B1A3C2307F37}" type="pres">
      <dgm:prSet presAssocID="{EC83BA33-7BB3-42B0-B294-8B10057FB75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EEFD13BF-98E1-4965-8511-D140535D2792}" type="pres">
      <dgm:prSet presAssocID="{EC83BA33-7BB3-42B0-B294-8B10057FB75A}" presName="spaceRect" presStyleCnt="0"/>
      <dgm:spPr/>
    </dgm:pt>
    <dgm:pt modelId="{29A24F34-4234-4E71-B6F4-8FB0020D3D92}" type="pres">
      <dgm:prSet presAssocID="{EC83BA33-7BB3-42B0-B294-8B10057FB75A}" presName="textRect" presStyleLbl="revTx" presStyleIdx="0" presStyleCnt="4">
        <dgm:presLayoutVars>
          <dgm:chMax val="1"/>
          <dgm:chPref val="1"/>
        </dgm:presLayoutVars>
      </dgm:prSet>
      <dgm:spPr/>
    </dgm:pt>
    <dgm:pt modelId="{47EF31A5-3B23-4EDD-A9F2-356383FABB41}" type="pres">
      <dgm:prSet presAssocID="{3012EB9E-DA27-49EA-9D41-FD72B2FECB68}" presName="sibTrans" presStyleCnt="0"/>
      <dgm:spPr/>
    </dgm:pt>
    <dgm:pt modelId="{9557BE9E-F48C-48ED-8D99-9B73CA731A7D}" type="pres">
      <dgm:prSet presAssocID="{DC4BFE33-F3FE-4A36-8826-C0DEF6EAF17D}" presName="compNode" presStyleCnt="0"/>
      <dgm:spPr/>
    </dgm:pt>
    <dgm:pt modelId="{CA25B7E5-AFF9-406E-8F34-2A730E23F84A}" type="pres">
      <dgm:prSet presAssocID="{DC4BFE33-F3FE-4A36-8826-C0DEF6EAF17D}" presName="iconBgRect" presStyleLbl="bgShp" presStyleIdx="1" presStyleCnt="4" custLinFactNeighborX="16871" custLinFactNeighborY="609"/>
      <dgm:spPr/>
    </dgm:pt>
    <dgm:pt modelId="{1C27EFCC-38E0-47C5-8578-6C42DF4E4C55}" type="pres">
      <dgm:prSet presAssocID="{DC4BFE33-F3FE-4A36-8826-C0DEF6EAF17D}" presName="iconRect" presStyleLbl="node1" presStyleIdx="1" presStyleCnt="4" custLinFactNeighborX="29404" custLinFactNeighborY="106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419E80E-8482-4E38-8D9A-A512CE56AE62}" type="pres">
      <dgm:prSet presAssocID="{DC4BFE33-F3FE-4A36-8826-C0DEF6EAF17D}" presName="spaceRect" presStyleCnt="0"/>
      <dgm:spPr/>
    </dgm:pt>
    <dgm:pt modelId="{E108F5E4-FB0C-4D42-ABC8-D6E009BD287F}" type="pres">
      <dgm:prSet presAssocID="{DC4BFE33-F3FE-4A36-8826-C0DEF6EAF17D}" presName="textRect" presStyleLbl="revTx" presStyleIdx="1" presStyleCnt="4" custLinFactNeighborX="10292" custLinFactNeighborY="1077">
        <dgm:presLayoutVars>
          <dgm:chMax val="1"/>
          <dgm:chPref val="1"/>
        </dgm:presLayoutVars>
      </dgm:prSet>
      <dgm:spPr/>
    </dgm:pt>
    <dgm:pt modelId="{50CAE3F3-FE54-4FF0-8349-31C2B8307813}" type="pres">
      <dgm:prSet presAssocID="{1C1FD24C-A4C3-42E2-9C1C-129F0E1554E3}" presName="sibTrans" presStyleCnt="0"/>
      <dgm:spPr/>
    </dgm:pt>
    <dgm:pt modelId="{B7A01F0E-8DED-4E93-843E-CD509F1AC793}" type="pres">
      <dgm:prSet presAssocID="{8C9293A5-53E0-416C-B083-682179928A16}" presName="compNode" presStyleCnt="0"/>
      <dgm:spPr/>
    </dgm:pt>
    <dgm:pt modelId="{E999B477-52B2-4A04-835C-C830EAFFB0B6}" type="pres">
      <dgm:prSet presAssocID="{8C9293A5-53E0-416C-B083-682179928A16}" presName="iconBgRect" presStyleLbl="bgShp" presStyleIdx="2" presStyleCnt="4" custLinFactNeighborX="29342" custLinFactNeighborY="609"/>
      <dgm:spPr/>
    </dgm:pt>
    <dgm:pt modelId="{47E37E4E-D85A-4A67-8C54-57D9BA839BD2}" type="pres">
      <dgm:prSet presAssocID="{8C9293A5-53E0-416C-B083-682179928A16}" presName="iconRect" presStyleLbl="node1" presStyleIdx="2" presStyleCnt="4" custLinFactNeighborX="51138" custLinFactNeighborY="106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dicador"/>
        </a:ext>
      </dgm:extLst>
    </dgm:pt>
    <dgm:pt modelId="{64086CB3-A7DA-4334-A3A7-EBF5F0E6178F}" type="pres">
      <dgm:prSet presAssocID="{8C9293A5-53E0-416C-B083-682179928A16}" presName="spaceRect" presStyleCnt="0"/>
      <dgm:spPr/>
    </dgm:pt>
    <dgm:pt modelId="{7C5F351D-D3D2-4ACB-9E53-E7D518E2DDF6}" type="pres">
      <dgm:prSet presAssocID="{8C9293A5-53E0-416C-B083-682179928A16}" presName="textRect" presStyleLbl="revTx" presStyleIdx="2" presStyleCnt="4" custLinFactNeighborX="17898" custLinFactNeighborY="1077">
        <dgm:presLayoutVars>
          <dgm:chMax val="1"/>
          <dgm:chPref val="1"/>
        </dgm:presLayoutVars>
      </dgm:prSet>
      <dgm:spPr/>
    </dgm:pt>
    <dgm:pt modelId="{84A4B9A3-89A3-4EED-96F8-920CEE7FE69A}" type="pres">
      <dgm:prSet presAssocID="{11A8D95E-E03C-4263-AF77-92F562B3CDAB}" presName="sibTrans" presStyleCnt="0"/>
      <dgm:spPr/>
    </dgm:pt>
    <dgm:pt modelId="{47BE24A7-F3D3-4529-8DCD-5044172DC02B}" type="pres">
      <dgm:prSet presAssocID="{E6A2987A-52C9-445F-9549-68E8FB591084}" presName="compNode" presStyleCnt="0"/>
      <dgm:spPr/>
    </dgm:pt>
    <dgm:pt modelId="{68014D24-43DE-40CF-AB47-419FA74440E8}" type="pres">
      <dgm:prSet presAssocID="{E6A2987A-52C9-445F-9549-68E8FB591084}" presName="iconBgRect" presStyleLbl="bgShp" presStyleIdx="3" presStyleCnt="4"/>
      <dgm:spPr/>
    </dgm:pt>
    <dgm:pt modelId="{1AB94656-2337-444F-9330-E8D78619B554}" type="pres">
      <dgm:prSet presAssocID="{E6A2987A-52C9-445F-9549-68E8FB59108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0AA07F2C-2942-4010-A7C6-8A44F97958E4}" type="pres">
      <dgm:prSet presAssocID="{E6A2987A-52C9-445F-9549-68E8FB591084}" presName="spaceRect" presStyleCnt="0"/>
      <dgm:spPr/>
    </dgm:pt>
    <dgm:pt modelId="{0419FFB7-D690-4D43-921D-1D33C6A5357E}" type="pres">
      <dgm:prSet presAssocID="{E6A2987A-52C9-445F-9549-68E8FB591084}" presName="textRect" presStyleLbl="revTx" presStyleIdx="3" presStyleCnt="4" custScaleX="130099">
        <dgm:presLayoutVars>
          <dgm:chMax val="1"/>
          <dgm:chPref val="1"/>
        </dgm:presLayoutVars>
      </dgm:prSet>
      <dgm:spPr/>
    </dgm:pt>
  </dgm:ptLst>
  <dgm:cxnLst>
    <dgm:cxn modelId="{32040D23-C19B-44EC-BA2C-583E7593C9D2}" type="presOf" srcId="{EC83BA33-7BB3-42B0-B294-8B10057FB75A}" destId="{29A24F34-4234-4E71-B6F4-8FB0020D3D92}" srcOrd="0" destOrd="0" presId="urn:microsoft.com/office/officeart/2018/5/layout/IconCircleLabelList"/>
    <dgm:cxn modelId="{B6AD9065-4DC1-4FF4-AC9D-139CA7813194}" srcId="{F3E8364D-DB93-4A71-80C8-6713B78B97F8}" destId="{E6A2987A-52C9-445F-9549-68E8FB591084}" srcOrd="3" destOrd="0" parTransId="{B17B87CD-15FA-4889-8BF5-842F06C7BAA1}" sibTransId="{89B7B1D1-E271-4032-880D-22A87D88CF2A}"/>
    <dgm:cxn modelId="{13B96A47-5BB1-4491-AC65-004E15B264E9}" type="presOf" srcId="{DC4BFE33-F3FE-4A36-8826-C0DEF6EAF17D}" destId="{E108F5E4-FB0C-4D42-ABC8-D6E009BD287F}" srcOrd="0" destOrd="0" presId="urn:microsoft.com/office/officeart/2018/5/layout/IconCircleLabelList"/>
    <dgm:cxn modelId="{0842D153-3730-4BD6-AC12-3E7C379AF7A2}" srcId="{F3E8364D-DB93-4A71-80C8-6713B78B97F8}" destId="{DC4BFE33-F3FE-4A36-8826-C0DEF6EAF17D}" srcOrd="1" destOrd="0" parTransId="{48A12204-CE24-4E7C-870F-1625C9B5E30F}" sibTransId="{1C1FD24C-A4C3-42E2-9C1C-129F0E1554E3}"/>
    <dgm:cxn modelId="{4129917D-D5DE-4026-9D2D-0D1E569A2E2B}" type="presOf" srcId="{F3E8364D-DB93-4A71-80C8-6713B78B97F8}" destId="{268C7EAC-3A0E-4B3F-BF5E-4BB0CFCE0FFA}" srcOrd="0" destOrd="0" presId="urn:microsoft.com/office/officeart/2018/5/layout/IconCircleLabelList"/>
    <dgm:cxn modelId="{BE70828D-DFCF-491C-BFE9-EB5B6BFB5875}" type="presOf" srcId="{E6A2987A-52C9-445F-9549-68E8FB591084}" destId="{0419FFB7-D690-4D43-921D-1D33C6A5357E}" srcOrd="0" destOrd="0" presId="urn:microsoft.com/office/officeart/2018/5/layout/IconCircleLabelList"/>
    <dgm:cxn modelId="{387B6996-81D7-4FC7-BC78-AE67A9BA2388}" srcId="{F3E8364D-DB93-4A71-80C8-6713B78B97F8}" destId="{EC83BA33-7BB3-42B0-B294-8B10057FB75A}" srcOrd="0" destOrd="0" parTransId="{CABB2F1B-59C6-4998-9306-53CEB796ADC2}" sibTransId="{3012EB9E-DA27-49EA-9D41-FD72B2FECB68}"/>
    <dgm:cxn modelId="{BA8176AB-DC72-4189-B2DC-9EE49D263F02}" type="presOf" srcId="{8C9293A5-53E0-416C-B083-682179928A16}" destId="{7C5F351D-D3D2-4ACB-9E53-E7D518E2DDF6}" srcOrd="0" destOrd="0" presId="urn:microsoft.com/office/officeart/2018/5/layout/IconCircleLabelList"/>
    <dgm:cxn modelId="{527073D0-C58E-433D-8B8B-BC7220B11EEB}" srcId="{F3E8364D-DB93-4A71-80C8-6713B78B97F8}" destId="{8C9293A5-53E0-416C-B083-682179928A16}" srcOrd="2" destOrd="0" parTransId="{89AF042C-E823-455E-B1A0-0A4D545BD724}" sibTransId="{11A8D95E-E03C-4263-AF77-92F562B3CDAB}"/>
    <dgm:cxn modelId="{4A974C22-7363-47B9-AC4E-D4F8AB01BEBA}" type="presParOf" srcId="{268C7EAC-3A0E-4B3F-BF5E-4BB0CFCE0FFA}" destId="{43DADFF5-D21D-4DDB-B9E4-A4A4880DE8BC}" srcOrd="0" destOrd="0" presId="urn:microsoft.com/office/officeart/2018/5/layout/IconCircleLabelList"/>
    <dgm:cxn modelId="{6FF93458-F9E0-4155-9666-73911F8E97CA}" type="presParOf" srcId="{43DADFF5-D21D-4DDB-B9E4-A4A4880DE8BC}" destId="{3E24B057-C608-4A16-A8DD-69FB951C5C7A}" srcOrd="0" destOrd="0" presId="urn:microsoft.com/office/officeart/2018/5/layout/IconCircleLabelList"/>
    <dgm:cxn modelId="{DFD45383-6440-4635-9A9F-FC1DE8AC13A9}" type="presParOf" srcId="{43DADFF5-D21D-4DDB-B9E4-A4A4880DE8BC}" destId="{82CB92B8-2E88-46E6-BD26-B1A3C2307F37}" srcOrd="1" destOrd="0" presId="urn:microsoft.com/office/officeart/2018/5/layout/IconCircleLabelList"/>
    <dgm:cxn modelId="{8BD112B3-C967-4B94-A64E-9A6FEC356F97}" type="presParOf" srcId="{43DADFF5-D21D-4DDB-B9E4-A4A4880DE8BC}" destId="{EEFD13BF-98E1-4965-8511-D140535D2792}" srcOrd="2" destOrd="0" presId="urn:microsoft.com/office/officeart/2018/5/layout/IconCircleLabelList"/>
    <dgm:cxn modelId="{3559877A-98E6-4F60-BC6C-9029C39B2927}" type="presParOf" srcId="{43DADFF5-D21D-4DDB-B9E4-A4A4880DE8BC}" destId="{29A24F34-4234-4E71-B6F4-8FB0020D3D92}" srcOrd="3" destOrd="0" presId="urn:microsoft.com/office/officeart/2018/5/layout/IconCircleLabelList"/>
    <dgm:cxn modelId="{1D7AEE5F-BFF8-40D9-98AF-E697FEF53545}" type="presParOf" srcId="{268C7EAC-3A0E-4B3F-BF5E-4BB0CFCE0FFA}" destId="{47EF31A5-3B23-4EDD-A9F2-356383FABB41}" srcOrd="1" destOrd="0" presId="urn:microsoft.com/office/officeart/2018/5/layout/IconCircleLabelList"/>
    <dgm:cxn modelId="{829AD3B4-4957-4833-AA59-ADC91C43BB26}" type="presParOf" srcId="{268C7EAC-3A0E-4B3F-BF5E-4BB0CFCE0FFA}" destId="{9557BE9E-F48C-48ED-8D99-9B73CA731A7D}" srcOrd="2" destOrd="0" presId="urn:microsoft.com/office/officeart/2018/5/layout/IconCircleLabelList"/>
    <dgm:cxn modelId="{955027F8-78B3-4A28-96CA-936A6AEE5565}" type="presParOf" srcId="{9557BE9E-F48C-48ED-8D99-9B73CA731A7D}" destId="{CA25B7E5-AFF9-406E-8F34-2A730E23F84A}" srcOrd="0" destOrd="0" presId="urn:microsoft.com/office/officeart/2018/5/layout/IconCircleLabelList"/>
    <dgm:cxn modelId="{7ED0A8C2-91B6-438C-9ABF-690E6F8A310C}" type="presParOf" srcId="{9557BE9E-F48C-48ED-8D99-9B73CA731A7D}" destId="{1C27EFCC-38E0-47C5-8578-6C42DF4E4C55}" srcOrd="1" destOrd="0" presId="urn:microsoft.com/office/officeart/2018/5/layout/IconCircleLabelList"/>
    <dgm:cxn modelId="{1122AAFF-9A3E-4C25-8845-4DA569575D8E}" type="presParOf" srcId="{9557BE9E-F48C-48ED-8D99-9B73CA731A7D}" destId="{C419E80E-8482-4E38-8D9A-A512CE56AE62}" srcOrd="2" destOrd="0" presId="urn:microsoft.com/office/officeart/2018/5/layout/IconCircleLabelList"/>
    <dgm:cxn modelId="{E85F1A0C-FAD0-42E9-8C52-565A657B30F6}" type="presParOf" srcId="{9557BE9E-F48C-48ED-8D99-9B73CA731A7D}" destId="{E108F5E4-FB0C-4D42-ABC8-D6E009BD287F}" srcOrd="3" destOrd="0" presId="urn:microsoft.com/office/officeart/2018/5/layout/IconCircleLabelList"/>
    <dgm:cxn modelId="{FF5A12A7-20C6-4327-8971-9EA0623F2B86}" type="presParOf" srcId="{268C7EAC-3A0E-4B3F-BF5E-4BB0CFCE0FFA}" destId="{50CAE3F3-FE54-4FF0-8349-31C2B8307813}" srcOrd="3" destOrd="0" presId="urn:microsoft.com/office/officeart/2018/5/layout/IconCircleLabelList"/>
    <dgm:cxn modelId="{F662A9F5-C62A-4D73-B3DD-4088C0D193D3}" type="presParOf" srcId="{268C7EAC-3A0E-4B3F-BF5E-4BB0CFCE0FFA}" destId="{B7A01F0E-8DED-4E93-843E-CD509F1AC793}" srcOrd="4" destOrd="0" presId="urn:microsoft.com/office/officeart/2018/5/layout/IconCircleLabelList"/>
    <dgm:cxn modelId="{32357467-81A9-4CF6-98B6-1C5373981703}" type="presParOf" srcId="{B7A01F0E-8DED-4E93-843E-CD509F1AC793}" destId="{E999B477-52B2-4A04-835C-C830EAFFB0B6}" srcOrd="0" destOrd="0" presId="urn:microsoft.com/office/officeart/2018/5/layout/IconCircleLabelList"/>
    <dgm:cxn modelId="{DA91958D-6668-44A6-A5E4-0567B0FBCB3B}" type="presParOf" srcId="{B7A01F0E-8DED-4E93-843E-CD509F1AC793}" destId="{47E37E4E-D85A-4A67-8C54-57D9BA839BD2}" srcOrd="1" destOrd="0" presId="urn:microsoft.com/office/officeart/2018/5/layout/IconCircleLabelList"/>
    <dgm:cxn modelId="{E129CC88-C797-4299-AF45-2F86FAF28595}" type="presParOf" srcId="{B7A01F0E-8DED-4E93-843E-CD509F1AC793}" destId="{64086CB3-A7DA-4334-A3A7-EBF5F0E6178F}" srcOrd="2" destOrd="0" presId="urn:microsoft.com/office/officeart/2018/5/layout/IconCircleLabelList"/>
    <dgm:cxn modelId="{446A8265-6216-4407-B027-B6EAF85AF705}" type="presParOf" srcId="{B7A01F0E-8DED-4E93-843E-CD509F1AC793}" destId="{7C5F351D-D3D2-4ACB-9E53-E7D518E2DDF6}" srcOrd="3" destOrd="0" presId="urn:microsoft.com/office/officeart/2018/5/layout/IconCircleLabelList"/>
    <dgm:cxn modelId="{97E096DE-D4FC-4FFB-B4DC-3AF49C93AAE9}" type="presParOf" srcId="{268C7EAC-3A0E-4B3F-BF5E-4BB0CFCE0FFA}" destId="{84A4B9A3-89A3-4EED-96F8-920CEE7FE69A}" srcOrd="5" destOrd="0" presId="urn:microsoft.com/office/officeart/2018/5/layout/IconCircleLabelList"/>
    <dgm:cxn modelId="{AD287723-A474-4DCD-AC73-463C5BB80BE1}" type="presParOf" srcId="{268C7EAC-3A0E-4B3F-BF5E-4BB0CFCE0FFA}" destId="{47BE24A7-F3D3-4529-8DCD-5044172DC02B}" srcOrd="6" destOrd="0" presId="urn:microsoft.com/office/officeart/2018/5/layout/IconCircleLabelList"/>
    <dgm:cxn modelId="{D86D4DE7-39E2-49F8-A1AF-DFF7A319B285}" type="presParOf" srcId="{47BE24A7-F3D3-4529-8DCD-5044172DC02B}" destId="{68014D24-43DE-40CF-AB47-419FA74440E8}" srcOrd="0" destOrd="0" presId="urn:microsoft.com/office/officeart/2018/5/layout/IconCircleLabelList"/>
    <dgm:cxn modelId="{4B96BE09-D9B6-41E6-B055-EE7101E1C21B}" type="presParOf" srcId="{47BE24A7-F3D3-4529-8DCD-5044172DC02B}" destId="{1AB94656-2337-444F-9330-E8D78619B554}" srcOrd="1" destOrd="0" presId="urn:microsoft.com/office/officeart/2018/5/layout/IconCircleLabelList"/>
    <dgm:cxn modelId="{358AFB4C-EA67-45FB-AF08-BA7C622F7272}" type="presParOf" srcId="{47BE24A7-F3D3-4529-8DCD-5044172DC02B}" destId="{0AA07F2C-2942-4010-A7C6-8A44F97958E4}" srcOrd="2" destOrd="0" presId="urn:microsoft.com/office/officeart/2018/5/layout/IconCircleLabelList"/>
    <dgm:cxn modelId="{52855B02-A432-4046-84E5-892D78CBC9EA}" type="presParOf" srcId="{47BE24A7-F3D3-4529-8DCD-5044172DC02B}" destId="{0419FFB7-D690-4D43-921D-1D33C6A535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5137393-617C-4B6F-BF65-89B3CFF1EB8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94CBB8A-2445-4268-A38C-80E46D9F6B89}">
      <dgm:prSet custT="1"/>
      <dgm:spPr/>
      <dgm:t>
        <a:bodyPr/>
        <a:lstStyle/>
        <a:p>
          <a:pPr>
            <a:defRPr b="1"/>
          </a:pPr>
          <a:r>
            <a:rPr lang="en-US" sz="2000" i="1" dirty="0"/>
            <a:t>Knowledge base for business and education primarily</a:t>
          </a:r>
        </a:p>
      </dgm:t>
    </dgm:pt>
    <dgm:pt modelId="{7358CCB6-E05B-4804-8E91-49A384E582AD}" type="parTrans" cxnId="{55A4A7FF-AA47-4545-B420-096514934009}">
      <dgm:prSet/>
      <dgm:spPr/>
      <dgm:t>
        <a:bodyPr/>
        <a:lstStyle/>
        <a:p>
          <a:endParaRPr lang="en-US"/>
        </a:p>
      </dgm:t>
    </dgm:pt>
    <dgm:pt modelId="{8ECF1F6C-ACBE-4689-9309-1F30986FF1F0}" type="sibTrans" cxnId="{55A4A7FF-AA47-4545-B420-096514934009}">
      <dgm:prSet/>
      <dgm:spPr/>
      <dgm:t>
        <a:bodyPr/>
        <a:lstStyle/>
        <a:p>
          <a:endParaRPr lang="en-US"/>
        </a:p>
      </dgm:t>
    </dgm:pt>
    <dgm:pt modelId="{3A12355C-D1BA-47CB-9A8D-6E9345B30A0D}">
      <dgm:prSet custT="1"/>
      <dgm:spPr/>
      <dgm:t>
        <a:bodyPr/>
        <a:lstStyle/>
        <a:p>
          <a:r>
            <a:rPr lang="en-US" sz="1800" dirty="0"/>
            <a:t>Based on providing a singular answer to a question in a channel based (slack, discord) format</a:t>
          </a:r>
        </a:p>
      </dgm:t>
    </dgm:pt>
    <dgm:pt modelId="{97595A15-80D9-40B4-B9E5-CFC45CB20E3B}" type="parTrans" cxnId="{9DD85F81-3390-4080-A077-5756FD3B8C0D}">
      <dgm:prSet/>
      <dgm:spPr/>
      <dgm:t>
        <a:bodyPr/>
        <a:lstStyle/>
        <a:p>
          <a:endParaRPr lang="en-US"/>
        </a:p>
      </dgm:t>
    </dgm:pt>
    <dgm:pt modelId="{42A534A5-D36A-48F8-B742-CBC87B999302}" type="sibTrans" cxnId="{9DD85F81-3390-4080-A077-5756FD3B8C0D}">
      <dgm:prSet/>
      <dgm:spPr/>
      <dgm:t>
        <a:bodyPr/>
        <a:lstStyle/>
        <a:p>
          <a:endParaRPr lang="en-US"/>
        </a:p>
      </dgm:t>
    </dgm:pt>
    <dgm:pt modelId="{40F7F7DF-7A9C-445B-9AD9-8E6AAAB4FFB1}">
      <dgm:prSet custT="1"/>
      <dgm:spPr/>
      <dgm:t>
        <a:bodyPr/>
        <a:lstStyle/>
        <a:p>
          <a:pPr>
            <a:defRPr b="1"/>
          </a:pPr>
          <a:r>
            <a:rPr lang="en-US" sz="2000" i="1" dirty="0"/>
            <a:t>Client</a:t>
          </a:r>
          <a:r>
            <a:rPr lang="en-US" sz="1800" i="1" dirty="0"/>
            <a:t>: </a:t>
          </a:r>
          <a:r>
            <a:rPr lang="en-US" sz="1800" b="0" i="0" dirty="0"/>
            <a:t>Ali </a:t>
          </a:r>
          <a:r>
            <a:rPr lang="en-US" sz="1800" b="0" i="0" dirty="0" err="1"/>
            <a:t>Odac</a:t>
          </a:r>
          <a:endParaRPr lang="en-US" sz="1800" b="0" i="0" dirty="0"/>
        </a:p>
      </dgm:t>
    </dgm:pt>
    <dgm:pt modelId="{EB706F50-7AD0-4DC7-BD56-1199031F71F7}" type="parTrans" cxnId="{32D6AAA2-2F07-4026-88BC-AE8B0C391912}">
      <dgm:prSet/>
      <dgm:spPr/>
      <dgm:t>
        <a:bodyPr/>
        <a:lstStyle/>
        <a:p>
          <a:endParaRPr lang="en-US"/>
        </a:p>
      </dgm:t>
    </dgm:pt>
    <dgm:pt modelId="{75F093B3-F4C6-428A-84E1-D71450410FD3}" type="sibTrans" cxnId="{32D6AAA2-2F07-4026-88BC-AE8B0C391912}">
      <dgm:prSet/>
      <dgm:spPr/>
      <dgm:t>
        <a:bodyPr/>
        <a:lstStyle/>
        <a:p>
          <a:endParaRPr lang="en-US"/>
        </a:p>
      </dgm:t>
    </dgm:pt>
    <dgm:pt modelId="{ED9DA153-020B-4E09-A433-6D827DC4316B}">
      <dgm:prSet custT="1"/>
      <dgm:spPr/>
      <dgm:t>
        <a:bodyPr/>
        <a:lstStyle/>
        <a:p>
          <a:pPr>
            <a:defRPr b="1"/>
          </a:pPr>
          <a:r>
            <a:rPr lang="en-US" sz="2000" b="1" i="1" dirty="0"/>
            <a:t>Tutor</a:t>
          </a:r>
          <a:r>
            <a:rPr lang="en-US" sz="1800" b="1" i="1" dirty="0"/>
            <a:t>: </a:t>
          </a:r>
          <a:r>
            <a:rPr lang="en-US" sz="1800" b="0" i="0" dirty="0" err="1"/>
            <a:t>Mikaeil</a:t>
          </a:r>
          <a:r>
            <a:rPr lang="en-US" sz="1800" b="0" i="0" dirty="0"/>
            <a:t> </a:t>
          </a:r>
          <a:r>
            <a:rPr lang="en-US" sz="1800" b="0" i="0" dirty="0" err="1"/>
            <a:t>Shaghelani</a:t>
          </a:r>
          <a:r>
            <a:rPr lang="en-US" sz="1800" b="0" i="0" dirty="0"/>
            <a:t> </a:t>
          </a:r>
        </a:p>
      </dgm:t>
    </dgm:pt>
    <dgm:pt modelId="{972D77D6-8786-417F-BDC1-7F9152DCB232}" type="parTrans" cxnId="{99EFF94D-AC39-472F-B4B2-ABF454F6AE02}">
      <dgm:prSet/>
      <dgm:spPr/>
      <dgm:t>
        <a:bodyPr/>
        <a:lstStyle/>
        <a:p>
          <a:endParaRPr lang="en-US"/>
        </a:p>
      </dgm:t>
    </dgm:pt>
    <dgm:pt modelId="{5379489D-4493-4C99-9DB3-CCAF76CD22DA}" type="sibTrans" cxnId="{99EFF94D-AC39-472F-B4B2-ABF454F6AE02}">
      <dgm:prSet/>
      <dgm:spPr/>
      <dgm:t>
        <a:bodyPr/>
        <a:lstStyle/>
        <a:p>
          <a:endParaRPr lang="en-US"/>
        </a:p>
      </dgm:t>
    </dgm:pt>
    <dgm:pt modelId="{A83B1ACD-D659-45A7-B415-ABFC3E490E61}" type="pres">
      <dgm:prSet presAssocID="{D5137393-617C-4B6F-BF65-89B3CFF1EB81}" presName="root" presStyleCnt="0">
        <dgm:presLayoutVars>
          <dgm:dir/>
          <dgm:resizeHandles val="exact"/>
        </dgm:presLayoutVars>
      </dgm:prSet>
      <dgm:spPr/>
    </dgm:pt>
    <dgm:pt modelId="{81B77C0F-E6D5-428C-BC73-9054298F2AE1}" type="pres">
      <dgm:prSet presAssocID="{E94CBB8A-2445-4268-A38C-80E46D9F6B89}" presName="compNode" presStyleCnt="0"/>
      <dgm:spPr/>
    </dgm:pt>
    <dgm:pt modelId="{828E303B-F4FF-49D2-9ABC-D79DD8AE1CF5}" type="pres">
      <dgm:prSet presAssocID="{E94CBB8A-2445-4268-A38C-80E46D9F6B8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guntas"/>
        </a:ext>
      </dgm:extLst>
    </dgm:pt>
    <dgm:pt modelId="{DF4F8A18-EE6D-4F5B-91DA-A1912C0A478E}" type="pres">
      <dgm:prSet presAssocID="{E94CBB8A-2445-4268-A38C-80E46D9F6B89}" presName="iconSpace" presStyleCnt="0"/>
      <dgm:spPr/>
    </dgm:pt>
    <dgm:pt modelId="{26184014-E678-443C-87CE-37F272F60FCD}" type="pres">
      <dgm:prSet presAssocID="{E94CBB8A-2445-4268-A38C-80E46D9F6B89}" presName="parTx" presStyleLbl="revTx" presStyleIdx="0" presStyleCnt="6">
        <dgm:presLayoutVars>
          <dgm:chMax val="0"/>
          <dgm:chPref val="0"/>
        </dgm:presLayoutVars>
      </dgm:prSet>
      <dgm:spPr/>
    </dgm:pt>
    <dgm:pt modelId="{9BE3B03A-6642-4567-9CD0-93C07B9B4CB3}" type="pres">
      <dgm:prSet presAssocID="{E94CBB8A-2445-4268-A38C-80E46D9F6B89}" presName="txSpace" presStyleCnt="0"/>
      <dgm:spPr/>
    </dgm:pt>
    <dgm:pt modelId="{B106C353-3257-4995-9888-82AE03984C21}" type="pres">
      <dgm:prSet presAssocID="{E94CBB8A-2445-4268-A38C-80E46D9F6B89}" presName="desTx" presStyleLbl="revTx" presStyleIdx="1" presStyleCnt="6" custLinFactNeighborY="14368">
        <dgm:presLayoutVars/>
      </dgm:prSet>
      <dgm:spPr/>
    </dgm:pt>
    <dgm:pt modelId="{CDA9C69C-34B9-46CB-8F9E-1EAF71473C61}" type="pres">
      <dgm:prSet presAssocID="{8ECF1F6C-ACBE-4689-9309-1F30986FF1F0}" presName="sibTrans" presStyleCnt="0"/>
      <dgm:spPr/>
    </dgm:pt>
    <dgm:pt modelId="{B2119753-0CBD-4B56-A0DE-8253B2BFA3B0}" type="pres">
      <dgm:prSet presAssocID="{40F7F7DF-7A9C-445B-9AD9-8E6AAAB4FFB1}" presName="compNode" presStyleCnt="0"/>
      <dgm:spPr/>
    </dgm:pt>
    <dgm:pt modelId="{4073538D-B1C9-42DE-A443-AA800788D434}" type="pres">
      <dgm:prSet presAssocID="{40F7F7DF-7A9C-445B-9AD9-8E6AAAB4FFB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ario"/>
        </a:ext>
      </dgm:extLst>
    </dgm:pt>
    <dgm:pt modelId="{85E193F6-AFDF-4C64-8954-4AF3B5D7702C}" type="pres">
      <dgm:prSet presAssocID="{40F7F7DF-7A9C-445B-9AD9-8E6AAAB4FFB1}" presName="iconSpace" presStyleCnt="0"/>
      <dgm:spPr/>
    </dgm:pt>
    <dgm:pt modelId="{5E564C49-3EA2-48A3-983F-90975FE0A9B3}" type="pres">
      <dgm:prSet presAssocID="{40F7F7DF-7A9C-445B-9AD9-8E6AAAB4FFB1}" presName="parTx" presStyleLbl="revTx" presStyleIdx="2" presStyleCnt="6">
        <dgm:presLayoutVars>
          <dgm:chMax val="0"/>
          <dgm:chPref val="0"/>
        </dgm:presLayoutVars>
      </dgm:prSet>
      <dgm:spPr/>
    </dgm:pt>
    <dgm:pt modelId="{133D3647-ED46-42ED-84F0-96F7CA9C3977}" type="pres">
      <dgm:prSet presAssocID="{40F7F7DF-7A9C-445B-9AD9-8E6AAAB4FFB1}" presName="txSpace" presStyleCnt="0"/>
      <dgm:spPr/>
    </dgm:pt>
    <dgm:pt modelId="{E000A202-ACBB-4C7A-B235-BD178DB63A7D}" type="pres">
      <dgm:prSet presAssocID="{40F7F7DF-7A9C-445B-9AD9-8E6AAAB4FFB1}" presName="desTx" presStyleLbl="revTx" presStyleIdx="3" presStyleCnt="6" custLinFactX="82431" custLinFactNeighborX="100000" custLinFactNeighborY="92368">
        <dgm:presLayoutVars/>
      </dgm:prSet>
      <dgm:spPr/>
    </dgm:pt>
    <dgm:pt modelId="{B9CCA3EB-829D-4FCB-ABA6-BB607CA911D7}" type="pres">
      <dgm:prSet presAssocID="{75F093B3-F4C6-428A-84E1-D71450410FD3}" presName="sibTrans" presStyleCnt="0"/>
      <dgm:spPr/>
    </dgm:pt>
    <dgm:pt modelId="{2F6C8065-12DF-40E7-9413-35A88ABC5396}" type="pres">
      <dgm:prSet presAssocID="{ED9DA153-020B-4E09-A433-6D827DC4316B}" presName="compNode" presStyleCnt="0"/>
      <dgm:spPr/>
    </dgm:pt>
    <dgm:pt modelId="{D7F518BC-81ED-462C-9383-0EEC76221F18}" type="pres">
      <dgm:prSet presAssocID="{ED9DA153-020B-4E09-A433-6D827DC431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la de clases"/>
        </a:ext>
      </dgm:extLst>
    </dgm:pt>
    <dgm:pt modelId="{3B32A693-2144-4221-8FB0-6317418D8C27}" type="pres">
      <dgm:prSet presAssocID="{ED9DA153-020B-4E09-A433-6D827DC4316B}" presName="iconSpace" presStyleCnt="0"/>
      <dgm:spPr/>
    </dgm:pt>
    <dgm:pt modelId="{8176C9B8-8270-4621-A15A-4E344325CACC}" type="pres">
      <dgm:prSet presAssocID="{ED9DA153-020B-4E09-A433-6D827DC4316B}" presName="parTx" presStyleLbl="revTx" presStyleIdx="4" presStyleCnt="6">
        <dgm:presLayoutVars>
          <dgm:chMax val="0"/>
          <dgm:chPref val="0"/>
        </dgm:presLayoutVars>
      </dgm:prSet>
      <dgm:spPr/>
    </dgm:pt>
    <dgm:pt modelId="{C0153BF4-0766-4F56-AE50-71BBBDCF9D2D}" type="pres">
      <dgm:prSet presAssocID="{ED9DA153-020B-4E09-A433-6D827DC4316B}" presName="txSpace" presStyleCnt="0"/>
      <dgm:spPr/>
    </dgm:pt>
    <dgm:pt modelId="{802BA72B-21A5-457A-B593-38E47043FEF5}" type="pres">
      <dgm:prSet presAssocID="{ED9DA153-020B-4E09-A433-6D827DC4316B}" presName="desTx" presStyleLbl="revTx" presStyleIdx="5" presStyleCnt="6" custLinFactNeighborX="-15737" custLinFactNeighborY="-4160">
        <dgm:presLayoutVars/>
      </dgm:prSet>
      <dgm:spPr/>
    </dgm:pt>
  </dgm:ptLst>
  <dgm:cxnLst>
    <dgm:cxn modelId="{46971F3D-EB5D-4A71-BAF9-E505F8EDD26F}" type="presOf" srcId="{40F7F7DF-7A9C-445B-9AD9-8E6AAAB4FFB1}" destId="{5E564C49-3EA2-48A3-983F-90975FE0A9B3}" srcOrd="0" destOrd="0" presId="urn:microsoft.com/office/officeart/2018/5/layout/CenteredIconLabelDescriptionList"/>
    <dgm:cxn modelId="{99EFF94D-AC39-472F-B4B2-ABF454F6AE02}" srcId="{D5137393-617C-4B6F-BF65-89B3CFF1EB81}" destId="{ED9DA153-020B-4E09-A433-6D827DC4316B}" srcOrd="2" destOrd="0" parTransId="{972D77D6-8786-417F-BDC1-7F9152DCB232}" sibTransId="{5379489D-4493-4C99-9DB3-CCAF76CD22DA}"/>
    <dgm:cxn modelId="{9DD85F81-3390-4080-A077-5756FD3B8C0D}" srcId="{E94CBB8A-2445-4268-A38C-80E46D9F6B89}" destId="{3A12355C-D1BA-47CB-9A8D-6E9345B30A0D}" srcOrd="0" destOrd="0" parTransId="{97595A15-80D9-40B4-B9E5-CFC45CB20E3B}" sibTransId="{42A534A5-D36A-48F8-B742-CBC87B999302}"/>
    <dgm:cxn modelId="{32D6AAA2-2F07-4026-88BC-AE8B0C391912}" srcId="{D5137393-617C-4B6F-BF65-89B3CFF1EB81}" destId="{40F7F7DF-7A9C-445B-9AD9-8E6AAAB4FFB1}" srcOrd="1" destOrd="0" parTransId="{EB706F50-7AD0-4DC7-BD56-1199031F71F7}" sibTransId="{75F093B3-F4C6-428A-84E1-D71450410FD3}"/>
    <dgm:cxn modelId="{DC085DBC-4D9D-43FA-9E3E-D51D67541E29}" type="presOf" srcId="{D5137393-617C-4B6F-BF65-89B3CFF1EB81}" destId="{A83B1ACD-D659-45A7-B415-ABFC3E490E61}" srcOrd="0" destOrd="0" presId="urn:microsoft.com/office/officeart/2018/5/layout/CenteredIconLabelDescriptionList"/>
    <dgm:cxn modelId="{C8F134F1-E8D6-4BA1-8482-FD22462D9DAC}" type="presOf" srcId="{ED9DA153-020B-4E09-A433-6D827DC4316B}" destId="{8176C9B8-8270-4621-A15A-4E344325CACC}" srcOrd="0" destOrd="0" presId="urn:microsoft.com/office/officeart/2018/5/layout/CenteredIconLabelDescriptionList"/>
    <dgm:cxn modelId="{8F8C01F5-6893-48D6-A7DB-0EB7992FAEBC}" type="presOf" srcId="{E94CBB8A-2445-4268-A38C-80E46D9F6B89}" destId="{26184014-E678-443C-87CE-37F272F60FCD}" srcOrd="0" destOrd="0" presId="urn:microsoft.com/office/officeart/2018/5/layout/CenteredIconLabelDescriptionList"/>
    <dgm:cxn modelId="{57E9F7F6-DC7A-49E5-84C6-DC1B6A14B6C0}" type="presOf" srcId="{3A12355C-D1BA-47CB-9A8D-6E9345B30A0D}" destId="{B106C353-3257-4995-9888-82AE03984C21}" srcOrd="0" destOrd="0" presId="urn:microsoft.com/office/officeart/2018/5/layout/CenteredIconLabelDescriptionList"/>
    <dgm:cxn modelId="{55A4A7FF-AA47-4545-B420-096514934009}" srcId="{D5137393-617C-4B6F-BF65-89B3CFF1EB81}" destId="{E94CBB8A-2445-4268-A38C-80E46D9F6B89}" srcOrd="0" destOrd="0" parTransId="{7358CCB6-E05B-4804-8E91-49A384E582AD}" sibTransId="{8ECF1F6C-ACBE-4689-9309-1F30986FF1F0}"/>
    <dgm:cxn modelId="{D4D206CA-E2D1-42D1-8C09-FC3002BA62C7}" type="presParOf" srcId="{A83B1ACD-D659-45A7-B415-ABFC3E490E61}" destId="{81B77C0F-E6D5-428C-BC73-9054298F2AE1}" srcOrd="0" destOrd="0" presId="urn:microsoft.com/office/officeart/2018/5/layout/CenteredIconLabelDescriptionList"/>
    <dgm:cxn modelId="{7DEFB784-93E2-4B00-847A-2C16BF9D2705}" type="presParOf" srcId="{81B77C0F-E6D5-428C-BC73-9054298F2AE1}" destId="{828E303B-F4FF-49D2-9ABC-D79DD8AE1CF5}" srcOrd="0" destOrd="0" presId="urn:microsoft.com/office/officeart/2018/5/layout/CenteredIconLabelDescriptionList"/>
    <dgm:cxn modelId="{79B80A0A-0E85-422F-999D-B12B205E2661}" type="presParOf" srcId="{81B77C0F-E6D5-428C-BC73-9054298F2AE1}" destId="{DF4F8A18-EE6D-4F5B-91DA-A1912C0A478E}" srcOrd="1" destOrd="0" presId="urn:microsoft.com/office/officeart/2018/5/layout/CenteredIconLabelDescriptionList"/>
    <dgm:cxn modelId="{1D8674FD-43A8-44D5-A2E2-A97E0D93BD1F}" type="presParOf" srcId="{81B77C0F-E6D5-428C-BC73-9054298F2AE1}" destId="{26184014-E678-443C-87CE-37F272F60FCD}" srcOrd="2" destOrd="0" presId="urn:microsoft.com/office/officeart/2018/5/layout/CenteredIconLabelDescriptionList"/>
    <dgm:cxn modelId="{D6BC8A63-0D13-4F11-8A25-12625E66B9A9}" type="presParOf" srcId="{81B77C0F-E6D5-428C-BC73-9054298F2AE1}" destId="{9BE3B03A-6642-4567-9CD0-93C07B9B4CB3}" srcOrd="3" destOrd="0" presId="urn:microsoft.com/office/officeart/2018/5/layout/CenteredIconLabelDescriptionList"/>
    <dgm:cxn modelId="{9546CA82-0983-4911-80BA-1D0105C40015}" type="presParOf" srcId="{81B77C0F-E6D5-428C-BC73-9054298F2AE1}" destId="{B106C353-3257-4995-9888-82AE03984C21}" srcOrd="4" destOrd="0" presId="urn:microsoft.com/office/officeart/2018/5/layout/CenteredIconLabelDescriptionList"/>
    <dgm:cxn modelId="{A275FB95-2775-4357-AFDA-8FD5E63FCB8C}" type="presParOf" srcId="{A83B1ACD-D659-45A7-B415-ABFC3E490E61}" destId="{CDA9C69C-34B9-46CB-8F9E-1EAF71473C61}" srcOrd="1" destOrd="0" presId="urn:microsoft.com/office/officeart/2018/5/layout/CenteredIconLabelDescriptionList"/>
    <dgm:cxn modelId="{C405D85F-D05D-4D2B-B40E-B33C335F46E3}" type="presParOf" srcId="{A83B1ACD-D659-45A7-B415-ABFC3E490E61}" destId="{B2119753-0CBD-4B56-A0DE-8253B2BFA3B0}" srcOrd="2" destOrd="0" presId="urn:microsoft.com/office/officeart/2018/5/layout/CenteredIconLabelDescriptionList"/>
    <dgm:cxn modelId="{111753C4-3794-4B2D-8579-2EFA2BA7D813}" type="presParOf" srcId="{B2119753-0CBD-4B56-A0DE-8253B2BFA3B0}" destId="{4073538D-B1C9-42DE-A443-AA800788D434}" srcOrd="0" destOrd="0" presId="urn:microsoft.com/office/officeart/2018/5/layout/CenteredIconLabelDescriptionList"/>
    <dgm:cxn modelId="{292BF531-C211-49CF-8A9C-1A7AD9141311}" type="presParOf" srcId="{B2119753-0CBD-4B56-A0DE-8253B2BFA3B0}" destId="{85E193F6-AFDF-4C64-8954-4AF3B5D7702C}" srcOrd="1" destOrd="0" presId="urn:microsoft.com/office/officeart/2018/5/layout/CenteredIconLabelDescriptionList"/>
    <dgm:cxn modelId="{3481E2FB-9A2C-4D84-9DE6-A0528E30AB42}" type="presParOf" srcId="{B2119753-0CBD-4B56-A0DE-8253B2BFA3B0}" destId="{5E564C49-3EA2-48A3-983F-90975FE0A9B3}" srcOrd="2" destOrd="0" presId="urn:microsoft.com/office/officeart/2018/5/layout/CenteredIconLabelDescriptionList"/>
    <dgm:cxn modelId="{24675998-336C-497E-98E4-74184B75C991}" type="presParOf" srcId="{B2119753-0CBD-4B56-A0DE-8253B2BFA3B0}" destId="{133D3647-ED46-42ED-84F0-96F7CA9C3977}" srcOrd="3" destOrd="0" presId="urn:microsoft.com/office/officeart/2018/5/layout/CenteredIconLabelDescriptionList"/>
    <dgm:cxn modelId="{61D9574E-837C-4C5B-9DA8-E0AA7BCDBAD5}" type="presParOf" srcId="{B2119753-0CBD-4B56-A0DE-8253B2BFA3B0}" destId="{E000A202-ACBB-4C7A-B235-BD178DB63A7D}" srcOrd="4" destOrd="0" presId="urn:microsoft.com/office/officeart/2018/5/layout/CenteredIconLabelDescriptionList"/>
    <dgm:cxn modelId="{052DA3D9-5F07-4A35-8D2E-27F978C799D2}" type="presParOf" srcId="{A83B1ACD-D659-45A7-B415-ABFC3E490E61}" destId="{B9CCA3EB-829D-4FCB-ABA6-BB607CA911D7}" srcOrd="3" destOrd="0" presId="urn:microsoft.com/office/officeart/2018/5/layout/CenteredIconLabelDescriptionList"/>
    <dgm:cxn modelId="{DF026AB2-86E9-4D45-8B44-FFF1064D0772}" type="presParOf" srcId="{A83B1ACD-D659-45A7-B415-ABFC3E490E61}" destId="{2F6C8065-12DF-40E7-9413-35A88ABC5396}" srcOrd="4" destOrd="0" presId="urn:microsoft.com/office/officeart/2018/5/layout/CenteredIconLabelDescriptionList"/>
    <dgm:cxn modelId="{2B7A7661-1A31-4C60-8FBC-33BAA75D1BB4}" type="presParOf" srcId="{2F6C8065-12DF-40E7-9413-35A88ABC5396}" destId="{D7F518BC-81ED-462C-9383-0EEC76221F18}" srcOrd="0" destOrd="0" presId="urn:microsoft.com/office/officeart/2018/5/layout/CenteredIconLabelDescriptionList"/>
    <dgm:cxn modelId="{3DCE4F3E-AB17-4FE4-BC10-2ADFE7363A60}" type="presParOf" srcId="{2F6C8065-12DF-40E7-9413-35A88ABC5396}" destId="{3B32A693-2144-4221-8FB0-6317418D8C27}" srcOrd="1" destOrd="0" presId="urn:microsoft.com/office/officeart/2018/5/layout/CenteredIconLabelDescriptionList"/>
    <dgm:cxn modelId="{1FDAB708-01DA-4C11-AAE1-34E7756F369E}" type="presParOf" srcId="{2F6C8065-12DF-40E7-9413-35A88ABC5396}" destId="{8176C9B8-8270-4621-A15A-4E344325CACC}" srcOrd="2" destOrd="0" presId="urn:microsoft.com/office/officeart/2018/5/layout/CenteredIconLabelDescriptionList"/>
    <dgm:cxn modelId="{21235C24-BA33-40B0-B3E2-5191EA786533}" type="presParOf" srcId="{2F6C8065-12DF-40E7-9413-35A88ABC5396}" destId="{C0153BF4-0766-4F56-AE50-71BBBDCF9D2D}" srcOrd="3" destOrd="0" presId="urn:microsoft.com/office/officeart/2018/5/layout/CenteredIconLabelDescriptionList"/>
    <dgm:cxn modelId="{B678562C-E268-4E07-A81A-B3A11F8C47DF}" type="presParOf" srcId="{2F6C8065-12DF-40E7-9413-35A88ABC5396}" destId="{802BA72B-21A5-457A-B593-38E47043FEF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7331E49-B978-40D4-BB8E-33F53621C9B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2EC2E42-4CF5-47E3-8A67-7A870715DD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CI/CD Pipelines</a:t>
          </a:r>
        </a:p>
      </dgm:t>
    </dgm:pt>
    <dgm:pt modelId="{10BE0369-2CF4-4829-AF32-2394C051503F}" type="parTrans" cxnId="{5E691BB2-F321-4498-8C3F-518EC0BB9E6E}">
      <dgm:prSet/>
      <dgm:spPr/>
      <dgm:t>
        <a:bodyPr/>
        <a:lstStyle/>
        <a:p>
          <a:endParaRPr lang="en-US"/>
        </a:p>
      </dgm:t>
    </dgm:pt>
    <dgm:pt modelId="{2E1BD784-3C7D-4B1F-A96F-4A53B6A1027C}" type="sibTrans" cxnId="{5E691BB2-F321-4498-8C3F-518EC0BB9E6E}">
      <dgm:prSet/>
      <dgm:spPr/>
      <dgm:t>
        <a:bodyPr/>
        <a:lstStyle/>
        <a:p>
          <a:endParaRPr lang="en-US"/>
        </a:p>
      </dgm:t>
    </dgm:pt>
    <dgm:pt modelId="{E3719D0A-3799-48BD-B132-8230E3F37F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Elastic Beanstalk Deployment</a:t>
          </a:r>
        </a:p>
      </dgm:t>
    </dgm:pt>
    <dgm:pt modelId="{7E0C3B8E-A8D5-4DD3-AF38-EDB3D68AF528}" type="sibTrans" cxnId="{DC0C3495-76D0-470A-9B79-E064BB2672A7}">
      <dgm:prSet/>
      <dgm:spPr/>
      <dgm:t>
        <a:bodyPr/>
        <a:lstStyle/>
        <a:p>
          <a:endParaRPr lang="en-US"/>
        </a:p>
      </dgm:t>
    </dgm:pt>
    <dgm:pt modelId="{8A43229E-E7E8-4B03-9A3F-929746C3E5F1}" type="parTrans" cxnId="{DC0C3495-76D0-470A-9B79-E064BB2672A7}">
      <dgm:prSet/>
      <dgm:spPr/>
      <dgm:t>
        <a:bodyPr/>
        <a:lstStyle/>
        <a:p>
          <a:endParaRPr lang="en-US"/>
        </a:p>
      </dgm:t>
    </dgm:pt>
    <dgm:pt modelId="{FB49C0CE-13A2-4949-8871-151046371438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800" i="1" dirty="0"/>
            <a:t>SQL database</a:t>
          </a:r>
        </a:p>
      </dgm:t>
    </dgm:pt>
    <dgm:pt modelId="{E9F775C8-4E2E-4576-8338-32B9C57B0484}" type="sibTrans" cxnId="{A8E987FD-59A2-4DE0-B6BB-021151F82FE7}">
      <dgm:prSet/>
      <dgm:spPr/>
      <dgm:t>
        <a:bodyPr/>
        <a:lstStyle/>
        <a:p>
          <a:endParaRPr lang="en-US"/>
        </a:p>
      </dgm:t>
    </dgm:pt>
    <dgm:pt modelId="{038D194F-E651-421F-9DB0-D56C8040FC38}" type="parTrans" cxnId="{A8E987FD-59A2-4DE0-B6BB-021151F82FE7}">
      <dgm:prSet/>
      <dgm:spPr/>
      <dgm:t>
        <a:bodyPr/>
        <a:lstStyle/>
        <a:p>
          <a:endParaRPr lang="en-US"/>
        </a:p>
      </dgm:t>
    </dgm:pt>
    <dgm:pt modelId="{490875FF-434C-4458-AD6F-55C3834EDE98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800" i="1" dirty="0"/>
            <a:t>NGINX webserver</a:t>
          </a:r>
        </a:p>
      </dgm:t>
    </dgm:pt>
    <dgm:pt modelId="{6D4F2B14-C555-4215-8FB7-C2BEDDA30CF8}" type="parTrans" cxnId="{35DE8C8B-82E3-4D56-8968-6BB688B0BF9C}">
      <dgm:prSet/>
      <dgm:spPr/>
      <dgm:t>
        <a:bodyPr/>
        <a:lstStyle/>
        <a:p>
          <a:endParaRPr lang="en-US"/>
        </a:p>
      </dgm:t>
    </dgm:pt>
    <dgm:pt modelId="{9C367928-053C-4033-BC52-115830D1A212}" type="sibTrans" cxnId="{35DE8C8B-82E3-4D56-8968-6BB688B0BF9C}">
      <dgm:prSet/>
      <dgm:spPr/>
      <dgm:t>
        <a:bodyPr/>
        <a:lstStyle/>
        <a:p>
          <a:endParaRPr lang="en-US"/>
        </a:p>
      </dgm:t>
    </dgm:pt>
    <dgm:pt modelId="{1CBD9293-5C8C-45DF-A54B-A61DAD701781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800" i="1" dirty="0"/>
            <a:t>IQADOT Admin &amp; Public instance</a:t>
          </a:r>
        </a:p>
      </dgm:t>
    </dgm:pt>
    <dgm:pt modelId="{95F4F84C-010F-4A49-A9AA-41C289F348E9}" type="parTrans" cxnId="{780D45D9-F1D3-4E6A-98BC-64B815F4BF7E}">
      <dgm:prSet/>
      <dgm:spPr/>
      <dgm:t>
        <a:bodyPr/>
        <a:lstStyle/>
        <a:p>
          <a:endParaRPr lang="en-US"/>
        </a:p>
      </dgm:t>
    </dgm:pt>
    <dgm:pt modelId="{72A4FA34-AB72-478C-BCB3-81D473182567}" type="sibTrans" cxnId="{780D45D9-F1D3-4E6A-98BC-64B815F4BF7E}">
      <dgm:prSet/>
      <dgm:spPr/>
      <dgm:t>
        <a:bodyPr/>
        <a:lstStyle/>
        <a:p>
          <a:endParaRPr lang="en-US"/>
        </a:p>
      </dgm:t>
    </dgm:pt>
    <dgm:pt modelId="{5FAF179D-2516-43CF-890E-2B9F6F286E6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i="1" dirty="0"/>
            <a:t>GitLab Repository</a:t>
          </a:r>
        </a:p>
      </dgm:t>
    </dgm:pt>
    <dgm:pt modelId="{6CF6A681-EEC9-44CC-9CE1-004A25C6B89C}" type="sibTrans" cxnId="{F07023FB-9CCC-4650-BA4F-776EA7D083D5}">
      <dgm:prSet/>
      <dgm:spPr/>
      <dgm:t>
        <a:bodyPr/>
        <a:lstStyle/>
        <a:p>
          <a:endParaRPr lang="en-US"/>
        </a:p>
      </dgm:t>
    </dgm:pt>
    <dgm:pt modelId="{5A597D31-C2C4-4176-A1FC-0DE3B89EFBB5}" type="parTrans" cxnId="{F07023FB-9CCC-4650-BA4F-776EA7D083D5}">
      <dgm:prSet/>
      <dgm:spPr/>
      <dgm:t>
        <a:bodyPr/>
        <a:lstStyle/>
        <a:p>
          <a:endParaRPr lang="en-US"/>
        </a:p>
      </dgm:t>
    </dgm:pt>
    <dgm:pt modelId="{04046D42-C515-4F12-856B-728A9545578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i="1" dirty="0"/>
            <a:t>Pushes code into ECR</a:t>
          </a:r>
        </a:p>
      </dgm:t>
    </dgm:pt>
    <dgm:pt modelId="{EF76AF21-0034-4BBD-B7E5-71360911C4BA}" type="parTrans" cxnId="{CE9A81E5-351B-470D-B839-5A85E9E9809A}">
      <dgm:prSet/>
      <dgm:spPr/>
      <dgm:t>
        <a:bodyPr/>
        <a:lstStyle/>
        <a:p>
          <a:endParaRPr lang="en-US"/>
        </a:p>
      </dgm:t>
    </dgm:pt>
    <dgm:pt modelId="{C8B7F382-0D80-48BF-81C9-3DAC668D1EE1}" type="sibTrans" cxnId="{CE9A81E5-351B-470D-B839-5A85E9E9809A}">
      <dgm:prSet/>
      <dgm:spPr/>
      <dgm:t>
        <a:bodyPr/>
        <a:lstStyle/>
        <a:p>
          <a:endParaRPr lang="en-US"/>
        </a:p>
      </dgm:t>
    </dgm:pt>
    <dgm:pt modelId="{53D946F4-17DA-49F2-BBB6-18FEEFBBFE7C}" type="pres">
      <dgm:prSet presAssocID="{47331E49-B978-40D4-BB8E-33F53621C9B8}" presName="root" presStyleCnt="0">
        <dgm:presLayoutVars>
          <dgm:dir/>
          <dgm:resizeHandles val="exact"/>
        </dgm:presLayoutVars>
      </dgm:prSet>
      <dgm:spPr/>
    </dgm:pt>
    <dgm:pt modelId="{6EA38331-6115-4A78-9C7F-6ECA31A42150}" type="pres">
      <dgm:prSet presAssocID="{E3719D0A-3799-48BD-B132-8230E3F37F39}" presName="compNode" presStyleCnt="0"/>
      <dgm:spPr/>
    </dgm:pt>
    <dgm:pt modelId="{F4E45F97-BD6D-494A-BF18-2670F4030FF9}" type="pres">
      <dgm:prSet presAssocID="{E3719D0A-3799-48BD-B132-8230E3F37F39}" presName="bgRect" presStyleLbl="bgShp" presStyleIdx="0" presStyleCnt="2"/>
      <dgm:spPr/>
    </dgm:pt>
    <dgm:pt modelId="{327AC13D-97C5-4751-9A9D-C8C3C27B65C8}" type="pres">
      <dgm:prSet presAssocID="{E3719D0A-3799-48BD-B132-8230E3F37F3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bo contorno"/>
        </a:ext>
      </dgm:extLst>
    </dgm:pt>
    <dgm:pt modelId="{FD1C1959-D821-42BD-8C29-CCAFD5E742C4}" type="pres">
      <dgm:prSet presAssocID="{E3719D0A-3799-48BD-B132-8230E3F37F39}" presName="spaceRect" presStyleCnt="0"/>
      <dgm:spPr/>
    </dgm:pt>
    <dgm:pt modelId="{6ECDF2DC-DCDE-47AA-BDD1-CE555353B2E9}" type="pres">
      <dgm:prSet presAssocID="{E3719D0A-3799-48BD-B132-8230E3F37F39}" presName="parTx" presStyleLbl="revTx" presStyleIdx="0" presStyleCnt="4">
        <dgm:presLayoutVars>
          <dgm:chMax val="0"/>
          <dgm:chPref val="0"/>
        </dgm:presLayoutVars>
      </dgm:prSet>
      <dgm:spPr/>
    </dgm:pt>
    <dgm:pt modelId="{8315741C-444A-4AC3-9769-678A8106FF4E}" type="pres">
      <dgm:prSet presAssocID="{E3719D0A-3799-48BD-B132-8230E3F37F39}" presName="desTx" presStyleLbl="revTx" presStyleIdx="1" presStyleCnt="4">
        <dgm:presLayoutVars/>
      </dgm:prSet>
      <dgm:spPr/>
    </dgm:pt>
    <dgm:pt modelId="{902AE6CD-ABB1-49B2-A783-D1F88610D7C8}" type="pres">
      <dgm:prSet presAssocID="{7E0C3B8E-A8D5-4DD3-AF38-EDB3D68AF528}" presName="sibTrans" presStyleCnt="0"/>
      <dgm:spPr/>
    </dgm:pt>
    <dgm:pt modelId="{67AD17CC-5ACF-4412-85D2-22310BFD0252}" type="pres">
      <dgm:prSet presAssocID="{52EC2E42-4CF5-47E3-8A67-7A870715DD2E}" presName="compNode" presStyleCnt="0"/>
      <dgm:spPr/>
    </dgm:pt>
    <dgm:pt modelId="{3AF602DE-7287-450F-B175-B1E39CE62177}" type="pres">
      <dgm:prSet presAssocID="{52EC2E42-4CF5-47E3-8A67-7A870715DD2E}" presName="bgRect" presStyleLbl="bgShp" presStyleIdx="1" presStyleCnt="2"/>
      <dgm:spPr/>
    </dgm:pt>
    <dgm:pt modelId="{407FCF74-CE20-4B03-A089-52F8C34C4EDA}" type="pres">
      <dgm:prSet presAssocID="{52EC2E42-4CF5-47E3-8A67-7A870715DD2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echa circular con relleno sólido"/>
        </a:ext>
      </dgm:extLst>
    </dgm:pt>
    <dgm:pt modelId="{73F4CCE6-FE1F-4260-96B2-3307AA6D2139}" type="pres">
      <dgm:prSet presAssocID="{52EC2E42-4CF5-47E3-8A67-7A870715DD2E}" presName="spaceRect" presStyleCnt="0"/>
      <dgm:spPr/>
    </dgm:pt>
    <dgm:pt modelId="{7DC05F1D-C133-41FB-B288-6BCB99551DD8}" type="pres">
      <dgm:prSet presAssocID="{52EC2E42-4CF5-47E3-8A67-7A870715DD2E}" presName="parTx" presStyleLbl="revTx" presStyleIdx="2" presStyleCnt="4">
        <dgm:presLayoutVars>
          <dgm:chMax val="0"/>
          <dgm:chPref val="0"/>
        </dgm:presLayoutVars>
      </dgm:prSet>
      <dgm:spPr/>
    </dgm:pt>
    <dgm:pt modelId="{FAD701DB-175F-42ED-9508-E905F7ED33D8}" type="pres">
      <dgm:prSet presAssocID="{52EC2E42-4CF5-47E3-8A67-7A870715DD2E}" presName="desTx" presStyleLbl="revTx" presStyleIdx="3" presStyleCnt="4">
        <dgm:presLayoutVars/>
      </dgm:prSet>
      <dgm:spPr/>
    </dgm:pt>
  </dgm:ptLst>
  <dgm:cxnLst>
    <dgm:cxn modelId="{5FE04206-68AA-4F9F-800E-E9322328476F}" type="presOf" srcId="{E3719D0A-3799-48BD-B132-8230E3F37F39}" destId="{6ECDF2DC-DCDE-47AA-BDD1-CE555353B2E9}" srcOrd="0" destOrd="0" presId="urn:microsoft.com/office/officeart/2018/2/layout/IconVerticalSolidList"/>
    <dgm:cxn modelId="{B866EA25-3636-4107-BD9F-6CF358216AA1}" type="presOf" srcId="{04046D42-C515-4F12-856B-728A95455780}" destId="{FAD701DB-175F-42ED-9508-E905F7ED33D8}" srcOrd="0" destOrd="1" presId="urn:microsoft.com/office/officeart/2018/2/layout/IconVerticalSolidList"/>
    <dgm:cxn modelId="{369E4D47-EF18-4CE1-8751-C6E2F06261E6}" type="presOf" srcId="{52EC2E42-4CF5-47E3-8A67-7A870715DD2E}" destId="{7DC05F1D-C133-41FB-B288-6BCB99551DD8}" srcOrd="0" destOrd="0" presId="urn:microsoft.com/office/officeart/2018/2/layout/IconVerticalSolidList"/>
    <dgm:cxn modelId="{20941A72-EA16-4C15-B75F-D73DD7728C93}" type="presOf" srcId="{5FAF179D-2516-43CF-890E-2B9F6F286E6F}" destId="{FAD701DB-175F-42ED-9508-E905F7ED33D8}" srcOrd="0" destOrd="0" presId="urn:microsoft.com/office/officeart/2018/2/layout/IconVerticalSolidList"/>
    <dgm:cxn modelId="{35DE8C8B-82E3-4D56-8968-6BB688B0BF9C}" srcId="{E3719D0A-3799-48BD-B132-8230E3F37F39}" destId="{490875FF-434C-4458-AD6F-55C3834EDE98}" srcOrd="1" destOrd="0" parTransId="{6D4F2B14-C555-4215-8FB7-C2BEDDA30CF8}" sibTransId="{9C367928-053C-4033-BC52-115830D1A212}"/>
    <dgm:cxn modelId="{DC0C3495-76D0-470A-9B79-E064BB2672A7}" srcId="{47331E49-B978-40D4-BB8E-33F53621C9B8}" destId="{E3719D0A-3799-48BD-B132-8230E3F37F39}" srcOrd="0" destOrd="0" parTransId="{8A43229E-E7E8-4B03-9A3F-929746C3E5F1}" sibTransId="{7E0C3B8E-A8D5-4DD3-AF38-EDB3D68AF528}"/>
    <dgm:cxn modelId="{5E691BB2-F321-4498-8C3F-518EC0BB9E6E}" srcId="{47331E49-B978-40D4-BB8E-33F53621C9B8}" destId="{52EC2E42-4CF5-47E3-8A67-7A870715DD2E}" srcOrd="1" destOrd="0" parTransId="{10BE0369-2CF4-4829-AF32-2394C051503F}" sibTransId="{2E1BD784-3C7D-4B1F-A96F-4A53B6A1027C}"/>
    <dgm:cxn modelId="{D1C937B9-FE26-405D-99FC-7602A5241B45}" type="presOf" srcId="{47331E49-B978-40D4-BB8E-33F53621C9B8}" destId="{53D946F4-17DA-49F2-BBB6-18FEEFBBFE7C}" srcOrd="0" destOrd="0" presId="urn:microsoft.com/office/officeart/2018/2/layout/IconVerticalSolidList"/>
    <dgm:cxn modelId="{199628C2-7ED9-4D04-8170-9EBD86783A1E}" type="presOf" srcId="{1CBD9293-5C8C-45DF-A54B-A61DAD701781}" destId="{8315741C-444A-4AC3-9769-678A8106FF4E}" srcOrd="0" destOrd="2" presId="urn:microsoft.com/office/officeart/2018/2/layout/IconVerticalSolidList"/>
    <dgm:cxn modelId="{780D45D9-F1D3-4E6A-98BC-64B815F4BF7E}" srcId="{E3719D0A-3799-48BD-B132-8230E3F37F39}" destId="{1CBD9293-5C8C-45DF-A54B-A61DAD701781}" srcOrd="2" destOrd="0" parTransId="{95F4F84C-010F-4A49-A9AA-41C289F348E9}" sibTransId="{72A4FA34-AB72-478C-BCB3-81D473182567}"/>
    <dgm:cxn modelId="{CE9A81E5-351B-470D-B839-5A85E9E9809A}" srcId="{52EC2E42-4CF5-47E3-8A67-7A870715DD2E}" destId="{04046D42-C515-4F12-856B-728A95455780}" srcOrd="1" destOrd="0" parTransId="{EF76AF21-0034-4BBD-B7E5-71360911C4BA}" sibTransId="{C8B7F382-0D80-48BF-81C9-3DAC668D1EE1}"/>
    <dgm:cxn modelId="{5A49CCF8-637B-4B21-8193-60E28F023145}" type="presOf" srcId="{490875FF-434C-4458-AD6F-55C3834EDE98}" destId="{8315741C-444A-4AC3-9769-678A8106FF4E}" srcOrd="0" destOrd="1" presId="urn:microsoft.com/office/officeart/2018/2/layout/IconVerticalSolidList"/>
    <dgm:cxn modelId="{F07023FB-9CCC-4650-BA4F-776EA7D083D5}" srcId="{52EC2E42-4CF5-47E3-8A67-7A870715DD2E}" destId="{5FAF179D-2516-43CF-890E-2B9F6F286E6F}" srcOrd="0" destOrd="0" parTransId="{5A597D31-C2C4-4176-A1FC-0DE3B89EFBB5}" sibTransId="{6CF6A681-EEC9-44CC-9CE1-004A25C6B89C}"/>
    <dgm:cxn modelId="{A8E987FD-59A2-4DE0-B6BB-021151F82FE7}" srcId="{E3719D0A-3799-48BD-B132-8230E3F37F39}" destId="{FB49C0CE-13A2-4949-8871-151046371438}" srcOrd="0" destOrd="0" parTransId="{038D194F-E651-421F-9DB0-D56C8040FC38}" sibTransId="{E9F775C8-4E2E-4576-8338-32B9C57B0484}"/>
    <dgm:cxn modelId="{B622D2FE-80F8-4B47-9BC5-4827B59EE978}" type="presOf" srcId="{FB49C0CE-13A2-4949-8871-151046371438}" destId="{8315741C-444A-4AC3-9769-678A8106FF4E}" srcOrd="0" destOrd="0" presId="urn:microsoft.com/office/officeart/2018/2/layout/IconVerticalSolidList"/>
    <dgm:cxn modelId="{41E57900-CEB9-4D43-801E-0F18316AA875}" type="presParOf" srcId="{53D946F4-17DA-49F2-BBB6-18FEEFBBFE7C}" destId="{6EA38331-6115-4A78-9C7F-6ECA31A42150}" srcOrd="0" destOrd="0" presId="urn:microsoft.com/office/officeart/2018/2/layout/IconVerticalSolidList"/>
    <dgm:cxn modelId="{CFBA9DBB-999D-44EA-8020-B5D70AC74B73}" type="presParOf" srcId="{6EA38331-6115-4A78-9C7F-6ECA31A42150}" destId="{F4E45F97-BD6D-494A-BF18-2670F4030FF9}" srcOrd="0" destOrd="0" presId="urn:microsoft.com/office/officeart/2018/2/layout/IconVerticalSolidList"/>
    <dgm:cxn modelId="{9DC51FCE-A597-451B-A5A2-FF123EBBE1E9}" type="presParOf" srcId="{6EA38331-6115-4A78-9C7F-6ECA31A42150}" destId="{327AC13D-97C5-4751-9A9D-C8C3C27B65C8}" srcOrd="1" destOrd="0" presId="urn:microsoft.com/office/officeart/2018/2/layout/IconVerticalSolidList"/>
    <dgm:cxn modelId="{8B7CB584-3D4E-4974-9D33-4140C44EEFAE}" type="presParOf" srcId="{6EA38331-6115-4A78-9C7F-6ECA31A42150}" destId="{FD1C1959-D821-42BD-8C29-CCAFD5E742C4}" srcOrd="2" destOrd="0" presId="urn:microsoft.com/office/officeart/2018/2/layout/IconVerticalSolidList"/>
    <dgm:cxn modelId="{6F9A1FA4-BA70-4D8E-80F1-E8DC1A3E621F}" type="presParOf" srcId="{6EA38331-6115-4A78-9C7F-6ECA31A42150}" destId="{6ECDF2DC-DCDE-47AA-BDD1-CE555353B2E9}" srcOrd="3" destOrd="0" presId="urn:microsoft.com/office/officeart/2018/2/layout/IconVerticalSolidList"/>
    <dgm:cxn modelId="{1FF0AC5F-9318-4BBA-85BA-8E16316C802B}" type="presParOf" srcId="{6EA38331-6115-4A78-9C7F-6ECA31A42150}" destId="{8315741C-444A-4AC3-9769-678A8106FF4E}" srcOrd="4" destOrd="0" presId="urn:microsoft.com/office/officeart/2018/2/layout/IconVerticalSolidList"/>
    <dgm:cxn modelId="{E65E860F-60BB-4BCA-8D8F-CCD128AD3CF0}" type="presParOf" srcId="{53D946F4-17DA-49F2-BBB6-18FEEFBBFE7C}" destId="{902AE6CD-ABB1-49B2-A783-D1F88610D7C8}" srcOrd="1" destOrd="0" presId="urn:microsoft.com/office/officeart/2018/2/layout/IconVerticalSolidList"/>
    <dgm:cxn modelId="{5A807227-7072-447E-B92E-83BC3994DE0F}" type="presParOf" srcId="{53D946F4-17DA-49F2-BBB6-18FEEFBBFE7C}" destId="{67AD17CC-5ACF-4412-85D2-22310BFD0252}" srcOrd="2" destOrd="0" presId="urn:microsoft.com/office/officeart/2018/2/layout/IconVerticalSolidList"/>
    <dgm:cxn modelId="{EDB41934-F8C2-4FA3-8B5C-B446DB0DD9A7}" type="presParOf" srcId="{67AD17CC-5ACF-4412-85D2-22310BFD0252}" destId="{3AF602DE-7287-450F-B175-B1E39CE62177}" srcOrd="0" destOrd="0" presId="urn:microsoft.com/office/officeart/2018/2/layout/IconVerticalSolidList"/>
    <dgm:cxn modelId="{79069E7B-1DF0-44A5-9972-A725EC3BEE92}" type="presParOf" srcId="{67AD17CC-5ACF-4412-85D2-22310BFD0252}" destId="{407FCF74-CE20-4B03-A089-52F8C34C4EDA}" srcOrd="1" destOrd="0" presId="urn:microsoft.com/office/officeart/2018/2/layout/IconVerticalSolidList"/>
    <dgm:cxn modelId="{67568412-00EB-450B-8967-BB5FC8B6DA20}" type="presParOf" srcId="{67AD17CC-5ACF-4412-85D2-22310BFD0252}" destId="{73F4CCE6-FE1F-4260-96B2-3307AA6D2139}" srcOrd="2" destOrd="0" presId="urn:microsoft.com/office/officeart/2018/2/layout/IconVerticalSolidList"/>
    <dgm:cxn modelId="{E37B0F29-CAF6-4C64-BE61-F98750FC1FE8}" type="presParOf" srcId="{67AD17CC-5ACF-4412-85D2-22310BFD0252}" destId="{7DC05F1D-C133-41FB-B288-6BCB99551DD8}" srcOrd="3" destOrd="0" presId="urn:microsoft.com/office/officeart/2018/2/layout/IconVerticalSolidList"/>
    <dgm:cxn modelId="{924899CE-C3BF-452F-ACBD-28512A391A3C}" type="presParOf" srcId="{67AD17CC-5ACF-4412-85D2-22310BFD0252}" destId="{FAD701DB-175F-42ED-9508-E905F7ED33D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AD8D5D1-690D-4440-8498-4F5675B01810}" type="doc">
      <dgm:prSet loTypeId="urn:microsoft.com/office/officeart/2005/8/layout/list1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8893273-C423-4774-9B8A-2D67C6EF3763}">
      <dgm:prSet custT="1"/>
      <dgm:spPr/>
      <dgm:t>
        <a:bodyPr/>
        <a:lstStyle/>
        <a:p>
          <a:pPr algn="ctr"/>
          <a:r>
            <a:rPr lang="en-US" sz="3200" b="1" i="1" dirty="0"/>
            <a:t>Features</a:t>
          </a:r>
        </a:p>
      </dgm:t>
    </dgm:pt>
    <dgm:pt modelId="{86EA1B68-168B-4200-92B2-08D6F4282A0E}" type="parTrans" cxnId="{E85E4A46-9848-437B-ADB4-4BDB7B1351B4}">
      <dgm:prSet/>
      <dgm:spPr/>
      <dgm:t>
        <a:bodyPr/>
        <a:lstStyle/>
        <a:p>
          <a:endParaRPr lang="en-US"/>
        </a:p>
      </dgm:t>
    </dgm:pt>
    <dgm:pt modelId="{CA45E5D2-EC68-49DC-A44E-52EAC53FA460}" type="sibTrans" cxnId="{E85E4A46-9848-437B-ADB4-4BDB7B1351B4}">
      <dgm:prSet/>
      <dgm:spPr/>
      <dgm:t>
        <a:bodyPr/>
        <a:lstStyle/>
        <a:p>
          <a:endParaRPr lang="en-US"/>
        </a:p>
      </dgm:t>
    </dgm:pt>
    <dgm:pt modelId="{E9B2E376-ADC5-43AB-AA25-125FA45D3084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200" dirty="0"/>
            <a:t>Web-application Management</a:t>
          </a:r>
        </a:p>
      </dgm:t>
    </dgm:pt>
    <dgm:pt modelId="{59FD900D-95BF-4592-B3C8-80FC0678E80C}" type="parTrans" cxnId="{F848341E-A36A-434C-8692-C1B51366E318}">
      <dgm:prSet/>
      <dgm:spPr/>
      <dgm:t>
        <a:bodyPr/>
        <a:lstStyle/>
        <a:p>
          <a:endParaRPr lang="en-US"/>
        </a:p>
      </dgm:t>
    </dgm:pt>
    <dgm:pt modelId="{257EC897-B888-448A-92D2-BF8FAC3751BE}" type="sibTrans" cxnId="{F848341E-A36A-434C-8692-C1B51366E318}">
      <dgm:prSet/>
      <dgm:spPr/>
      <dgm:t>
        <a:bodyPr/>
        <a:lstStyle/>
        <a:p>
          <a:endParaRPr lang="en-US"/>
        </a:p>
      </dgm:t>
    </dgm:pt>
    <dgm:pt modelId="{0A086EEE-0287-4158-A42F-1C5D65C9A21C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200" dirty="0"/>
            <a:t>Deployment</a:t>
          </a:r>
        </a:p>
      </dgm:t>
    </dgm:pt>
    <dgm:pt modelId="{6FBB2221-59D2-484B-8C6E-C357852A12B2}" type="parTrans" cxnId="{46057C4B-836F-4949-8ADF-D937256DF08E}">
      <dgm:prSet/>
      <dgm:spPr/>
      <dgm:t>
        <a:bodyPr/>
        <a:lstStyle/>
        <a:p>
          <a:endParaRPr lang="en-US"/>
        </a:p>
      </dgm:t>
    </dgm:pt>
    <dgm:pt modelId="{E750082B-8511-4174-8E45-AC625A9FD1A1}" type="sibTrans" cxnId="{46057C4B-836F-4949-8ADF-D937256DF08E}">
      <dgm:prSet/>
      <dgm:spPr/>
      <dgm:t>
        <a:bodyPr/>
        <a:lstStyle/>
        <a:p>
          <a:endParaRPr lang="en-US"/>
        </a:p>
      </dgm:t>
    </dgm:pt>
    <dgm:pt modelId="{8E662C4A-A196-433B-8F88-30D03BEAE69B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200" dirty="0"/>
            <a:t>Elasticity </a:t>
          </a:r>
        </a:p>
      </dgm:t>
    </dgm:pt>
    <dgm:pt modelId="{5AC72830-F249-42BC-990E-5A31748F5C6C}" type="parTrans" cxnId="{9A768227-F4C4-42EA-BA6B-48EC2093A67C}">
      <dgm:prSet/>
      <dgm:spPr/>
      <dgm:t>
        <a:bodyPr/>
        <a:lstStyle/>
        <a:p>
          <a:endParaRPr lang="en-US"/>
        </a:p>
      </dgm:t>
    </dgm:pt>
    <dgm:pt modelId="{CD5F1C81-D54A-4967-BFFB-CF46B8BC39F0}" type="sibTrans" cxnId="{9A768227-F4C4-42EA-BA6B-48EC2093A67C}">
      <dgm:prSet/>
      <dgm:spPr/>
      <dgm:t>
        <a:bodyPr/>
        <a:lstStyle/>
        <a:p>
          <a:endParaRPr lang="en-US"/>
        </a:p>
      </dgm:t>
    </dgm:pt>
    <dgm:pt modelId="{66343F20-F13F-4AB6-A377-9BA9027FA12A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200" dirty="0"/>
            <a:t>Monitoring</a:t>
          </a:r>
        </a:p>
      </dgm:t>
    </dgm:pt>
    <dgm:pt modelId="{3F6A56D5-6F37-40FC-B925-4AD05BB8F25A}" type="parTrans" cxnId="{2FAE58AE-78C9-4926-9EFF-7D0C43A33289}">
      <dgm:prSet/>
      <dgm:spPr/>
      <dgm:t>
        <a:bodyPr/>
        <a:lstStyle/>
        <a:p>
          <a:endParaRPr lang="en-US"/>
        </a:p>
      </dgm:t>
    </dgm:pt>
    <dgm:pt modelId="{349A6BD0-A325-46BE-ABA0-DF61B35502C4}" type="sibTrans" cxnId="{2FAE58AE-78C9-4926-9EFF-7D0C43A33289}">
      <dgm:prSet/>
      <dgm:spPr/>
      <dgm:t>
        <a:bodyPr/>
        <a:lstStyle/>
        <a:p>
          <a:endParaRPr lang="en-US"/>
        </a:p>
      </dgm:t>
    </dgm:pt>
    <dgm:pt modelId="{5CE3969D-5897-43FA-8E6E-55CB9C3A0092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200" dirty="0"/>
            <a:t>Security</a:t>
          </a:r>
        </a:p>
      </dgm:t>
    </dgm:pt>
    <dgm:pt modelId="{78CD093B-5185-4A9A-B6DD-414288CCA6C0}" type="parTrans" cxnId="{EC810366-9E8A-449A-A7CD-5C6F36E06EEA}">
      <dgm:prSet/>
      <dgm:spPr/>
      <dgm:t>
        <a:bodyPr/>
        <a:lstStyle/>
        <a:p>
          <a:endParaRPr lang="en-US"/>
        </a:p>
      </dgm:t>
    </dgm:pt>
    <dgm:pt modelId="{AB03BC7D-D76B-4348-879E-7C78332928D5}" type="sibTrans" cxnId="{EC810366-9E8A-449A-A7CD-5C6F36E06EEA}">
      <dgm:prSet/>
      <dgm:spPr/>
      <dgm:t>
        <a:bodyPr/>
        <a:lstStyle/>
        <a:p>
          <a:endParaRPr lang="en-US"/>
        </a:p>
      </dgm:t>
    </dgm:pt>
    <dgm:pt modelId="{1C39A50A-BFCA-48C8-8038-51A3A6EDE919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200" dirty="0"/>
            <a:t>Versioning</a:t>
          </a:r>
        </a:p>
      </dgm:t>
    </dgm:pt>
    <dgm:pt modelId="{E00841CF-BE47-44AB-A6B3-0511C32AE6B7}" type="parTrans" cxnId="{A2EEC8AD-4D23-49E0-933F-7F07F00F38D7}">
      <dgm:prSet/>
      <dgm:spPr/>
      <dgm:t>
        <a:bodyPr/>
        <a:lstStyle/>
        <a:p>
          <a:endParaRPr lang="en-US"/>
        </a:p>
      </dgm:t>
    </dgm:pt>
    <dgm:pt modelId="{53DFEA38-660E-4595-A600-F7D8149B3533}" type="sibTrans" cxnId="{A2EEC8AD-4D23-49E0-933F-7F07F00F38D7}">
      <dgm:prSet/>
      <dgm:spPr/>
      <dgm:t>
        <a:bodyPr/>
        <a:lstStyle/>
        <a:p>
          <a:endParaRPr lang="en-US"/>
        </a:p>
      </dgm:t>
    </dgm:pt>
    <dgm:pt modelId="{3ABE608A-882A-4FE3-9300-906BA0BD6D70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200" dirty="0"/>
            <a:t>Logging</a:t>
          </a:r>
        </a:p>
      </dgm:t>
    </dgm:pt>
    <dgm:pt modelId="{D533A1B6-F53E-4C9D-8EB6-70C59CE742D0}" type="parTrans" cxnId="{75D8C381-4F79-43DD-B535-3C17EA6E21E8}">
      <dgm:prSet/>
      <dgm:spPr/>
      <dgm:t>
        <a:bodyPr/>
        <a:lstStyle/>
        <a:p>
          <a:endParaRPr lang="en-US"/>
        </a:p>
      </dgm:t>
    </dgm:pt>
    <dgm:pt modelId="{2C4885D7-23AF-4E73-9484-0E9E961B8194}" type="sibTrans" cxnId="{75D8C381-4F79-43DD-B535-3C17EA6E21E8}">
      <dgm:prSet/>
      <dgm:spPr/>
      <dgm:t>
        <a:bodyPr/>
        <a:lstStyle/>
        <a:p>
          <a:endParaRPr lang="en-US"/>
        </a:p>
      </dgm:t>
    </dgm:pt>
    <dgm:pt modelId="{92017538-9821-4B65-B03F-0A32AA0BF3AB}" type="pres">
      <dgm:prSet presAssocID="{AAD8D5D1-690D-4440-8498-4F5675B01810}" presName="linear" presStyleCnt="0">
        <dgm:presLayoutVars>
          <dgm:dir/>
          <dgm:animLvl val="lvl"/>
          <dgm:resizeHandles val="exact"/>
        </dgm:presLayoutVars>
      </dgm:prSet>
      <dgm:spPr/>
    </dgm:pt>
    <dgm:pt modelId="{2489AC78-55C9-425C-8C8F-D415957063AF}" type="pres">
      <dgm:prSet presAssocID="{E8893273-C423-4774-9B8A-2D67C6EF3763}" presName="parentLin" presStyleCnt="0"/>
      <dgm:spPr/>
    </dgm:pt>
    <dgm:pt modelId="{27698CC4-4479-4F2E-9BDE-15263F584180}" type="pres">
      <dgm:prSet presAssocID="{E8893273-C423-4774-9B8A-2D67C6EF3763}" presName="parentLeftMargin" presStyleLbl="node1" presStyleIdx="0" presStyleCnt="1"/>
      <dgm:spPr/>
    </dgm:pt>
    <dgm:pt modelId="{78B0AD72-F37D-44EC-B84F-01F4E3249B20}" type="pres">
      <dgm:prSet presAssocID="{E8893273-C423-4774-9B8A-2D67C6EF3763}" presName="parentText" presStyleLbl="node1" presStyleIdx="0" presStyleCnt="1" custScaleY="474901" custLinFactNeighborX="22380" custLinFactNeighborY="56526">
        <dgm:presLayoutVars>
          <dgm:chMax val="0"/>
          <dgm:bulletEnabled val="1"/>
        </dgm:presLayoutVars>
      </dgm:prSet>
      <dgm:spPr/>
    </dgm:pt>
    <dgm:pt modelId="{AF995776-7144-4BAE-BC13-5CC1EB100658}" type="pres">
      <dgm:prSet presAssocID="{E8893273-C423-4774-9B8A-2D67C6EF3763}" presName="negativeSpace" presStyleCnt="0"/>
      <dgm:spPr/>
    </dgm:pt>
    <dgm:pt modelId="{AA0F40D0-845F-4539-A294-611D1E9582CE}" type="pres">
      <dgm:prSet presAssocID="{E8893273-C423-4774-9B8A-2D67C6EF3763}" presName="childText" presStyleLbl="conFgAcc1" presStyleIdx="0" presStyleCnt="1" custScaleY="101944">
        <dgm:presLayoutVars>
          <dgm:bulletEnabled val="1"/>
        </dgm:presLayoutVars>
      </dgm:prSet>
      <dgm:spPr/>
    </dgm:pt>
  </dgm:ptLst>
  <dgm:cxnLst>
    <dgm:cxn modelId="{F848341E-A36A-434C-8692-C1B51366E318}" srcId="{E8893273-C423-4774-9B8A-2D67C6EF3763}" destId="{E9B2E376-ADC5-43AB-AA25-125FA45D3084}" srcOrd="0" destOrd="0" parTransId="{59FD900D-95BF-4592-B3C8-80FC0678E80C}" sibTransId="{257EC897-B888-448A-92D2-BF8FAC3751BE}"/>
    <dgm:cxn modelId="{9A768227-F4C4-42EA-BA6B-48EC2093A67C}" srcId="{E8893273-C423-4774-9B8A-2D67C6EF3763}" destId="{8E662C4A-A196-433B-8F88-30D03BEAE69B}" srcOrd="2" destOrd="0" parTransId="{5AC72830-F249-42BC-990E-5A31748F5C6C}" sibTransId="{CD5F1C81-D54A-4967-BFFB-CF46B8BC39F0}"/>
    <dgm:cxn modelId="{718F0033-00A4-4986-A758-37258E3B24A6}" type="presOf" srcId="{1C39A50A-BFCA-48C8-8038-51A3A6EDE919}" destId="{AA0F40D0-845F-4539-A294-611D1E9582CE}" srcOrd="0" destOrd="5" presId="urn:microsoft.com/office/officeart/2005/8/layout/list1"/>
    <dgm:cxn modelId="{CD0C7D3E-DB38-4B6E-9CEF-F5E9B5A7A792}" type="presOf" srcId="{8E662C4A-A196-433B-8F88-30D03BEAE69B}" destId="{AA0F40D0-845F-4539-A294-611D1E9582CE}" srcOrd="0" destOrd="2" presId="urn:microsoft.com/office/officeart/2005/8/layout/list1"/>
    <dgm:cxn modelId="{4C21F141-3A52-4B3C-A4E8-FF5E27508848}" type="presOf" srcId="{5CE3969D-5897-43FA-8E6E-55CB9C3A0092}" destId="{AA0F40D0-845F-4539-A294-611D1E9582CE}" srcOrd="0" destOrd="4" presId="urn:microsoft.com/office/officeart/2005/8/layout/list1"/>
    <dgm:cxn modelId="{EC810366-9E8A-449A-A7CD-5C6F36E06EEA}" srcId="{E8893273-C423-4774-9B8A-2D67C6EF3763}" destId="{5CE3969D-5897-43FA-8E6E-55CB9C3A0092}" srcOrd="4" destOrd="0" parTransId="{78CD093B-5185-4A9A-B6DD-414288CCA6C0}" sibTransId="{AB03BC7D-D76B-4348-879E-7C78332928D5}"/>
    <dgm:cxn modelId="{E85E4A46-9848-437B-ADB4-4BDB7B1351B4}" srcId="{AAD8D5D1-690D-4440-8498-4F5675B01810}" destId="{E8893273-C423-4774-9B8A-2D67C6EF3763}" srcOrd="0" destOrd="0" parTransId="{86EA1B68-168B-4200-92B2-08D6F4282A0E}" sibTransId="{CA45E5D2-EC68-49DC-A44E-52EAC53FA460}"/>
    <dgm:cxn modelId="{1854496B-74CD-4A46-B989-B3E7DD93FD5A}" type="presOf" srcId="{E8893273-C423-4774-9B8A-2D67C6EF3763}" destId="{78B0AD72-F37D-44EC-B84F-01F4E3249B20}" srcOrd="1" destOrd="0" presId="urn:microsoft.com/office/officeart/2005/8/layout/list1"/>
    <dgm:cxn modelId="{46057C4B-836F-4949-8ADF-D937256DF08E}" srcId="{E8893273-C423-4774-9B8A-2D67C6EF3763}" destId="{0A086EEE-0287-4158-A42F-1C5D65C9A21C}" srcOrd="1" destOrd="0" parTransId="{6FBB2221-59D2-484B-8C6E-C357852A12B2}" sibTransId="{E750082B-8511-4174-8E45-AC625A9FD1A1}"/>
    <dgm:cxn modelId="{B46B0259-F62A-447D-80FF-3423472E9D5B}" type="presOf" srcId="{E9B2E376-ADC5-43AB-AA25-125FA45D3084}" destId="{AA0F40D0-845F-4539-A294-611D1E9582CE}" srcOrd="0" destOrd="0" presId="urn:microsoft.com/office/officeart/2005/8/layout/list1"/>
    <dgm:cxn modelId="{75D8C381-4F79-43DD-B535-3C17EA6E21E8}" srcId="{E8893273-C423-4774-9B8A-2D67C6EF3763}" destId="{3ABE608A-882A-4FE3-9300-906BA0BD6D70}" srcOrd="6" destOrd="0" parTransId="{D533A1B6-F53E-4C9D-8EB6-70C59CE742D0}" sibTransId="{2C4885D7-23AF-4E73-9484-0E9E961B8194}"/>
    <dgm:cxn modelId="{7725B49E-D925-44E1-874B-46E3A970900C}" type="presOf" srcId="{0A086EEE-0287-4158-A42F-1C5D65C9A21C}" destId="{AA0F40D0-845F-4539-A294-611D1E9582CE}" srcOrd="0" destOrd="1" presId="urn:microsoft.com/office/officeart/2005/8/layout/list1"/>
    <dgm:cxn modelId="{94CBDFA7-DDF3-4A8A-A879-078CCB0E6BC0}" type="presOf" srcId="{AAD8D5D1-690D-4440-8498-4F5675B01810}" destId="{92017538-9821-4B65-B03F-0A32AA0BF3AB}" srcOrd="0" destOrd="0" presId="urn:microsoft.com/office/officeart/2005/8/layout/list1"/>
    <dgm:cxn modelId="{A2EEC8AD-4D23-49E0-933F-7F07F00F38D7}" srcId="{E8893273-C423-4774-9B8A-2D67C6EF3763}" destId="{1C39A50A-BFCA-48C8-8038-51A3A6EDE919}" srcOrd="5" destOrd="0" parTransId="{E00841CF-BE47-44AB-A6B3-0511C32AE6B7}" sibTransId="{53DFEA38-660E-4595-A600-F7D8149B3533}"/>
    <dgm:cxn modelId="{2FAE58AE-78C9-4926-9EFF-7D0C43A33289}" srcId="{E8893273-C423-4774-9B8A-2D67C6EF3763}" destId="{66343F20-F13F-4AB6-A377-9BA9027FA12A}" srcOrd="3" destOrd="0" parTransId="{3F6A56D5-6F37-40FC-B925-4AD05BB8F25A}" sibTransId="{349A6BD0-A325-46BE-ABA0-DF61B35502C4}"/>
    <dgm:cxn modelId="{DD9F9DC8-1B90-412B-881A-171D4326DE9D}" type="presOf" srcId="{3ABE608A-882A-4FE3-9300-906BA0BD6D70}" destId="{AA0F40D0-845F-4539-A294-611D1E9582CE}" srcOrd="0" destOrd="6" presId="urn:microsoft.com/office/officeart/2005/8/layout/list1"/>
    <dgm:cxn modelId="{8F6F20E1-DAF2-4B53-BC33-4C01E6B0E0E5}" type="presOf" srcId="{66343F20-F13F-4AB6-A377-9BA9027FA12A}" destId="{AA0F40D0-845F-4539-A294-611D1E9582CE}" srcOrd="0" destOrd="3" presId="urn:microsoft.com/office/officeart/2005/8/layout/list1"/>
    <dgm:cxn modelId="{98CCA0F3-4B79-41D5-A401-D1DBD2DE7948}" type="presOf" srcId="{E8893273-C423-4774-9B8A-2D67C6EF3763}" destId="{27698CC4-4479-4F2E-9BDE-15263F584180}" srcOrd="0" destOrd="0" presId="urn:microsoft.com/office/officeart/2005/8/layout/list1"/>
    <dgm:cxn modelId="{07B5D012-1706-4647-95C5-0F788A11B6E7}" type="presParOf" srcId="{92017538-9821-4B65-B03F-0A32AA0BF3AB}" destId="{2489AC78-55C9-425C-8C8F-D415957063AF}" srcOrd="0" destOrd="0" presId="urn:microsoft.com/office/officeart/2005/8/layout/list1"/>
    <dgm:cxn modelId="{EA23F7EA-4528-4394-833B-B84A0BD663A3}" type="presParOf" srcId="{2489AC78-55C9-425C-8C8F-D415957063AF}" destId="{27698CC4-4479-4F2E-9BDE-15263F584180}" srcOrd="0" destOrd="0" presId="urn:microsoft.com/office/officeart/2005/8/layout/list1"/>
    <dgm:cxn modelId="{52193356-BE98-48B2-86AD-5A4EDC1FA5B9}" type="presParOf" srcId="{2489AC78-55C9-425C-8C8F-D415957063AF}" destId="{78B0AD72-F37D-44EC-B84F-01F4E3249B20}" srcOrd="1" destOrd="0" presId="urn:microsoft.com/office/officeart/2005/8/layout/list1"/>
    <dgm:cxn modelId="{91AE0D7B-7154-4334-9FD9-56D6EC133EC9}" type="presParOf" srcId="{92017538-9821-4B65-B03F-0A32AA0BF3AB}" destId="{AF995776-7144-4BAE-BC13-5CC1EB100658}" srcOrd="1" destOrd="0" presId="urn:microsoft.com/office/officeart/2005/8/layout/list1"/>
    <dgm:cxn modelId="{75B98B39-26C5-47D4-A95C-DC7EA58169FF}" type="presParOf" srcId="{92017538-9821-4B65-B03F-0A32AA0BF3AB}" destId="{AA0F40D0-845F-4539-A294-611D1E9582C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8F68C8C-607C-4345-80F1-0062ED9E555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C6E1AAC-00DA-4074-8D9C-9D9FFA254CAD}">
      <dgm:prSet/>
      <dgm:spPr/>
      <dgm:t>
        <a:bodyPr/>
        <a:lstStyle/>
        <a:p>
          <a:r>
            <a:rPr lang="en-US"/>
            <a:t>Difficult to handle workload and client expectations</a:t>
          </a:r>
        </a:p>
      </dgm:t>
    </dgm:pt>
    <dgm:pt modelId="{0246CD2A-DC2A-44E4-9354-2494281BB378}" type="parTrans" cxnId="{8AD4425C-A597-47B2-ABE2-1AAF2CEDD9BB}">
      <dgm:prSet/>
      <dgm:spPr/>
      <dgm:t>
        <a:bodyPr/>
        <a:lstStyle/>
        <a:p>
          <a:endParaRPr lang="en-US"/>
        </a:p>
      </dgm:t>
    </dgm:pt>
    <dgm:pt modelId="{A63C4928-24A5-46FB-989C-17A8E5C9EE53}" type="sibTrans" cxnId="{8AD4425C-A597-47B2-ABE2-1AAF2CEDD9BB}">
      <dgm:prSet/>
      <dgm:spPr/>
      <dgm:t>
        <a:bodyPr/>
        <a:lstStyle/>
        <a:p>
          <a:endParaRPr lang="en-US"/>
        </a:p>
      </dgm:t>
    </dgm:pt>
    <dgm:pt modelId="{B3702E3F-BF4A-45D4-A83E-5BDEAE9DFBEE}">
      <dgm:prSet/>
      <dgm:spPr/>
      <dgm:t>
        <a:bodyPr/>
        <a:lstStyle/>
        <a:p>
          <a:r>
            <a:rPr lang="en-US"/>
            <a:t>Unclear and uncertain start, took a while to understand the scope</a:t>
          </a:r>
        </a:p>
      </dgm:t>
    </dgm:pt>
    <dgm:pt modelId="{B9818E67-52F4-414E-A837-C29956F82C20}" type="parTrans" cxnId="{30991231-60E1-424F-A418-FF1BD35A2801}">
      <dgm:prSet/>
      <dgm:spPr/>
      <dgm:t>
        <a:bodyPr/>
        <a:lstStyle/>
        <a:p>
          <a:endParaRPr lang="en-US"/>
        </a:p>
      </dgm:t>
    </dgm:pt>
    <dgm:pt modelId="{631C330C-3A78-4311-A2E1-86B05CA3D942}" type="sibTrans" cxnId="{30991231-60E1-424F-A418-FF1BD35A2801}">
      <dgm:prSet/>
      <dgm:spPr/>
      <dgm:t>
        <a:bodyPr/>
        <a:lstStyle/>
        <a:p>
          <a:endParaRPr lang="en-US"/>
        </a:p>
      </dgm:t>
    </dgm:pt>
    <dgm:pt modelId="{06905132-13D3-4C7B-BC89-548298ADBBF1}">
      <dgm:prSet/>
      <dgm:spPr/>
      <dgm:t>
        <a:bodyPr/>
        <a:lstStyle/>
        <a:p>
          <a:r>
            <a:rPr lang="en-US" dirty="0"/>
            <a:t>Difficult engaging with groupmates (</a:t>
          </a:r>
          <a:r>
            <a:rPr lang="en-NL" b="0" i="0" dirty="0"/>
            <a:t>💀</a:t>
          </a:r>
          <a:r>
            <a:rPr lang="en-US" dirty="0"/>
            <a:t>)</a:t>
          </a:r>
        </a:p>
      </dgm:t>
    </dgm:pt>
    <dgm:pt modelId="{F4DEAC5A-31FC-4E67-B1E8-16878168FB30}" type="parTrans" cxnId="{BC9D688B-8668-4303-AAA3-78D4D2ECC526}">
      <dgm:prSet/>
      <dgm:spPr/>
      <dgm:t>
        <a:bodyPr/>
        <a:lstStyle/>
        <a:p>
          <a:endParaRPr lang="en-US"/>
        </a:p>
      </dgm:t>
    </dgm:pt>
    <dgm:pt modelId="{73B56BD6-70AD-4271-8137-9E693CB3A4A4}" type="sibTrans" cxnId="{BC9D688B-8668-4303-AAA3-78D4D2ECC526}">
      <dgm:prSet/>
      <dgm:spPr/>
      <dgm:t>
        <a:bodyPr/>
        <a:lstStyle/>
        <a:p>
          <a:endParaRPr lang="en-US"/>
        </a:p>
      </dgm:t>
    </dgm:pt>
    <dgm:pt modelId="{EBA89606-4F21-485E-B33B-3F539FF08E4E}" type="pres">
      <dgm:prSet presAssocID="{48F68C8C-607C-4345-80F1-0062ED9E5553}" presName="root" presStyleCnt="0">
        <dgm:presLayoutVars>
          <dgm:dir/>
          <dgm:resizeHandles val="exact"/>
        </dgm:presLayoutVars>
      </dgm:prSet>
      <dgm:spPr/>
    </dgm:pt>
    <dgm:pt modelId="{63179BD8-0E93-4619-8D2D-33A7A8FCF5A9}" type="pres">
      <dgm:prSet presAssocID="{6C6E1AAC-00DA-4074-8D9C-9D9FFA254CAD}" presName="compNode" presStyleCnt="0"/>
      <dgm:spPr/>
    </dgm:pt>
    <dgm:pt modelId="{68CF29E0-883D-448A-9F1A-E08DC1B88608}" type="pres">
      <dgm:prSet presAssocID="{6C6E1AAC-00DA-4074-8D9C-9D9FFA254CA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6B064C66-5CB8-492E-92CE-FCC9407F3496}" type="pres">
      <dgm:prSet presAssocID="{6C6E1AAC-00DA-4074-8D9C-9D9FFA254CAD}" presName="spaceRect" presStyleCnt="0"/>
      <dgm:spPr/>
    </dgm:pt>
    <dgm:pt modelId="{39B08BB2-268C-4293-8D36-A2B36361AC2A}" type="pres">
      <dgm:prSet presAssocID="{6C6E1AAC-00DA-4074-8D9C-9D9FFA254CAD}" presName="textRect" presStyleLbl="revTx" presStyleIdx="0" presStyleCnt="3">
        <dgm:presLayoutVars>
          <dgm:chMax val="1"/>
          <dgm:chPref val="1"/>
        </dgm:presLayoutVars>
      </dgm:prSet>
      <dgm:spPr/>
    </dgm:pt>
    <dgm:pt modelId="{0A0C044F-6602-44F2-803A-62F3B660C191}" type="pres">
      <dgm:prSet presAssocID="{A63C4928-24A5-46FB-989C-17A8E5C9EE53}" presName="sibTrans" presStyleCnt="0"/>
      <dgm:spPr/>
    </dgm:pt>
    <dgm:pt modelId="{F45B5C1A-D15F-484B-AE61-DA776CCD9CF9}" type="pres">
      <dgm:prSet presAssocID="{B3702E3F-BF4A-45D4-A83E-5BDEAE9DFBEE}" presName="compNode" presStyleCnt="0"/>
      <dgm:spPr/>
    </dgm:pt>
    <dgm:pt modelId="{48082565-5B30-4AE0-8AEA-FC3CD4C04C5C}" type="pres">
      <dgm:prSet presAssocID="{B3702E3F-BF4A-45D4-A83E-5BDEAE9DFBE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6D34647A-BB7B-4CF4-A74C-7D580E708488}" type="pres">
      <dgm:prSet presAssocID="{B3702E3F-BF4A-45D4-A83E-5BDEAE9DFBEE}" presName="spaceRect" presStyleCnt="0"/>
      <dgm:spPr/>
    </dgm:pt>
    <dgm:pt modelId="{2BDFEC55-6246-455D-A8F6-9878A61CFBAB}" type="pres">
      <dgm:prSet presAssocID="{B3702E3F-BF4A-45D4-A83E-5BDEAE9DFBEE}" presName="textRect" presStyleLbl="revTx" presStyleIdx="1" presStyleCnt="3">
        <dgm:presLayoutVars>
          <dgm:chMax val="1"/>
          <dgm:chPref val="1"/>
        </dgm:presLayoutVars>
      </dgm:prSet>
      <dgm:spPr/>
    </dgm:pt>
    <dgm:pt modelId="{C88EE14E-6ECE-41C6-B00A-1A900906EBAE}" type="pres">
      <dgm:prSet presAssocID="{631C330C-3A78-4311-A2E1-86B05CA3D942}" presName="sibTrans" presStyleCnt="0"/>
      <dgm:spPr/>
    </dgm:pt>
    <dgm:pt modelId="{90D7B133-77F3-4F39-8C9C-857EF70ADC6F}" type="pres">
      <dgm:prSet presAssocID="{06905132-13D3-4C7B-BC89-548298ADBBF1}" presName="compNode" presStyleCnt="0"/>
      <dgm:spPr/>
    </dgm:pt>
    <dgm:pt modelId="{F2C4EAEC-0CD4-4985-ADFB-3BE6F1A69CA7}" type="pres">
      <dgm:prSet presAssocID="{06905132-13D3-4C7B-BC89-548298ADBBF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29F2DFA2-CF3B-438A-9013-85AAC895F546}" type="pres">
      <dgm:prSet presAssocID="{06905132-13D3-4C7B-BC89-548298ADBBF1}" presName="spaceRect" presStyleCnt="0"/>
      <dgm:spPr/>
    </dgm:pt>
    <dgm:pt modelId="{368EB227-AE5D-433B-810D-BC8081FA8FFA}" type="pres">
      <dgm:prSet presAssocID="{06905132-13D3-4C7B-BC89-548298ADBBF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064E403-512A-4599-8E55-522A6AAAC6AB}" type="presOf" srcId="{B3702E3F-BF4A-45D4-A83E-5BDEAE9DFBEE}" destId="{2BDFEC55-6246-455D-A8F6-9878A61CFBAB}" srcOrd="0" destOrd="0" presId="urn:microsoft.com/office/officeart/2018/2/layout/IconLabelList"/>
    <dgm:cxn modelId="{642C580F-D550-4D26-BC89-F6B3084C85C3}" type="presOf" srcId="{48F68C8C-607C-4345-80F1-0062ED9E5553}" destId="{EBA89606-4F21-485E-B33B-3F539FF08E4E}" srcOrd="0" destOrd="0" presId="urn:microsoft.com/office/officeart/2018/2/layout/IconLabelList"/>
    <dgm:cxn modelId="{30991231-60E1-424F-A418-FF1BD35A2801}" srcId="{48F68C8C-607C-4345-80F1-0062ED9E5553}" destId="{B3702E3F-BF4A-45D4-A83E-5BDEAE9DFBEE}" srcOrd="1" destOrd="0" parTransId="{B9818E67-52F4-414E-A837-C29956F82C20}" sibTransId="{631C330C-3A78-4311-A2E1-86B05CA3D942}"/>
    <dgm:cxn modelId="{80A65234-B322-419F-B79F-80E10D94F105}" type="presOf" srcId="{06905132-13D3-4C7B-BC89-548298ADBBF1}" destId="{368EB227-AE5D-433B-810D-BC8081FA8FFA}" srcOrd="0" destOrd="0" presId="urn:microsoft.com/office/officeart/2018/2/layout/IconLabelList"/>
    <dgm:cxn modelId="{8AD4425C-A597-47B2-ABE2-1AAF2CEDD9BB}" srcId="{48F68C8C-607C-4345-80F1-0062ED9E5553}" destId="{6C6E1AAC-00DA-4074-8D9C-9D9FFA254CAD}" srcOrd="0" destOrd="0" parTransId="{0246CD2A-DC2A-44E4-9354-2494281BB378}" sibTransId="{A63C4928-24A5-46FB-989C-17A8E5C9EE53}"/>
    <dgm:cxn modelId="{F5845A88-B7D8-4985-9882-EF7F47091DB7}" type="presOf" srcId="{6C6E1AAC-00DA-4074-8D9C-9D9FFA254CAD}" destId="{39B08BB2-268C-4293-8D36-A2B36361AC2A}" srcOrd="0" destOrd="0" presId="urn:microsoft.com/office/officeart/2018/2/layout/IconLabelList"/>
    <dgm:cxn modelId="{BC9D688B-8668-4303-AAA3-78D4D2ECC526}" srcId="{48F68C8C-607C-4345-80F1-0062ED9E5553}" destId="{06905132-13D3-4C7B-BC89-548298ADBBF1}" srcOrd="2" destOrd="0" parTransId="{F4DEAC5A-31FC-4E67-B1E8-16878168FB30}" sibTransId="{73B56BD6-70AD-4271-8137-9E693CB3A4A4}"/>
    <dgm:cxn modelId="{9FC4EFE0-9781-402D-B1DE-10562355C4F9}" type="presParOf" srcId="{EBA89606-4F21-485E-B33B-3F539FF08E4E}" destId="{63179BD8-0E93-4619-8D2D-33A7A8FCF5A9}" srcOrd="0" destOrd="0" presId="urn:microsoft.com/office/officeart/2018/2/layout/IconLabelList"/>
    <dgm:cxn modelId="{423F7A4E-6984-443B-AC09-4BF8F6FD5592}" type="presParOf" srcId="{63179BD8-0E93-4619-8D2D-33A7A8FCF5A9}" destId="{68CF29E0-883D-448A-9F1A-E08DC1B88608}" srcOrd="0" destOrd="0" presId="urn:microsoft.com/office/officeart/2018/2/layout/IconLabelList"/>
    <dgm:cxn modelId="{1AE7B32E-70F3-4C85-9576-FA9DAE973D04}" type="presParOf" srcId="{63179BD8-0E93-4619-8D2D-33A7A8FCF5A9}" destId="{6B064C66-5CB8-492E-92CE-FCC9407F3496}" srcOrd="1" destOrd="0" presId="urn:microsoft.com/office/officeart/2018/2/layout/IconLabelList"/>
    <dgm:cxn modelId="{99F1DFF0-214C-4EF3-B75C-66E8B225BE82}" type="presParOf" srcId="{63179BD8-0E93-4619-8D2D-33A7A8FCF5A9}" destId="{39B08BB2-268C-4293-8D36-A2B36361AC2A}" srcOrd="2" destOrd="0" presId="urn:microsoft.com/office/officeart/2018/2/layout/IconLabelList"/>
    <dgm:cxn modelId="{61047D84-6F67-4D79-B6DF-FBE0628D8120}" type="presParOf" srcId="{EBA89606-4F21-485E-B33B-3F539FF08E4E}" destId="{0A0C044F-6602-44F2-803A-62F3B660C191}" srcOrd="1" destOrd="0" presId="urn:microsoft.com/office/officeart/2018/2/layout/IconLabelList"/>
    <dgm:cxn modelId="{481C6E73-438B-4053-9CA4-3AB1FBD5B00B}" type="presParOf" srcId="{EBA89606-4F21-485E-B33B-3F539FF08E4E}" destId="{F45B5C1A-D15F-484B-AE61-DA776CCD9CF9}" srcOrd="2" destOrd="0" presId="urn:microsoft.com/office/officeart/2018/2/layout/IconLabelList"/>
    <dgm:cxn modelId="{EA7920F4-F35C-4EB6-ACD3-21F2B4E6BD07}" type="presParOf" srcId="{F45B5C1A-D15F-484B-AE61-DA776CCD9CF9}" destId="{48082565-5B30-4AE0-8AEA-FC3CD4C04C5C}" srcOrd="0" destOrd="0" presId="urn:microsoft.com/office/officeart/2018/2/layout/IconLabelList"/>
    <dgm:cxn modelId="{A4EF1E20-3AED-41A7-9616-97C83935FAC8}" type="presParOf" srcId="{F45B5C1A-D15F-484B-AE61-DA776CCD9CF9}" destId="{6D34647A-BB7B-4CF4-A74C-7D580E708488}" srcOrd="1" destOrd="0" presId="urn:microsoft.com/office/officeart/2018/2/layout/IconLabelList"/>
    <dgm:cxn modelId="{B71CE939-C912-4A8D-95D2-ACFBC0D54378}" type="presParOf" srcId="{F45B5C1A-D15F-484B-AE61-DA776CCD9CF9}" destId="{2BDFEC55-6246-455D-A8F6-9878A61CFBAB}" srcOrd="2" destOrd="0" presId="urn:microsoft.com/office/officeart/2018/2/layout/IconLabelList"/>
    <dgm:cxn modelId="{7B04A602-241E-4A03-A17A-6E2639A68CB7}" type="presParOf" srcId="{EBA89606-4F21-485E-B33B-3F539FF08E4E}" destId="{C88EE14E-6ECE-41C6-B00A-1A900906EBAE}" srcOrd="3" destOrd="0" presId="urn:microsoft.com/office/officeart/2018/2/layout/IconLabelList"/>
    <dgm:cxn modelId="{4EF6FDD7-4346-461E-A842-9FD4DA55E9D6}" type="presParOf" srcId="{EBA89606-4F21-485E-B33B-3F539FF08E4E}" destId="{90D7B133-77F3-4F39-8C9C-857EF70ADC6F}" srcOrd="4" destOrd="0" presId="urn:microsoft.com/office/officeart/2018/2/layout/IconLabelList"/>
    <dgm:cxn modelId="{4379FD4D-A2DD-4B53-B194-D9B735EEDA71}" type="presParOf" srcId="{90D7B133-77F3-4F39-8C9C-857EF70ADC6F}" destId="{F2C4EAEC-0CD4-4985-ADFB-3BE6F1A69CA7}" srcOrd="0" destOrd="0" presId="urn:microsoft.com/office/officeart/2018/2/layout/IconLabelList"/>
    <dgm:cxn modelId="{5538FC05-2382-4035-A90C-9EA4E5D76113}" type="presParOf" srcId="{90D7B133-77F3-4F39-8C9C-857EF70ADC6F}" destId="{29F2DFA2-CF3B-438A-9013-85AAC895F546}" srcOrd="1" destOrd="0" presId="urn:microsoft.com/office/officeart/2018/2/layout/IconLabelList"/>
    <dgm:cxn modelId="{A8F5BFD5-BCF2-41FE-9330-9AE5331184EB}" type="presParOf" srcId="{90D7B133-77F3-4F39-8C9C-857EF70ADC6F}" destId="{368EB227-AE5D-433B-810D-BC8081FA8FF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8D5D1-690D-4440-8498-4F5675B01810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893273-C423-4774-9B8A-2D67C6EF3763}">
      <dgm:prSet custT="1"/>
      <dgm:spPr/>
      <dgm:t>
        <a:bodyPr/>
        <a:lstStyle/>
        <a:p>
          <a:pPr algn="ctr"/>
          <a:r>
            <a:rPr lang="en-US" sz="3200" b="1" i="1" dirty="0"/>
            <a:t>Features</a:t>
          </a:r>
        </a:p>
      </dgm:t>
    </dgm:pt>
    <dgm:pt modelId="{86EA1B68-168B-4200-92B2-08D6F4282A0E}" type="parTrans" cxnId="{E85E4A46-9848-437B-ADB4-4BDB7B1351B4}">
      <dgm:prSet/>
      <dgm:spPr/>
      <dgm:t>
        <a:bodyPr/>
        <a:lstStyle/>
        <a:p>
          <a:endParaRPr lang="en-US"/>
        </a:p>
      </dgm:t>
    </dgm:pt>
    <dgm:pt modelId="{CA45E5D2-EC68-49DC-A44E-52EAC53FA460}" type="sibTrans" cxnId="{E85E4A46-9848-437B-ADB4-4BDB7B1351B4}">
      <dgm:prSet/>
      <dgm:spPr/>
      <dgm:t>
        <a:bodyPr/>
        <a:lstStyle/>
        <a:p>
          <a:endParaRPr lang="en-US"/>
        </a:p>
      </dgm:t>
    </dgm:pt>
    <dgm:pt modelId="{E9B2E376-ADC5-43AB-AA25-125FA45D3084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200" dirty="0"/>
            <a:t>Account creation</a:t>
          </a:r>
        </a:p>
      </dgm:t>
    </dgm:pt>
    <dgm:pt modelId="{59FD900D-95BF-4592-B3C8-80FC0678E80C}" type="parTrans" cxnId="{F848341E-A36A-434C-8692-C1B51366E318}">
      <dgm:prSet/>
      <dgm:spPr/>
      <dgm:t>
        <a:bodyPr/>
        <a:lstStyle/>
        <a:p>
          <a:endParaRPr lang="en-US"/>
        </a:p>
      </dgm:t>
    </dgm:pt>
    <dgm:pt modelId="{257EC897-B888-448A-92D2-BF8FAC3751BE}" type="sibTrans" cxnId="{F848341E-A36A-434C-8692-C1B51366E318}">
      <dgm:prSet/>
      <dgm:spPr/>
      <dgm:t>
        <a:bodyPr/>
        <a:lstStyle/>
        <a:p>
          <a:endParaRPr lang="en-US"/>
        </a:p>
      </dgm:t>
    </dgm:pt>
    <dgm:pt modelId="{BE3BFA3E-B266-4D5C-9872-97AEBBC357B7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200" dirty="0"/>
            <a:t>Real-time flight information using API</a:t>
          </a:r>
        </a:p>
      </dgm:t>
    </dgm:pt>
    <dgm:pt modelId="{A736CD2A-3FC1-4DA8-BEA4-79E3EE8DE3B6}" type="parTrans" cxnId="{2FB0AEEB-C88E-4132-8A6A-B28E310476B7}">
      <dgm:prSet/>
      <dgm:spPr/>
      <dgm:t>
        <a:bodyPr/>
        <a:lstStyle/>
        <a:p>
          <a:endParaRPr lang="en-US"/>
        </a:p>
      </dgm:t>
    </dgm:pt>
    <dgm:pt modelId="{4FABA366-5C3D-46FE-AE7F-7752443DC0E1}" type="sibTrans" cxnId="{2FB0AEEB-C88E-4132-8A6A-B28E310476B7}">
      <dgm:prSet/>
      <dgm:spPr/>
      <dgm:t>
        <a:bodyPr/>
        <a:lstStyle/>
        <a:p>
          <a:endParaRPr lang="en-US"/>
        </a:p>
      </dgm:t>
    </dgm:pt>
    <dgm:pt modelId="{4D88A66B-DA68-4E2C-AA6C-BE07848664FC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200" dirty="0"/>
            <a:t>Ticket booking</a:t>
          </a:r>
        </a:p>
      </dgm:t>
    </dgm:pt>
    <dgm:pt modelId="{2F61EEF7-67A6-4390-89A5-C14E8AB5DAB6}" type="parTrans" cxnId="{0E7F4705-FC1A-4388-A530-0FA6A78C17AA}">
      <dgm:prSet/>
      <dgm:spPr/>
      <dgm:t>
        <a:bodyPr/>
        <a:lstStyle/>
        <a:p>
          <a:endParaRPr lang="bg-BG"/>
        </a:p>
      </dgm:t>
    </dgm:pt>
    <dgm:pt modelId="{93B441F3-E800-4478-B596-62A5594FCFA4}" type="sibTrans" cxnId="{0E7F4705-FC1A-4388-A530-0FA6A78C17AA}">
      <dgm:prSet/>
      <dgm:spPr/>
      <dgm:t>
        <a:bodyPr/>
        <a:lstStyle/>
        <a:p>
          <a:endParaRPr lang="bg-BG"/>
        </a:p>
      </dgm:t>
    </dgm:pt>
    <dgm:pt modelId="{CCD2AB5A-BA93-475E-8E49-2A38EDE70DD0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200" dirty="0"/>
            <a:t>Account management</a:t>
          </a:r>
        </a:p>
      </dgm:t>
    </dgm:pt>
    <dgm:pt modelId="{F28FCD0E-AE20-4FAC-8040-F34F8FE6F6CD}" type="parTrans" cxnId="{2F210600-B04A-4117-B965-D5F9F318F550}">
      <dgm:prSet/>
      <dgm:spPr/>
      <dgm:t>
        <a:bodyPr/>
        <a:lstStyle/>
        <a:p>
          <a:endParaRPr lang="bg-BG"/>
        </a:p>
      </dgm:t>
    </dgm:pt>
    <dgm:pt modelId="{EC936AE5-9EFC-4FF0-B241-A4CC5CED8557}" type="sibTrans" cxnId="{2F210600-B04A-4117-B965-D5F9F318F550}">
      <dgm:prSet/>
      <dgm:spPr/>
      <dgm:t>
        <a:bodyPr/>
        <a:lstStyle/>
        <a:p>
          <a:endParaRPr lang="bg-BG"/>
        </a:p>
      </dgm:t>
    </dgm:pt>
    <dgm:pt modelId="{40F79CBC-9B0C-4B29-A5C9-687337533233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200" dirty="0"/>
            <a:t>Booking history</a:t>
          </a:r>
        </a:p>
      </dgm:t>
    </dgm:pt>
    <dgm:pt modelId="{2A08B7F0-88BE-4438-95D3-159B61109567}" type="parTrans" cxnId="{2FEB781F-046C-4D25-8D36-551F5A3E4DED}">
      <dgm:prSet/>
      <dgm:spPr/>
      <dgm:t>
        <a:bodyPr/>
        <a:lstStyle/>
        <a:p>
          <a:endParaRPr lang="bg-BG"/>
        </a:p>
      </dgm:t>
    </dgm:pt>
    <dgm:pt modelId="{2EEEED9D-EAFE-4032-BC9D-85CDB3651950}" type="sibTrans" cxnId="{2FEB781F-046C-4D25-8D36-551F5A3E4DED}">
      <dgm:prSet/>
      <dgm:spPr/>
      <dgm:t>
        <a:bodyPr/>
        <a:lstStyle/>
        <a:p>
          <a:endParaRPr lang="bg-BG"/>
        </a:p>
      </dgm:t>
    </dgm:pt>
    <dgm:pt modelId="{033A5E93-6E1F-4D74-B117-44148835FE8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/>
            <a:t>Contact maintainers in case of not working function</a:t>
          </a:r>
        </a:p>
      </dgm:t>
    </dgm:pt>
    <dgm:pt modelId="{1782E1AC-48E6-44AA-AAA0-A1E8B2E84473}" type="parTrans" cxnId="{F19D3242-6476-4F75-8867-CD9A61C68C01}">
      <dgm:prSet/>
      <dgm:spPr/>
      <dgm:t>
        <a:bodyPr/>
        <a:lstStyle/>
        <a:p>
          <a:endParaRPr lang="bg-BG"/>
        </a:p>
      </dgm:t>
    </dgm:pt>
    <dgm:pt modelId="{C35DA24C-DEDA-490C-8E9B-F7BB064AF98F}" type="sibTrans" cxnId="{F19D3242-6476-4F75-8867-CD9A61C68C01}">
      <dgm:prSet/>
      <dgm:spPr/>
      <dgm:t>
        <a:bodyPr/>
        <a:lstStyle/>
        <a:p>
          <a:endParaRPr lang="bg-BG"/>
        </a:p>
      </dgm:t>
    </dgm:pt>
    <dgm:pt modelId="{7F5530C2-1DC4-4D2C-99B4-3FC23F63E269}" type="pres">
      <dgm:prSet presAssocID="{AAD8D5D1-690D-4440-8498-4F5675B01810}" presName="linear" presStyleCnt="0">
        <dgm:presLayoutVars>
          <dgm:dir/>
          <dgm:animLvl val="lvl"/>
          <dgm:resizeHandles val="exact"/>
        </dgm:presLayoutVars>
      </dgm:prSet>
      <dgm:spPr/>
    </dgm:pt>
    <dgm:pt modelId="{5491B390-AC56-4AFB-A427-2193BFE1FD6B}" type="pres">
      <dgm:prSet presAssocID="{E8893273-C423-4774-9B8A-2D67C6EF3763}" presName="parentLin" presStyleCnt="0"/>
      <dgm:spPr/>
    </dgm:pt>
    <dgm:pt modelId="{4879ABEB-B703-459F-A722-582BDFAC58AB}" type="pres">
      <dgm:prSet presAssocID="{E8893273-C423-4774-9B8A-2D67C6EF3763}" presName="parentLeftMargin" presStyleLbl="node1" presStyleIdx="0" presStyleCnt="1"/>
      <dgm:spPr/>
    </dgm:pt>
    <dgm:pt modelId="{22BDA9BB-1BBB-48ED-9677-772B2296FB82}" type="pres">
      <dgm:prSet presAssocID="{E8893273-C423-4774-9B8A-2D67C6EF3763}" presName="parentText" presStyleLbl="node1" presStyleIdx="0" presStyleCnt="1" custScaleY="466274" custLinFactY="22747" custLinFactNeighborX="-3096" custLinFactNeighborY="100000">
        <dgm:presLayoutVars>
          <dgm:chMax val="0"/>
          <dgm:bulletEnabled val="1"/>
        </dgm:presLayoutVars>
      </dgm:prSet>
      <dgm:spPr/>
    </dgm:pt>
    <dgm:pt modelId="{76FE68E3-EC3E-4230-A745-3E56BEEF629C}" type="pres">
      <dgm:prSet presAssocID="{E8893273-C423-4774-9B8A-2D67C6EF3763}" presName="negativeSpace" presStyleCnt="0"/>
      <dgm:spPr/>
    </dgm:pt>
    <dgm:pt modelId="{BBACD50F-C77E-4F7B-985D-D2E9BD2AEA71}" type="pres">
      <dgm:prSet presAssocID="{E8893273-C423-4774-9B8A-2D67C6EF3763}" presName="childText" presStyleLbl="conFgAcc1" presStyleIdx="0" presStyleCnt="1" custScaleY="109904">
        <dgm:presLayoutVars>
          <dgm:bulletEnabled val="1"/>
        </dgm:presLayoutVars>
      </dgm:prSet>
      <dgm:spPr/>
    </dgm:pt>
  </dgm:ptLst>
  <dgm:cxnLst>
    <dgm:cxn modelId="{2F210600-B04A-4117-B965-D5F9F318F550}" srcId="{E8893273-C423-4774-9B8A-2D67C6EF3763}" destId="{CCD2AB5A-BA93-475E-8E49-2A38EDE70DD0}" srcOrd="2" destOrd="0" parTransId="{F28FCD0E-AE20-4FAC-8040-F34F8FE6F6CD}" sibTransId="{EC936AE5-9EFC-4FF0-B241-A4CC5CED8557}"/>
    <dgm:cxn modelId="{0E7F4705-FC1A-4388-A530-0FA6A78C17AA}" srcId="{E8893273-C423-4774-9B8A-2D67C6EF3763}" destId="{4D88A66B-DA68-4E2C-AA6C-BE07848664FC}" srcOrd="3" destOrd="0" parTransId="{2F61EEF7-67A6-4390-89A5-C14E8AB5DAB6}" sibTransId="{93B441F3-E800-4478-B596-62A5594FCFA4}"/>
    <dgm:cxn modelId="{99D02A0B-F3BC-4991-A608-90A5E49F0F8A}" type="presOf" srcId="{40F79CBC-9B0C-4B29-A5C9-687337533233}" destId="{BBACD50F-C77E-4F7B-985D-D2E9BD2AEA71}" srcOrd="0" destOrd="4" presId="urn:microsoft.com/office/officeart/2005/8/layout/list1"/>
    <dgm:cxn modelId="{FAC4A20C-5429-4DB2-8A9D-77B61B2B2D07}" type="presOf" srcId="{E8893273-C423-4774-9B8A-2D67C6EF3763}" destId="{4879ABEB-B703-459F-A722-582BDFAC58AB}" srcOrd="0" destOrd="0" presId="urn:microsoft.com/office/officeart/2005/8/layout/list1"/>
    <dgm:cxn modelId="{865A4A10-F4F3-45F1-8350-AEEE051F13C9}" type="presOf" srcId="{CCD2AB5A-BA93-475E-8E49-2A38EDE70DD0}" destId="{BBACD50F-C77E-4F7B-985D-D2E9BD2AEA71}" srcOrd="0" destOrd="2" presId="urn:microsoft.com/office/officeart/2005/8/layout/list1"/>
    <dgm:cxn modelId="{F848341E-A36A-434C-8692-C1B51366E318}" srcId="{E8893273-C423-4774-9B8A-2D67C6EF3763}" destId="{E9B2E376-ADC5-43AB-AA25-125FA45D3084}" srcOrd="0" destOrd="0" parTransId="{59FD900D-95BF-4592-B3C8-80FC0678E80C}" sibTransId="{257EC897-B888-448A-92D2-BF8FAC3751BE}"/>
    <dgm:cxn modelId="{2FEB781F-046C-4D25-8D36-551F5A3E4DED}" srcId="{E8893273-C423-4774-9B8A-2D67C6EF3763}" destId="{40F79CBC-9B0C-4B29-A5C9-687337533233}" srcOrd="4" destOrd="0" parTransId="{2A08B7F0-88BE-4438-95D3-159B61109567}" sibTransId="{2EEEED9D-EAFE-4032-BC9D-85CDB3651950}"/>
    <dgm:cxn modelId="{F19D3242-6476-4F75-8867-CD9A61C68C01}" srcId="{E8893273-C423-4774-9B8A-2D67C6EF3763}" destId="{033A5E93-6E1F-4D74-B117-44148835FE87}" srcOrd="5" destOrd="0" parTransId="{1782E1AC-48E6-44AA-AAA0-A1E8B2E84473}" sibTransId="{C35DA24C-DEDA-490C-8E9B-F7BB064AF98F}"/>
    <dgm:cxn modelId="{5BAB4042-76CB-4189-9D27-6E052F4332FB}" type="presOf" srcId="{033A5E93-6E1F-4D74-B117-44148835FE87}" destId="{BBACD50F-C77E-4F7B-985D-D2E9BD2AEA71}" srcOrd="0" destOrd="5" presId="urn:microsoft.com/office/officeart/2005/8/layout/list1"/>
    <dgm:cxn modelId="{E85E4A46-9848-437B-ADB4-4BDB7B1351B4}" srcId="{AAD8D5D1-690D-4440-8498-4F5675B01810}" destId="{E8893273-C423-4774-9B8A-2D67C6EF3763}" srcOrd="0" destOrd="0" parTransId="{86EA1B68-168B-4200-92B2-08D6F4282A0E}" sibTransId="{CA45E5D2-EC68-49DC-A44E-52EAC53FA460}"/>
    <dgm:cxn modelId="{00AA74A7-164E-47EC-B19C-2A2CB7BEBE7F}" type="presOf" srcId="{BE3BFA3E-B266-4D5C-9872-97AEBBC357B7}" destId="{BBACD50F-C77E-4F7B-985D-D2E9BD2AEA71}" srcOrd="0" destOrd="1" presId="urn:microsoft.com/office/officeart/2005/8/layout/list1"/>
    <dgm:cxn modelId="{B694A9B3-45C7-4BCF-AFA7-52E5830E9C2E}" type="presOf" srcId="{AAD8D5D1-690D-4440-8498-4F5675B01810}" destId="{7F5530C2-1DC4-4D2C-99B4-3FC23F63E269}" srcOrd="0" destOrd="0" presId="urn:microsoft.com/office/officeart/2005/8/layout/list1"/>
    <dgm:cxn modelId="{0364D1C1-123C-4483-A491-C5C7CE11CEC2}" type="presOf" srcId="{E8893273-C423-4774-9B8A-2D67C6EF3763}" destId="{22BDA9BB-1BBB-48ED-9677-772B2296FB82}" srcOrd="1" destOrd="0" presId="urn:microsoft.com/office/officeart/2005/8/layout/list1"/>
    <dgm:cxn modelId="{E7938CC7-14F3-40A7-9304-DD16CD631342}" type="presOf" srcId="{E9B2E376-ADC5-43AB-AA25-125FA45D3084}" destId="{BBACD50F-C77E-4F7B-985D-D2E9BD2AEA71}" srcOrd="0" destOrd="0" presId="urn:microsoft.com/office/officeart/2005/8/layout/list1"/>
    <dgm:cxn modelId="{EB4871D8-B501-47C9-A141-BFBFBBB5197A}" type="presOf" srcId="{4D88A66B-DA68-4E2C-AA6C-BE07848664FC}" destId="{BBACD50F-C77E-4F7B-985D-D2E9BD2AEA71}" srcOrd="0" destOrd="3" presId="urn:microsoft.com/office/officeart/2005/8/layout/list1"/>
    <dgm:cxn modelId="{2FB0AEEB-C88E-4132-8A6A-B28E310476B7}" srcId="{E8893273-C423-4774-9B8A-2D67C6EF3763}" destId="{BE3BFA3E-B266-4D5C-9872-97AEBBC357B7}" srcOrd="1" destOrd="0" parTransId="{A736CD2A-3FC1-4DA8-BEA4-79E3EE8DE3B6}" sibTransId="{4FABA366-5C3D-46FE-AE7F-7752443DC0E1}"/>
    <dgm:cxn modelId="{67320B51-8D1F-49C6-BAA6-50A8B2445325}" type="presParOf" srcId="{7F5530C2-1DC4-4D2C-99B4-3FC23F63E269}" destId="{5491B390-AC56-4AFB-A427-2193BFE1FD6B}" srcOrd="0" destOrd="0" presId="urn:microsoft.com/office/officeart/2005/8/layout/list1"/>
    <dgm:cxn modelId="{6998760C-727A-47A6-85F4-EE147F9F0E22}" type="presParOf" srcId="{5491B390-AC56-4AFB-A427-2193BFE1FD6B}" destId="{4879ABEB-B703-459F-A722-582BDFAC58AB}" srcOrd="0" destOrd="0" presId="urn:microsoft.com/office/officeart/2005/8/layout/list1"/>
    <dgm:cxn modelId="{D805715B-972A-4E2B-BCB7-1A9A1047D4F7}" type="presParOf" srcId="{5491B390-AC56-4AFB-A427-2193BFE1FD6B}" destId="{22BDA9BB-1BBB-48ED-9677-772B2296FB82}" srcOrd="1" destOrd="0" presId="urn:microsoft.com/office/officeart/2005/8/layout/list1"/>
    <dgm:cxn modelId="{F9800D95-E93B-4562-B367-C80EF243ABFE}" type="presParOf" srcId="{7F5530C2-1DC4-4D2C-99B4-3FC23F63E269}" destId="{76FE68E3-EC3E-4230-A745-3E56BEEF629C}" srcOrd="1" destOrd="0" presId="urn:microsoft.com/office/officeart/2005/8/layout/list1"/>
    <dgm:cxn modelId="{87770CE1-CA94-4BFC-8BD3-407C80E4624C}" type="presParOf" srcId="{7F5530C2-1DC4-4D2C-99B4-3FC23F63E269}" destId="{BBACD50F-C77E-4F7B-985D-D2E9BD2AEA7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8D5D1-690D-4440-8498-4F5675B01810}" type="doc">
      <dgm:prSet loTypeId="urn:microsoft.com/office/officeart/2005/8/layout/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8893273-C423-4774-9B8A-2D67C6EF3763}">
      <dgm:prSet custT="1"/>
      <dgm:spPr/>
      <dgm:t>
        <a:bodyPr/>
        <a:lstStyle/>
        <a:p>
          <a:pPr algn="ctr"/>
          <a:r>
            <a:rPr lang="en-US" sz="3200" b="1" i="1" dirty="0"/>
            <a:t>Technical Details</a:t>
          </a:r>
        </a:p>
      </dgm:t>
    </dgm:pt>
    <dgm:pt modelId="{86EA1B68-168B-4200-92B2-08D6F4282A0E}" type="parTrans" cxnId="{E85E4A46-9848-437B-ADB4-4BDB7B1351B4}">
      <dgm:prSet/>
      <dgm:spPr/>
      <dgm:t>
        <a:bodyPr/>
        <a:lstStyle/>
        <a:p>
          <a:endParaRPr lang="en-US"/>
        </a:p>
      </dgm:t>
    </dgm:pt>
    <dgm:pt modelId="{CA45E5D2-EC68-49DC-A44E-52EAC53FA460}" type="sibTrans" cxnId="{E85E4A46-9848-437B-ADB4-4BDB7B1351B4}">
      <dgm:prSet/>
      <dgm:spPr/>
      <dgm:t>
        <a:bodyPr/>
        <a:lstStyle/>
        <a:p>
          <a:endParaRPr lang="en-US"/>
        </a:p>
      </dgm:t>
    </dgm:pt>
    <dgm:pt modelId="{E9B2E376-ADC5-43AB-AA25-125FA45D3084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200" dirty="0"/>
            <a:t>Hosted on ECS </a:t>
          </a:r>
          <a:r>
            <a:rPr lang="en-US" sz="2200" dirty="0" err="1"/>
            <a:t>Fargate</a:t>
          </a:r>
          <a:r>
            <a:rPr lang="en-US" sz="2200" dirty="0"/>
            <a:t> instance</a:t>
          </a:r>
        </a:p>
      </dgm:t>
    </dgm:pt>
    <dgm:pt modelId="{59FD900D-95BF-4592-B3C8-80FC0678E80C}" type="parTrans" cxnId="{F848341E-A36A-434C-8692-C1B51366E318}">
      <dgm:prSet/>
      <dgm:spPr/>
      <dgm:t>
        <a:bodyPr/>
        <a:lstStyle/>
        <a:p>
          <a:endParaRPr lang="en-US"/>
        </a:p>
      </dgm:t>
    </dgm:pt>
    <dgm:pt modelId="{257EC897-B888-448A-92D2-BF8FAC3751BE}" type="sibTrans" cxnId="{F848341E-A36A-434C-8692-C1B51366E318}">
      <dgm:prSet/>
      <dgm:spPr/>
      <dgm:t>
        <a:bodyPr/>
        <a:lstStyle/>
        <a:p>
          <a:endParaRPr lang="en-US"/>
        </a:p>
      </dgm:t>
    </dgm:pt>
    <dgm:pt modelId="{BE3BFA3E-B266-4D5C-9872-97AEBBC357B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/>
            <a:t>Implementation of Application Load Balancer to regulate the traffic</a:t>
          </a:r>
        </a:p>
      </dgm:t>
    </dgm:pt>
    <dgm:pt modelId="{A736CD2A-3FC1-4DA8-BEA4-79E3EE8DE3B6}" type="parTrans" cxnId="{2FB0AEEB-C88E-4132-8A6A-B28E310476B7}">
      <dgm:prSet/>
      <dgm:spPr/>
      <dgm:t>
        <a:bodyPr/>
        <a:lstStyle/>
        <a:p>
          <a:endParaRPr lang="en-US"/>
        </a:p>
      </dgm:t>
    </dgm:pt>
    <dgm:pt modelId="{4FABA366-5C3D-46FE-AE7F-7752443DC0E1}" type="sibTrans" cxnId="{2FB0AEEB-C88E-4132-8A6A-B28E310476B7}">
      <dgm:prSet/>
      <dgm:spPr/>
      <dgm:t>
        <a:bodyPr/>
        <a:lstStyle/>
        <a:p>
          <a:endParaRPr lang="en-US"/>
        </a:p>
      </dgm:t>
    </dgm:pt>
    <dgm:pt modelId="{2CD3B60E-F44D-4254-B3FB-38B9BDF1011F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200" dirty="0"/>
            <a:t>High-availability</a:t>
          </a:r>
        </a:p>
      </dgm:t>
    </dgm:pt>
    <dgm:pt modelId="{03CAABA1-6A4C-48FC-873A-C9DAA7805DDF}" type="parTrans" cxnId="{3DF76A7A-328A-4EA3-B9A5-317428B35EC3}">
      <dgm:prSet/>
      <dgm:spPr/>
      <dgm:t>
        <a:bodyPr/>
        <a:lstStyle/>
        <a:p>
          <a:endParaRPr lang="en-US"/>
        </a:p>
      </dgm:t>
    </dgm:pt>
    <dgm:pt modelId="{DD484696-B82B-4DFC-B9F6-BA5143A90D46}" type="sibTrans" cxnId="{3DF76A7A-328A-4EA3-B9A5-317428B35EC3}">
      <dgm:prSet/>
      <dgm:spPr/>
      <dgm:t>
        <a:bodyPr/>
        <a:lstStyle/>
        <a:p>
          <a:endParaRPr lang="en-US"/>
        </a:p>
      </dgm:t>
    </dgm:pt>
    <dgm:pt modelId="{2E72C39B-145E-4141-8885-60B49E38206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/>
            <a:t>Secure connection by using HTTPS protocol</a:t>
          </a:r>
        </a:p>
      </dgm:t>
    </dgm:pt>
    <dgm:pt modelId="{F61B8EFF-7FB5-4390-9574-7EFC1405218D}" type="parTrans" cxnId="{24F5FDD9-8C8C-4975-A80B-F1C481529B4F}">
      <dgm:prSet/>
      <dgm:spPr/>
      <dgm:t>
        <a:bodyPr/>
        <a:lstStyle/>
        <a:p>
          <a:endParaRPr lang="en-US"/>
        </a:p>
      </dgm:t>
    </dgm:pt>
    <dgm:pt modelId="{DB3E8D0B-8FBD-46D6-8466-0983746EA188}" type="sibTrans" cxnId="{24F5FDD9-8C8C-4975-A80B-F1C481529B4F}">
      <dgm:prSet/>
      <dgm:spPr/>
      <dgm:t>
        <a:bodyPr/>
        <a:lstStyle/>
        <a:p>
          <a:endParaRPr lang="en-US"/>
        </a:p>
      </dgm:t>
    </dgm:pt>
    <dgm:pt modelId="{4D88A66B-DA68-4E2C-AA6C-BE07848664FC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200" dirty="0"/>
            <a:t>CI/CD Pipeline implemented</a:t>
          </a:r>
        </a:p>
      </dgm:t>
    </dgm:pt>
    <dgm:pt modelId="{2F61EEF7-67A6-4390-89A5-C14E8AB5DAB6}" type="parTrans" cxnId="{0E7F4705-FC1A-4388-A530-0FA6A78C17AA}">
      <dgm:prSet/>
      <dgm:spPr/>
      <dgm:t>
        <a:bodyPr/>
        <a:lstStyle/>
        <a:p>
          <a:endParaRPr lang="bg-BG"/>
        </a:p>
      </dgm:t>
    </dgm:pt>
    <dgm:pt modelId="{93B441F3-E800-4478-B596-62A5594FCFA4}" type="sibTrans" cxnId="{0E7F4705-FC1A-4388-A530-0FA6A78C17AA}">
      <dgm:prSet/>
      <dgm:spPr/>
      <dgm:t>
        <a:bodyPr/>
        <a:lstStyle/>
        <a:p>
          <a:endParaRPr lang="bg-BG"/>
        </a:p>
      </dgm:t>
    </dgm:pt>
    <dgm:pt modelId="{7DEC80B1-6695-4BE4-AF6E-96226467EE68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200" dirty="0" err="1"/>
            <a:t>AutoScaling</a:t>
          </a:r>
          <a:r>
            <a:rPr lang="en-US" sz="2200" dirty="0"/>
            <a:t> available</a:t>
          </a:r>
        </a:p>
      </dgm:t>
    </dgm:pt>
    <dgm:pt modelId="{F3DFFED9-DC75-4707-AE3D-F4BBCB7A35AF}" type="parTrans" cxnId="{229F7899-0834-4756-9D5F-8D7B8015DCE7}">
      <dgm:prSet/>
      <dgm:spPr/>
    </dgm:pt>
    <dgm:pt modelId="{D0710173-7ACA-462A-8F9D-FA8DF61EF216}" type="sibTrans" cxnId="{229F7899-0834-4756-9D5F-8D7B8015DCE7}">
      <dgm:prSet/>
      <dgm:spPr/>
    </dgm:pt>
    <dgm:pt modelId="{4ACC39FB-DB1C-493F-9F7D-BB89129AF5C3}" type="pres">
      <dgm:prSet presAssocID="{AAD8D5D1-690D-4440-8498-4F5675B01810}" presName="linear" presStyleCnt="0">
        <dgm:presLayoutVars>
          <dgm:dir/>
          <dgm:animLvl val="lvl"/>
          <dgm:resizeHandles val="exact"/>
        </dgm:presLayoutVars>
      </dgm:prSet>
      <dgm:spPr/>
    </dgm:pt>
    <dgm:pt modelId="{104C7193-0067-4FF8-AD01-1F7B03B7DBC0}" type="pres">
      <dgm:prSet presAssocID="{E8893273-C423-4774-9B8A-2D67C6EF3763}" presName="parentLin" presStyleCnt="0"/>
      <dgm:spPr/>
    </dgm:pt>
    <dgm:pt modelId="{5C62E1B3-51F3-43B0-ABA6-1028D152F035}" type="pres">
      <dgm:prSet presAssocID="{E8893273-C423-4774-9B8A-2D67C6EF3763}" presName="parentLeftMargin" presStyleLbl="node1" presStyleIdx="0" presStyleCnt="1"/>
      <dgm:spPr/>
    </dgm:pt>
    <dgm:pt modelId="{72385E89-D3C3-4078-A89D-9C84C7F40D59}" type="pres">
      <dgm:prSet presAssocID="{E8893273-C423-4774-9B8A-2D67C6EF3763}" presName="parentText" presStyleLbl="node1" presStyleIdx="0" presStyleCnt="1" custScaleY="430948" custLinFactNeighborX="19365" custLinFactNeighborY="20641">
        <dgm:presLayoutVars>
          <dgm:chMax val="0"/>
          <dgm:bulletEnabled val="1"/>
        </dgm:presLayoutVars>
      </dgm:prSet>
      <dgm:spPr/>
    </dgm:pt>
    <dgm:pt modelId="{72D33EBE-C12F-4D14-AD13-948D3AA220A2}" type="pres">
      <dgm:prSet presAssocID="{E8893273-C423-4774-9B8A-2D67C6EF3763}" presName="negativeSpace" presStyleCnt="0"/>
      <dgm:spPr/>
    </dgm:pt>
    <dgm:pt modelId="{126DE3DF-ED9D-4F4B-A0DB-A740891D17CF}" type="pres">
      <dgm:prSet presAssocID="{E8893273-C423-4774-9B8A-2D67C6EF3763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0E7F4705-FC1A-4388-A530-0FA6A78C17AA}" srcId="{E8893273-C423-4774-9B8A-2D67C6EF3763}" destId="{4D88A66B-DA68-4E2C-AA6C-BE07848664FC}" srcOrd="4" destOrd="0" parTransId="{2F61EEF7-67A6-4390-89A5-C14E8AB5DAB6}" sibTransId="{93B441F3-E800-4478-B596-62A5594FCFA4}"/>
    <dgm:cxn modelId="{A47B7C18-3D5F-41C8-91B9-5E9B43267F16}" type="presOf" srcId="{BE3BFA3E-B266-4D5C-9872-97AEBBC357B7}" destId="{126DE3DF-ED9D-4F4B-A0DB-A740891D17CF}" srcOrd="0" destOrd="1" presId="urn:microsoft.com/office/officeart/2005/8/layout/list1"/>
    <dgm:cxn modelId="{F848341E-A36A-434C-8692-C1B51366E318}" srcId="{E8893273-C423-4774-9B8A-2D67C6EF3763}" destId="{E9B2E376-ADC5-43AB-AA25-125FA45D3084}" srcOrd="0" destOrd="0" parTransId="{59FD900D-95BF-4592-B3C8-80FC0678E80C}" sibTransId="{257EC897-B888-448A-92D2-BF8FAC3751BE}"/>
    <dgm:cxn modelId="{6FA2B61F-95CF-4739-9293-090C265F41C7}" type="presOf" srcId="{4D88A66B-DA68-4E2C-AA6C-BE07848664FC}" destId="{126DE3DF-ED9D-4F4B-A0DB-A740891D17CF}" srcOrd="0" destOrd="4" presId="urn:microsoft.com/office/officeart/2005/8/layout/list1"/>
    <dgm:cxn modelId="{F3D69632-0026-4A85-895B-0EE3D1BC06FC}" type="presOf" srcId="{2E72C39B-145E-4141-8885-60B49E38206B}" destId="{126DE3DF-ED9D-4F4B-A0DB-A740891D17CF}" srcOrd="0" destOrd="2" presId="urn:microsoft.com/office/officeart/2005/8/layout/list1"/>
    <dgm:cxn modelId="{0BD60E66-A484-4BDA-B97D-7A8807E0608A}" type="presOf" srcId="{7DEC80B1-6695-4BE4-AF6E-96226467EE68}" destId="{126DE3DF-ED9D-4F4B-A0DB-A740891D17CF}" srcOrd="0" destOrd="5" presId="urn:microsoft.com/office/officeart/2005/8/layout/list1"/>
    <dgm:cxn modelId="{E85E4A46-9848-437B-ADB4-4BDB7B1351B4}" srcId="{AAD8D5D1-690D-4440-8498-4F5675B01810}" destId="{E8893273-C423-4774-9B8A-2D67C6EF3763}" srcOrd="0" destOrd="0" parTransId="{86EA1B68-168B-4200-92B2-08D6F4282A0E}" sibTransId="{CA45E5D2-EC68-49DC-A44E-52EAC53FA460}"/>
    <dgm:cxn modelId="{3DF76A7A-328A-4EA3-B9A5-317428B35EC3}" srcId="{E8893273-C423-4774-9B8A-2D67C6EF3763}" destId="{2CD3B60E-F44D-4254-B3FB-38B9BDF1011F}" srcOrd="3" destOrd="0" parTransId="{03CAABA1-6A4C-48FC-873A-C9DAA7805DDF}" sibTransId="{DD484696-B82B-4DFC-B9F6-BA5143A90D46}"/>
    <dgm:cxn modelId="{5C75F489-AD5C-4DC9-AED1-C551FD062C19}" type="presOf" srcId="{2CD3B60E-F44D-4254-B3FB-38B9BDF1011F}" destId="{126DE3DF-ED9D-4F4B-A0DB-A740891D17CF}" srcOrd="0" destOrd="3" presId="urn:microsoft.com/office/officeart/2005/8/layout/list1"/>
    <dgm:cxn modelId="{48F9A98D-8F22-4216-BF13-3555180110E0}" type="presOf" srcId="{E9B2E376-ADC5-43AB-AA25-125FA45D3084}" destId="{126DE3DF-ED9D-4F4B-A0DB-A740891D17CF}" srcOrd="0" destOrd="0" presId="urn:microsoft.com/office/officeart/2005/8/layout/list1"/>
    <dgm:cxn modelId="{229F7899-0834-4756-9D5F-8D7B8015DCE7}" srcId="{E8893273-C423-4774-9B8A-2D67C6EF3763}" destId="{7DEC80B1-6695-4BE4-AF6E-96226467EE68}" srcOrd="5" destOrd="0" parTransId="{F3DFFED9-DC75-4707-AE3D-F4BBCB7A35AF}" sibTransId="{D0710173-7ACA-462A-8F9D-FA8DF61EF216}"/>
    <dgm:cxn modelId="{937158C7-7E78-43AC-8F64-A95BE62E9DB3}" type="presOf" srcId="{E8893273-C423-4774-9B8A-2D67C6EF3763}" destId="{72385E89-D3C3-4078-A89D-9C84C7F40D59}" srcOrd="1" destOrd="0" presId="urn:microsoft.com/office/officeart/2005/8/layout/list1"/>
    <dgm:cxn modelId="{24F5FDD9-8C8C-4975-A80B-F1C481529B4F}" srcId="{E8893273-C423-4774-9B8A-2D67C6EF3763}" destId="{2E72C39B-145E-4141-8885-60B49E38206B}" srcOrd="2" destOrd="0" parTransId="{F61B8EFF-7FB5-4390-9574-7EFC1405218D}" sibTransId="{DB3E8D0B-8FBD-46D6-8466-0983746EA188}"/>
    <dgm:cxn modelId="{E68C95E8-153C-4E10-AAA9-53CBEA48FBEC}" type="presOf" srcId="{AAD8D5D1-690D-4440-8498-4F5675B01810}" destId="{4ACC39FB-DB1C-493F-9F7D-BB89129AF5C3}" srcOrd="0" destOrd="0" presId="urn:microsoft.com/office/officeart/2005/8/layout/list1"/>
    <dgm:cxn modelId="{2FB0AEEB-C88E-4132-8A6A-B28E310476B7}" srcId="{E8893273-C423-4774-9B8A-2D67C6EF3763}" destId="{BE3BFA3E-B266-4D5C-9872-97AEBBC357B7}" srcOrd="1" destOrd="0" parTransId="{A736CD2A-3FC1-4DA8-BEA4-79E3EE8DE3B6}" sibTransId="{4FABA366-5C3D-46FE-AE7F-7752443DC0E1}"/>
    <dgm:cxn modelId="{80F4C7EC-00E2-4163-8DE8-42E2309660F3}" type="presOf" srcId="{E8893273-C423-4774-9B8A-2D67C6EF3763}" destId="{5C62E1B3-51F3-43B0-ABA6-1028D152F035}" srcOrd="0" destOrd="0" presId="urn:microsoft.com/office/officeart/2005/8/layout/list1"/>
    <dgm:cxn modelId="{7124EFF3-9027-4306-B608-8062E66567CD}" type="presParOf" srcId="{4ACC39FB-DB1C-493F-9F7D-BB89129AF5C3}" destId="{104C7193-0067-4FF8-AD01-1F7B03B7DBC0}" srcOrd="0" destOrd="0" presId="urn:microsoft.com/office/officeart/2005/8/layout/list1"/>
    <dgm:cxn modelId="{86FD8740-78A0-46CE-9BEE-DADA1CDCC720}" type="presParOf" srcId="{104C7193-0067-4FF8-AD01-1F7B03B7DBC0}" destId="{5C62E1B3-51F3-43B0-ABA6-1028D152F035}" srcOrd="0" destOrd="0" presId="urn:microsoft.com/office/officeart/2005/8/layout/list1"/>
    <dgm:cxn modelId="{79F06F3E-5B41-43B2-BCB5-FCE77A9962AB}" type="presParOf" srcId="{104C7193-0067-4FF8-AD01-1F7B03B7DBC0}" destId="{72385E89-D3C3-4078-A89D-9C84C7F40D59}" srcOrd="1" destOrd="0" presId="urn:microsoft.com/office/officeart/2005/8/layout/list1"/>
    <dgm:cxn modelId="{5667360D-B318-4C5E-A3CE-FC997763C79D}" type="presParOf" srcId="{4ACC39FB-DB1C-493F-9F7D-BB89129AF5C3}" destId="{72D33EBE-C12F-4D14-AD13-948D3AA220A2}" srcOrd="1" destOrd="0" presId="urn:microsoft.com/office/officeart/2005/8/layout/list1"/>
    <dgm:cxn modelId="{923E7CD3-0566-41FB-A17E-DB189318C36B}" type="presParOf" srcId="{4ACC39FB-DB1C-493F-9F7D-BB89129AF5C3}" destId="{126DE3DF-ED9D-4F4B-A0DB-A740891D17C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D8D5D1-690D-4440-8498-4F5675B01810}" type="doc">
      <dgm:prSet loTypeId="urn:microsoft.com/office/officeart/2005/8/layout/list1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8893273-C423-4774-9B8A-2D67C6EF3763}">
      <dgm:prSet custT="1"/>
      <dgm:spPr/>
      <dgm:t>
        <a:bodyPr/>
        <a:lstStyle/>
        <a:p>
          <a:pPr algn="ctr"/>
          <a:r>
            <a:rPr lang="en-US" sz="3200" b="1" i="1" dirty="0"/>
            <a:t>Way of working</a:t>
          </a:r>
        </a:p>
      </dgm:t>
    </dgm:pt>
    <dgm:pt modelId="{86EA1B68-168B-4200-92B2-08D6F4282A0E}" type="parTrans" cxnId="{E85E4A46-9848-437B-ADB4-4BDB7B1351B4}">
      <dgm:prSet/>
      <dgm:spPr/>
      <dgm:t>
        <a:bodyPr/>
        <a:lstStyle/>
        <a:p>
          <a:endParaRPr lang="en-US"/>
        </a:p>
      </dgm:t>
    </dgm:pt>
    <dgm:pt modelId="{CA45E5D2-EC68-49DC-A44E-52EAC53FA460}" type="sibTrans" cxnId="{E85E4A46-9848-437B-ADB4-4BDB7B1351B4}">
      <dgm:prSet/>
      <dgm:spPr/>
      <dgm:t>
        <a:bodyPr/>
        <a:lstStyle/>
        <a:p>
          <a:endParaRPr lang="en-US"/>
        </a:p>
      </dgm:t>
    </dgm:pt>
    <dgm:pt modelId="{E9B2E376-ADC5-43AB-AA25-125FA45D3084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200" dirty="0"/>
            <a:t>GitLab CI/CD pipelines implemented to AWS ECS</a:t>
          </a:r>
        </a:p>
      </dgm:t>
    </dgm:pt>
    <dgm:pt modelId="{59FD900D-95BF-4592-B3C8-80FC0678E80C}" type="parTrans" cxnId="{F848341E-A36A-434C-8692-C1B51366E318}">
      <dgm:prSet/>
      <dgm:spPr/>
      <dgm:t>
        <a:bodyPr/>
        <a:lstStyle/>
        <a:p>
          <a:endParaRPr lang="en-US"/>
        </a:p>
      </dgm:t>
    </dgm:pt>
    <dgm:pt modelId="{257EC897-B888-448A-92D2-BF8FAC3751BE}" type="sibTrans" cxnId="{F848341E-A36A-434C-8692-C1B51366E318}">
      <dgm:prSet/>
      <dgm:spPr/>
      <dgm:t>
        <a:bodyPr/>
        <a:lstStyle/>
        <a:p>
          <a:endParaRPr lang="en-US"/>
        </a:p>
      </dgm:t>
    </dgm:pt>
    <dgm:pt modelId="{2CD3B60E-F44D-4254-B3FB-38B9BDF1011F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200" dirty="0"/>
            <a:t>Image is pushed to ECR repository</a:t>
          </a:r>
        </a:p>
      </dgm:t>
    </dgm:pt>
    <dgm:pt modelId="{03CAABA1-6A4C-48FC-873A-C9DAA7805DDF}" type="parTrans" cxnId="{3DF76A7A-328A-4EA3-B9A5-317428B35EC3}">
      <dgm:prSet/>
      <dgm:spPr/>
      <dgm:t>
        <a:bodyPr/>
        <a:lstStyle/>
        <a:p>
          <a:endParaRPr lang="en-US"/>
        </a:p>
      </dgm:t>
    </dgm:pt>
    <dgm:pt modelId="{DD484696-B82B-4DFC-B9F6-BA5143A90D46}" type="sibTrans" cxnId="{3DF76A7A-328A-4EA3-B9A5-317428B35EC3}">
      <dgm:prSet/>
      <dgm:spPr/>
      <dgm:t>
        <a:bodyPr/>
        <a:lstStyle/>
        <a:p>
          <a:endParaRPr lang="en-US"/>
        </a:p>
      </dgm:t>
    </dgm:pt>
    <dgm:pt modelId="{6E4743EA-FA6E-4723-9CC0-DF33C540443E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200" dirty="0"/>
            <a:t>GitLab Runner tests the webapp by performing few tests and creating a Docker image</a:t>
          </a:r>
        </a:p>
      </dgm:t>
    </dgm:pt>
    <dgm:pt modelId="{8E668188-6439-4AEB-A00E-E3ACF97E12B1}" type="parTrans" cxnId="{B9AF9C58-33DF-4C34-B5C8-5FEA23B286F4}">
      <dgm:prSet/>
      <dgm:spPr/>
      <dgm:t>
        <a:bodyPr/>
        <a:lstStyle/>
        <a:p>
          <a:endParaRPr lang="bg-BG"/>
        </a:p>
      </dgm:t>
    </dgm:pt>
    <dgm:pt modelId="{A50AB037-030D-4DD3-A786-D130B221F53E}" type="sibTrans" cxnId="{B9AF9C58-33DF-4C34-B5C8-5FEA23B286F4}">
      <dgm:prSet/>
      <dgm:spPr/>
      <dgm:t>
        <a:bodyPr/>
        <a:lstStyle/>
        <a:p>
          <a:endParaRPr lang="bg-BG"/>
        </a:p>
      </dgm:t>
    </dgm:pt>
    <dgm:pt modelId="{9AFFB28C-BBBF-42F4-8104-3BF7914AF6BC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200" dirty="0"/>
            <a:t>New </a:t>
          </a:r>
          <a:r>
            <a:rPr lang="en-US" sz="2200" dirty="0" err="1"/>
            <a:t>Fargate</a:t>
          </a:r>
          <a:r>
            <a:rPr lang="en-US" sz="2200" dirty="0"/>
            <a:t> tasks are deployed</a:t>
          </a:r>
        </a:p>
      </dgm:t>
    </dgm:pt>
    <dgm:pt modelId="{BA72B37B-5D87-4A55-A7A7-DBE84380B650}" type="parTrans" cxnId="{EB6D01D8-CC03-4C18-9B64-9D096A55DAA3}">
      <dgm:prSet/>
      <dgm:spPr/>
      <dgm:t>
        <a:bodyPr/>
        <a:lstStyle/>
        <a:p>
          <a:endParaRPr lang="bg-BG"/>
        </a:p>
      </dgm:t>
    </dgm:pt>
    <dgm:pt modelId="{D7812644-84EF-4B99-9746-B82B639BEE2F}" type="sibTrans" cxnId="{EB6D01D8-CC03-4C18-9B64-9D096A55DAA3}">
      <dgm:prSet/>
      <dgm:spPr/>
      <dgm:t>
        <a:bodyPr/>
        <a:lstStyle/>
        <a:p>
          <a:endParaRPr lang="bg-BG"/>
        </a:p>
      </dgm:t>
    </dgm:pt>
    <dgm:pt modelId="{94621385-9B5D-427C-9D2E-A3CF071128F7}" type="pres">
      <dgm:prSet presAssocID="{AAD8D5D1-690D-4440-8498-4F5675B01810}" presName="linear" presStyleCnt="0">
        <dgm:presLayoutVars>
          <dgm:dir/>
          <dgm:animLvl val="lvl"/>
          <dgm:resizeHandles val="exact"/>
        </dgm:presLayoutVars>
      </dgm:prSet>
      <dgm:spPr/>
    </dgm:pt>
    <dgm:pt modelId="{4AC79F2B-BD3B-4B3D-AB1C-A13802933B5D}" type="pres">
      <dgm:prSet presAssocID="{E8893273-C423-4774-9B8A-2D67C6EF3763}" presName="parentLin" presStyleCnt="0"/>
      <dgm:spPr/>
    </dgm:pt>
    <dgm:pt modelId="{063FF0CA-4A09-4938-A295-978BFBFE0B0D}" type="pres">
      <dgm:prSet presAssocID="{E8893273-C423-4774-9B8A-2D67C6EF3763}" presName="parentLeftMargin" presStyleLbl="node1" presStyleIdx="0" presStyleCnt="1"/>
      <dgm:spPr/>
    </dgm:pt>
    <dgm:pt modelId="{256AE6AA-A1F1-44D8-8FFC-F88DA51DC1AA}" type="pres">
      <dgm:prSet presAssocID="{E8893273-C423-4774-9B8A-2D67C6EF3763}" presName="parentText" presStyleLbl="node1" presStyleIdx="0" presStyleCnt="1" custScaleY="591672" custLinFactX="18810" custLinFactNeighborX="100000" custLinFactNeighborY="60542">
        <dgm:presLayoutVars>
          <dgm:chMax val="0"/>
          <dgm:bulletEnabled val="1"/>
        </dgm:presLayoutVars>
      </dgm:prSet>
      <dgm:spPr/>
    </dgm:pt>
    <dgm:pt modelId="{D16B8ECC-6FDD-4A41-9BCD-FC486E0FBA33}" type="pres">
      <dgm:prSet presAssocID="{E8893273-C423-4774-9B8A-2D67C6EF3763}" presName="negativeSpace" presStyleCnt="0"/>
      <dgm:spPr/>
    </dgm:pt>
    <dgm:pt modelId="{669AEDB4-9E2C-4CB6-A069-521FDF57B779}" type="pres">
      <dgm:prSet presAssocID="{E8893273-C423-4774-9B8A-2D67C6EF3763}" presName="childText" presStyleLbl="conFgAcc1" presStyleIdx="0" presStyleCnt="1" custLinFactNeighborY="-51428">
        <dgm:presLayoutVars>
          <dgm:bulletEnabled val="1"/>
        </dgm:presLayoutVars>
      </dgm:prSet>
      <dgm:spPr/>
    </dgm:pt>
  </dgm:ptLst>
  <dgm:cxnLst>
    <dgm:cxn modelId="{F848341E-A36A-434C-8692-C1B51366E318}" srcId="{E8893273-C423-4774-9B8A-2D67C6EF3763}" destId="{E9B2E376-ADC5-43AB-AA25-125FA45D3084}" srcOrd="0" destOrd="0" parTransId="{59FD900D-95BF-4592-B3C8-80FC0678E80C}" sibTransId="{257EC897-B888-448A-92D2-BF8FAC3751BE}"/>
    <dgm:cxn modelId="{F86C8021-7EF6-4027-A3D2-4CF3D26A67A8}" type="presOf" srcId="{E8893273-C423-4774-9B8A-2D67C6EF3763}" destId="{063FF0CA-4A09-4938-A295-978BFBFE0B0D}" srcOrd="0" destOrd="0" presId="urn:microsoft.com/office/officeart/2005/8/layout/list1"/>
    <dgm:cxn modelId="{AC57E82D-EBD6-41DC-95F4-A55653ED0709}" type="presOf" srcId="{E9B2E376-ADC5-43AB-AA25-125FA45D3084}" destId="{669AEDB4-9E2C-4CB6-A069-521FDF57B779}" srcOrd="0" destOrd="0" presId="urn:microsoft.com/office/officeart/2005/8/layout/list1"/>
    <dgm:cxn modelId="{E85E4A46-9848-437B-ADB4-4BDB7B1351B4}" srcId="{AAD8D5D1-690D-4440-8498-4F5675B01810}" destId="{E8893273-C423-4774-9B8A-2D67C6EF3763}" srcOrd="0" destOrd="0" parTransId="{86EA1B68-168B-4200-92B2-08D6F4282A0E}" sibTransId="{CA45E5D2-EC68-49DC-A44E-52EAC53FA460}"/>
    <dgm:cxn modelId="{452A024C-D16D-4BFA-B7B5-4AD072279ABF}" type="presOf" srcId="{AAD8D5D1-690D-4440-8498-4F5675B01810}" destId="{94621385-9B5D-427C-9D2E-A3CF071128F7}" srcOrd="0" destOrd="0" presId="urn:microsoft.com/office/officeart/2005/8/layout/list1"/>
    <dgm:cxn modelId="{F4DF796E-3303-441B-B412-A717F609047C}" type="presOf" srcId="{9AFFB28C-BBBF-42F4-8104-3BF7914AF6BC}" destId="{669AEDB4-9E2C-4CB6-A069-521FDF57B779}" srcOrd="0" destOrd="3" presId="urn:microsoft.com/office/officeart/2005/8/layout/list1"/>
    <dgm:cxn modelId="{69524253-7865-46D5-B8BE-01825B975F43}" type="presOf" srcId="{E8893273-C423-4774-9B8A-2D67C6EF3763}" destId="{256AE6AA-A1F1-44D8-8FFC-F88DA51DC1AA}" srcOrd="1" destOrd="0" presId="urn:microsoft.com/office/officeart/2005/8/layout/list1"/>
    <dgm:cxn modelId="{B9AF9C58-33DF-4C34-B5C8-5FEA23B286F4}" srcId="{E8893273-C423-4774-9B8A-2D67C6EF3763}" destId="{6E4743EA-FA6E-4723-9CC0-DF33C540443E}" srcOrd="1" destOrd="0" parTransId="{8E668188-6439-4AEB-A00E-E3ACF97E12B1}" sibTransId="{A50AB037-030D-4DD3-A786-D130B221F53E}"/>
    <dgm:cxn modelId="{3DF76A7A-328A-4EA3-B9A5-317428B35EC3}" srcId="{E8893273-C423-4774-9B8A-2D67C6EF3763}" destId="{2CD3B60E-F44D-4254-B3FB-38B9BDF1011F}" srcOrd="2" destOrd="0" parTransId="{03CAABA1-6A4C-48FC-873A-C9DAA7805DDF}" sibTransId="{DD484696-B82B-4DFC-B9F6-BA5143A90D46}"/>
    <dgm:cxn modelId="{DC7481AF-1E4B-4FBE-A287-3C171FB7EA24}" type="presOf" srcId="{6E4743EA-FA6E-4723-9CC0-DF33C540443E}" destId="{669AEDB4-9E2C-4CB6-A069-521FDF57B779}" srcOrd="0" destOrd="1" presId="urn:microsoft.com/office/officeart/2005/8/layout/list1"/>
    <dgm:cxn modelId="{EB6D01D8-CC03-4C18-9B64-9D096A55DAA3}" srcId="{E8893273-C423-4774-9B8A-2D67C6EF3763}" destId="{9AFFB28C-BBBF-42F4-8104-3BF7914AF6BC}" srcOrd="3" destOrd="0" parTransId="{BA72B37B-5D87-4A55-A7A7-DBE84380B650}" sibTransId="{D7812644-84EF-4B99-9746-B82B639BEE2F}"/>
    <dgm:cxn modelId="{AB3F83E4-4C69-4E67-B724-376425BC3F14}" type="presOf" srcId="{2CD3B60E-F44D-4254-B3FB-38B9BDF1011F}" destId="{669AEDB4-9E2C-4CB6-A069-521FDF57B779}" srcOrd="0" destOrd="2" presId="urn:microsoft.com/office/officeart/2005/8/layout/list1"/>
    <dgm:cxn modelId="{D0084AB3-58F3-44F1-A308-A40F42A843BA}" type="presParOf" srcId="{94621385-9B5D-427C-9D2E-A3CF071128F7}" destId="{4AC79F2B-BD3B-4B3D-AB1C-A13802933B5D}" srcOrd="0" destOrd="0" presId="urn:microsoft.com/office/officeart/2005/8/layout/list1"/>
    <dgm:cxn modelId="{E430536A-18BD-40E3-8AF8-03B3E42F58A2}" type="presParOf" srcId="{4AC79F2B-BD3B-4B3D-AB1C-A13802933B5D}" destId="{063FF0CA-4A09-4938-A295-978BFBFE0B0D}" srcOrd="0" destOrd="0" presId="urn:microsoft.com/office/officeart/2005/8/layout/list1"/>
    <dgm:cxn modelId="{6521D088-61FA-49B0-80AF-F408C33C27AA}" type="presParOf" srcId="{4AC79F2B-BD3B-4B3D-AB1C-A13802933B5D}" destId="{256AE6AA-A1F1-44D8-8FFC-F88DA51DC1AA}" srcOrd="1" destOrd="0" presId="urn:microsoft.com/office/officeart/2005/8/layout/list1"/>
    <dgm:cxn modelId="{4AEA8332-7053-4B43-9BE5-A74C2211B36A}" type="presParOf" srcId="{94621385-9B5D-427C-9D2E-A3CF071128F7}" destId="{D16B8ECC-6FDD-4A41-9BCD-FC486E0FBA33}" srcOrd="1" destOrd="0" presId="urn:microsoft.com/office/officeart/2005/8/layout/list1"/>
    <dgm:cxn modelId="{0982794C-4782-46CC-8599-A111F48553B8}" type="presParOf" srcId="{94621385-9B5D-427C-9D2E-A3CF071128F7}" destId="{669AEDB4-9E2C-4CB6-A069-521FDF57B77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D8D5D1-690D-4440-8498-4F5675B01810}" type="doc">
      <dgm:prSet loTypeId="urn:microsoft.com/office/officeart/2005/8/layout/list1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E8893273-C423-4774-9B8A-2D67C6EF3763}">
      <dgm:prSet custT="1"/>
      <dgm:spPr/>
      <dgm:t>
        <a:bodyPr/>
        <a:lstStyle/>
        <a:p>
          <a:pPr algn="ctr"/>
          <a:r>
            <a:rPr lang="en-US" sz="3200" b="1" i="1" dirty="0"/>
            <a:t>EC2 Instances</a:t>
          </a:r>
        </a:p>
      </dgm:t>
    </dgm:pt>
    <dgm:pt modelId="{86EA1B68-168B-4200-92B2-08D6F4282A0E}" type="parTrans" cxnId="{E85E4A46-9848-437B-ADB4-4BDB7B1351B4}">
      <dgm:prSet/>
      <dgm:spPr/>
      <dgm:t>
        <a:bodyPr/>
        <a:lstStyle/>
        <a:p>
          <a:endParaRPr lang="en-US"/>
        </a:p>
      </dgm:t>
    </dgm:pt>
    <dgm:pt modelId="{CA45E5D2-EC68-49DC-A44E-52EAC53FA460}" type="sibTrans" cxnId="{E85E4A46-9848-437B-ADB4-4BDB7B1351B4}">
      <dgm:prSet/>
      <dgm:spPr/>
      <dgm:t>
        <a:bodyPr/>
        <a:lstStyle/>
        <a:p>
          <a:endParaRPr lang="en-US"/>
        </a:p>
      </dgm:t>
    </dgm:pt>
    <dgm:pt modelId="{E9B2E376-ADC5-43AB-AA25-125FA45D3084}">
      <dgm:prSet custT="1"/>
      <dgm:spPr/>
      <dgm:t>
        <a:bodyPr/>
        <a:lstStyle/>
        <a:p>
          <a:pPr>
            <a:lnSpc>
              <a:spcPct val="150000"/>
            </a:lnSpc>
            <a:buFontTx/>
            <a:buBlip>
              <a:blip xmlns:r="http://schemas.openxmlformats.org/officeDocument/2006/relationships"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</a:buBlip>
          </a:pPr>
          <a:r>
            <a:rPr lang="en-US" sz="2200" dirty="0"/>
            <a:t>Admin</a:t>
          </a:r>
        </a:p>
      </dgm:t>
    </dgm:pt>
    <dgm:pt modelId="{59FD900D-95BF-4592-B3C8-80FC0678E80C}" type="parTrans" cxnId="{F848341E-A36A-434C-8692-C1B51366E318}">
      <dgm:prSet/>
      <dgm:spPr/>
      <dgm:t>
        <a:bodyPr/>
        <a:lstStyle/>
        <a:p>
          <a:endParaRPr lang="en-US"/>
        </a:p>
      </dgm:t>
    </dgm:pt>
    <dgm:pt modelId="{257EC897-B888-448A-92D2-BF8FAC3751BE}" type="sibTrans" cxnId="{F848341E-A36A-434C-8692-C1B51366E318}">
      <dgm:prSet/>
      <dgm:spPr/>
      <dgm:t>
        <a:bodyPr/>
        <a:lstStyle/>
        <a:p>
          <a:endParaRPr lang="en-US"/>
        </a:p>
      </dgm:t>
    </dgm:pt>
    <dgm:pt modelId="{9AEAAA84-FE37-41C4-B776-A1B68C68E4D1}">
      <dgm:prSet custT="1"/>
      <dgm:spPr/>
      <dgm:t>
        <a:bodyPr/>
        <a:lstStyle/>
        <a:p>
          <a:pPr>
            <a:lnSpc>
              <a:spcPct val="150000"/>
            </a:lnSpc>
            <a:buFontTx/>
            <a:buBlip>
              <a:blip xmlns:r="http://schemas.openxmlformats.org/officeDocument/2006/relationships"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</a:buBlip>
          </a:pPr>
          <a:r>
            <a:rPr lang="en-US" sz="2200" dirty="0"/>
            <a:t>GitLab Runner</a:t>
          </a:r>
        </a:p>
      </dgm:t>
    </dgm:pt>
    <dgm:pt modelId="{F7F8F37E-938E-490D-8E06-16CDCF42BF80}" type="parTrans" cxnId="{8E8A97DC-13CB-4663-B386-FCAFA4A3DCC5}">
      <dgm:prSet/>
      <dgm:spPr/>
      <dgm:t>
        <a:bodyPr/>
        <a:lstStyle/>
        <a:p>
          <a:endParaRPr lang="LID4096"/>
        </a:p>
      </dgm:t>
    </dgm:pt>
    <dgm:pt modelId="{1C99FA4C-4AF1-4B74-BBF9-3E397D2E46CC}" type="sibTrans" cxnId="{8E8A97DC-13CB-4663-B386-FCAFA4A3DCC5}">
      <dgm:prSet/>
      <dgm:spPr/>
      <dgm:t>
        <a:bodyPr/>
        <a:lstStyle/>
        <a:p>
          <a:endParaRPr lang="LID4096"/>
        </a:p>
      </dgm:t>
    </dgm:pt>
    <dgm:pt modelId="{21BC51DC-CCED-4639-8054-D0CD3EF6D337}">
      <dgm:prSet custT="1"/>
      <dgm:spPr/>
      <dgm:t>
        <a:bodyPr/>
        <a:lstStyle/>
        <a:p>
          <a:pPr>
            <a:lnSpc>
              <a:spcPct val="150000"/>
            </a:lnSpc>
            <a:buFontTx/>
            <a:buBlip>
              <a:blip xmlns:r="http://schemas.openxmlformats.org/officeDocument/2006/relationships"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</a:buBlip>
          </a:pPr>
          <a:r>
            <a:rPr lang="en-US" sz="2200" dirty="0"/>
            <a:t>OpenVPN</a:t>
          </a:r>
        </a:p>
      </dgm:t>
    </dgm:pt>
    <dgm:pt modelId="{00920D35-6AB3-4686-9787-1A84F8C39C0F}" type="parTrans" cxnId="{7B1ECAAF-F547-4F3C-BB65-B261EC94CC7C}">
      <dgm:prSet/>
      <dgm:spPr/>
      <dgm:t>
        <a:bodyPr/>
        <a:lstStyle/>
        <a:p>
          <a:endParaRPr lang="LID4096"/>
        </a:p>
      </dgm:t>
    </dgm:pt>
    <dgm:pt modelId="{3F722B59-FEEB-4684-B1F7-3735AEAB4CE6}" type="sibTrans" cxnId="{7B1ECAAF-F547-4F3C-BB65-B261EC94CC7C}">
      <dgm:prSet/>
      <dgm:spPr/>
      <dgm:t>
        <a:bodyPr/>
        <a:lstStyle/>
        <a:p>
          <a:endParaRPr lang="LID4096"/>
        </a:p>
      </dgm:t>
    </dgm:pt>
    <dgm:pt modelId="{0F0F85A1-FC9A-4BDC-B702-28DD01E49439}">
      <dgm:prSet custT="1"/>
      <dgm:spPr/>
      <dgm:t>
        <a:bodyPr/>
        <a:lstStyle/>
        <a:p>
          <a:pPr>
            <a:lnSpc>
              <a:spcPct val="150000"/>
            </a:lnSpc>
            <a:buFont typeface="Courier New" panose="02070309020205020404" pitchFamily="49" charset="0"/>
            <a:buChar char="o"/>
          </a:pPr>
          <a:r>
            <a:rPr lang="en-US" sz="2200" dirty="0"/>
            <a:t>Prometheus + Grafana</a:t>
          </a:r>
        </a:p>
      </dgm:t>
    </dgm:pt>
    <dgm:pt modelId="{3869A22A-CEFE-487E-986A-DD4998B98C7C}" type="parTrans" cxnId="{F05BF0E2-8053-4DF5-A455-089F64D41497}">
      <dgm:prSet/>
      <dgm:spPr/>
      <dgm:t>
        <a:bodyPr/>
        <a:lstStyle/>
        <a:p>
          <a:endParaRPr lang="LID4096"/>
        </a:p>
      </dgm:t>
    </dgm:pt>
    <dgm:pt modelId="{23528B96-AFC2-4EA4-9E2B-56D226F1110B}" type="sibTrans" cxnId="{F05BF0E2-8053-4DF5-A455-089F64D41497}">
      <dgm:prSet/>
      <dgm:spPr/>
      <dgm:t>
        <a:bodyPr/>
        <a:lstStyle/>
        <a:p>
          <a:endParaRPr lang="LID4096"/>
        </a:p>
      </dgm:t>
    </dgm:pt>
    <dgm:pt modelId="{ECC816A4-5EC5-402C-BA96-2B694A1AF481}">
      <dgm:prSet custT="1"/>
      <dgm:spPr/>
      <dgm:t>
        <a:bodyPr/>
        <a:lstStyle/>
        <a:p>
          <a:pPr>
            <a:lnSpc>
              <a:spcPct val="100000"/>
            </a:lnSpc>
            <a:buFont typeface="Courier New" panose="02070309020205020404" pitchFamily="49" charset="0"/>
            <a:buChar char="o"/>
          </a:pPr>
          <a:r>
            <a:rPr lang="en-US" sz="2200" dirty="0"/>
            <a:t>Manages </a:t>
          </a:r>
          <a:r>
            <a:rPr lang="en-US" sz="2200" dirty="0" err="1"/>
            <a:t>OnlyFlights</a:t>
          </a:r>
          <a:r>
            <a:rPr lang="en-US" sz="2200" dirty="0"/>
            <a:t> Database instance</a:t>
          </a:r>
        </a:p>
      </dgm:t>
    </dgm:pt>
    <dgm:pt modelId="{A68AA950-0DBB-48DD-B23D-085132CCDE99}" type="parTrans" cxnId="{FAF7F4E2-ED1C-49BD-981F-B819143A83B4}">
      <dgm:prSet/>
      <dgm:spPr/>
      <dgm:t>
        <a:bodyPr/>
        <a:lstStyle/>
        <a:p>
          <a:endParaRPr lang="bg-BG"/>
        </a:p>
      </dgm:t>
    </dgm:pt>
    <dgm:pt modelId="{92C043B6-E5CB-4E7C-A1D8-8A3904A94ECD}" type="sibTrans" cxnId="{FAF7F4E2-ED1C-49BD-981F-B819143A83B4}">
      <dgm:prSet/>
      <dgm:spPr/>
      <dgm:t>
        <a:bodyPr/>
        <a:lstStyle/>
        <a:p>
          <a:endParaRPr lang="bg-BG"/>
        </a:p>
      </dgm:t>
    </dgm:pt>
    <dgm:pt modelId="{9C948D39-6E86-481A-B6FA-20DDAD80754B}">
      <dgm:prSet custT="1"/>
      <dgm:spPr/>
      <dgm:t>
        <a:bodyPr/>
        <a:lstStyle/>
        <a:p>
          <a:pPr>
            <a:lnSpc>
              <a:spcPct val="100000"/>
            </a:lnSpc>
            <a:buFont typeface="Courier New" panose="02070309020205020404" pitchFamily="49" charset="0"/>
            <a:buChar char="o"/>
          </a:pPr>
          <a:r>
            <a:rPr lang="en-US" sz="2200" dirty="0"/>
            <a:t>Tests the new webapp versions before deploying to ECS</a:t>
          </a:r>
        </a:p>
      </dgm:t>
    </dgm:pt>
    <dgm:pt modelId="{FF34EA74-DD88-4714-BA89-56E9C6E25606}" type="parTrans" cxnId="{42254CF2-7820-4BC5-B53D-FF7F8642BFF6}">
      <dgm:prSet/>
      <dgm:spPr/>
      <dgm:t>
        <a:bodyPr/>
        <a:lstStyle/>
        <a:p>
          <a:endParaRPr lang="bg-BG"/>
        </a:p>
      </dgm:t>
    </dgm:pt>
    <dgm:pt modelId="{A9856897-D54C-4057-AF6A-9A3D346FB29D}" type="sibTrans" cxnId="{42254CF2-7820-4BC5-B53D-FF7F8642BFF6}">
      <dgm:prSet/>
      <dgm:spPr/>
      <dgm:t>
        <a:bodyPr/>
        <a:lstStyle/>
        <a:p>
          <a:endParaRPr lang="bg-BG"/>
        </a:p>
      </dgm:t>
    </dgm:pt>
    <dgm:pt modelId="{193D8BCE-8679-461F-A005-41DA06DA00D5}">
      <dgm:prSet custT="1"/>
      <dgm:spPr/>
      <dgm:t>
        <a:bodyPr/>
        <a:lstStyle/>
        <a:p>
          <a:pPr>
            <a:lnSpc>
              <a:spcPct val="150000"/>
            </a:lnSpc>
            <a:buFont typeface="Courier New" panose="02070309020205020404" pitchFamily="49" charset="0"/>
            <a:buChar char="o"/>
          </a:pPr>
          <a:r>
            <a:rPr lang="en-US" sz="2200" dirty="0"/>
            <a:t>Connect AWS to InfraLab</a:t>
          </a:r>
        </a:p>
      </dgm:t>
    </dgm:pt>
    <dgm:pt modelId="{36F30B9E-D592-4A97-A9E2-F4779F526EA8}" type="parTrans" cxnId="{B791349D-51C7-4279-8775-63C92CF11F2C}">
      <dgm:prSet/>
      <dgm:spPr/>
      <dgm:t>
        <a:bodyPr/>
        <a:lstStyle/>
        <a:p>
          <a:endParaRPr lang="bg-BG"/>
        </a:p>
      </dgm:t>
    </dgm:pt>
    <dgm:pt modelId="{951D0EAD-A06C-40B0-8FB6-BBB97131F0EF}" type="sibTrans" cxnId="{B791349D-51C7-4279-8775-63C92CF11F2C}">
      <dgm:prSet/>
      <dgm:spPr/>
      <dgm:t>
        <a:bodyPr/>
        <a:lstStyle/>
        <a:p>
          <a:endParaRPr lang="bg-BG"/>
        </a:p>
      </dgm:t>
    </dgm:pt>
    <dgm:pt modelId="{830C5626-F239-4A3E-AF2A-ECACBC2D5EAC}" type="pres">
      <dgm:prSet presAssocID="{AAD8D5D1-690D-4440-8498-4F5675B01810}" presName="linear" presStyleCnt="0">
        <dgm:presLayoutVars>
          <dgm:dir/>
          <dgm:animLvl val="lvl"/>
          <dgm:resizeHandles val="exact"/>
        </dgm:presLayoutVars>
      </dgm:prSet>
      <dgm:spPr/>
    </dgm:pt>
    <dgm:pt modelId="{6212CFFE-D195-4387-AD01-1A1B9EB73803}" type="pres">
      <dgm:prSet presAssocID="{E8893273-C423-4774-9B8A-2D67C6EF3763}" presName="parentLin" presStyleCnt="0"/>
      <dgm:spPr/>
    </dgm:pt>
    <dgm:pt modelId="{4AABEFB2-53CD-4EA7-BC6B-49AC6878D25B}" type="pres">
      <dgm:prSet presAssocID="{E8893273-C423-4774-9B8A-2D67C6EF3763}" presName="parentLeftMargin" presStyleLbl="node1" presStyleIdx="0" presStyleCnt="1"/>
      <dgm:spPr/>
    </dgm:pt>
    <dgm:pt modelId="{78061194-516E-4F65-B6D1-9365AE54A95F}" type="pres">
      <dgm:prSet presAssocID="{E8893273-C423-4774-9B8A-2D67C6EF3763}" presName="parentText" presStyleLbl="node1" presStyleIdx="0" presStyleCnt="1" custScaleY="555306" custLinFactX="1944" custLinFactNeighborX="100000" custLinFactNeighborY="60413">
        <dgm:presLayoutVars>
          <dgm:chMax val="0"/>
          <dgm:bulletEnabled val="1"/>
        </dgm:presLayoutVars>
      </dgm:prSet>
      <dgm:spPr/>
    </dgm:pt>
    <dgm:pt modelId="{D4E0C3AB-51CE-4160-A352-804130554FBD}" type="pres">
      <dgm:prSet presAssocID="{E8893273-C423-4774-9B8A-2D67C6EF3763}" presName="negativeSpace" presStyleCnt="0"/>
      <dgm:spPr/>
    </dgm:pt>
    <dgm:pt modelId="{7628D858-A4D5-4651-83C0-2ED165505FBF}" type="pres">
      <dgm:prSet presAssocID="{E8893273-C423-4774-9B8A-2D67C6EF3763}" presName="childText" presStyleLbl="conFgAcc1" presStyleIdx="0" presStyleCnt="1" custScaleY="103114">
        <dgm:presLayoutVars>
          <dgm:bulletEnabled val="1"/>
        </dgm:presLayoutVars>
      </dgm:prSet>
      <dgm:spPr/>
    </dgm:pt>
  </dgm:ptLst>
  <dgm:cxnLst>
    <dgm:cxn modelId="{F848341E-A36A-434C-8692-C1B51366E318}" srcId="{E8893273-C423-4774-9B8A-2D67C6EF3763}" destId="{E9B2E376-ADC5-43AB-AA25-125FA45D3084}" srcOrd="0" destOrd="0" parTransId="{59FD900D-95BF-4592-B3C8-80FC0678E80C}" sibTransId="{257EC897-B888-448A-92D2-BF8FAC3751BE}"/>
    <dgm:cxn modelId="{85ACC338-B069-49BB-AEAD-85A7D78C72E3}" type="presOf" srcId="{193D8BCE-8679-461F-A005-41DA06DA00D5}" destId="{7628D858-A4D5-4651-83C0-2ED165505FBF}" srcOrd="0" destOrd="6" presId="urn:microsoft.com/office/officeart/2005/8/layout/list1"/>
    <dgm:cxn modelId="{E5926F5D-73C7-4AFA-AE9F-5F9DE83916AA}" type="presOf" srcId="{9C948D39-6E86-481A-B6FA-20DDAD80754B}" destId="{7628D858-A4D5-4651-83C0-2ED165505FBF}" srcOrd="0" destOrd="4" presId="urn:microsoft.com/office/officeart/2005/8/layout/list1"/>
    <dgm:cxn modelId="{E5D0635F-2682-4C1D-A907-FF0CA8F8578C}" type="presOf" srcId="{E8893273-C423-4774-9B8A-2D67C6EF3763}" destId="{4AABEFB2-53CD-4EA7-BC6B-49AC6878D25B}" srcOrd="0" destOrd="0" presId="urn:microsoft.com/office/officeart/2005/8/layout/list1"/>
    <dgm:cxn modelId="{E85E4A46-9848-437B-ADB4-4BDB7B1351B4}" srcId="{AAD8D5D1-690D-4440-8498-4F5675B01810}" destId="{E8893273-C423-4774-9B8A-2D67C6EF3763}" srcOrd="0" destOrd="0" parTransId="{86EA1B68-168B-4200-92B2-08D6F4282A0E}" sibTransId="{CA45E5D2-EC68-49DC-A44E-52EAC53FA460}"/>
    <dgm:cxn modelId="{F1D9E44B-8208-4CBE-BAA5-08A8666F7196}" type="presOf" srcId="{0F0F85A1-FC9A-4BDC-B702-28DD01E49439}" destId="{7628D858-A4D5-4651-83C0-2ED165505FBF}" srcOrd="0" destOrd="1" presId="urn:microsoft.com/office/officeart/2005/8/layout/list1"/>
    <dgm:cxn modelId="{8C2F456C-35B2-42BA-9B55-2400AEC3B929}" type="presOf" srcId="{9AEAAA84-FE37-41C4-B776-A1B68C68E4D1}" destId="{7628D858-A4D5-4651-83C0-2ED165505FBF}" srcOrd="0" destOrd="3" presId="urn:microsoft.com/office/officeart/2005/8/layout/list1"/>
    <dgm:cxn modelId="{1FEA4D70-8446-4222-A316-9FB3057DFCA1}" type="presOf" srcId="{21BC51DC-CCED-4639-8054-D0CD3EF6D337}" destId="{7628D858-A4D5-4651-83C0-2ED165505FBF}" srcOrd="0" destOrd="5" presId="urn:microsoft.com/office/officeart/2005/8/layout/list1"/>
    <dgm:cxn modelId="{DEF3707F-A428-4EB8-95C2-8AE8BF7D9203}" type="presOf" srcId="{AAD8D5D1-690D-4440-8498-4F5675B01810}" destId="{830C5626-F239-4A3E-AF2A-ECACBC2D5EAC}" srcOrd="0" destOrd="0" presId="urn:microsoft.com/office/officeart/2005/8/layout/list1"/>
    <dgm:cxn modelId="{7310E988-714B-4325-B409-9C5C22052AF1}" type="presOf" srcId="{ECC816A4-5EC5-402C-BA96-2B694A1AF481}" destId="{7628D858-A4D5-4651-83C0-2ED165505FBF}" srcOrd="0" destOrd="2" presId="urn:microsoft.com/office/officeart/2005/8/layout/list1"/>
    <dgm:cxn modelId="{9B62CB91-D3AD-449D-8808-D3D64A08697D}" type="presOf" srcId="{E9B2E376-ADC5-43AB-AA25-125FA45D3084}" destId="{7628D858-A4D5-4651-83C0-2ED165505FBF}" srcOrd="0" destOrd="0" presId="urn:microsoft.com/office/officeart/2005/8/layout/list1"/>
    <dgm:cxn modelId="{FEB9A692-593A-440D-B46A-FEDE595D5207}" type="presOf" srcId="{E8893273-C423-4774-9B8A-2D67C6EF3763}" destId="{78061194-516E-4F65-B6D1-9365AE54A95F}" srcOrd="1" destOrd="0" presId="urn:microsoft.com/office/officeart/2005/8/layout/list1"/>
    <dgm:cxn modelId="{B791349D-51C7-4279-8775-63C92CF11F2C}" srcId="{21BC51DC-CCED-4639-8054-D0CD3EF6D337}" destId="{193D8BCE-8679-461F-A005-41DA06DA00D5}" srcOrd="0" destOrd="0" parTransId="{36F30B9E-D592-4A97-A9E2-F4779F526EA8}" sibTransId="{951D0EAD-A06C-40B0-8FB6-BBB97131F0EF}"/>
    <dgm:cxn modelId="{7B1ECAAF-F547-4F3C-BB65-B261EC94CC7C}" srcId="{E8893273-C423-4774-9B8A-2D67C6EF3763}" destId="{21BC51DC-CCED-4639-8054-D0CD3EF6D337}" srcOrd="2" destOrd="0" parTransId="{00920D35-6AB3-4686-9787-1A84F8C39C0F}" sibTransId="{3F722B59-FEEB-4684-B1F7-3735AEAB4CE6}"/>
    <dgm:cxn modelId="{8E8A97DC-13CB-4663-B386-FCAFA4A3DCC5}" srcId="{E8893273-C423-4774-9B8A-2D67C6EF3763}" destId="{9AEAAA84-FE37-41C4-B776-A1B68C68E4D1}" srcOrd="1" destOrd="0" parTransId="{F7F8F37E-938E-490D-8E06-16CDCF42BF80}" sibTransId="{1C99FA4C-4AF1-4B74-BBF9-3E397D2E46CC}"/>
    <dgm:cxn modelId="{F05BF0E2-8053-4DF5-A455-089F64D41497}" srcId="{E9B2E376-ADC5-43AB-AA25-125FA45D3084}" destId="{0F0F85A1-FC9A-4BDC-B702-28DD01E49439}" srcOrd="0" destOrd="0" parTransId="{3869A22A-CEFE-487E-986A-DD4998B98C7C}" sibTransId="{23528B96-AFC2-4EA4-9E2B-56D226F1110B}"/>
    <dgm:cxn modelId="{FAF7F4E2-ED1C-49BD-981F-B819143A83B4}" srcId="{E9B2E376-ADC5-43AB-AA25-125FA45D3084}" destId="{ECC816A4-5EC5-402C-BA96-2B694A1AF481}" srcOrd="1" destOrd="0" parTransId="{A68AA950-0DBB-48DD-B23D-085132CCDE99}" sibTransId="{92C043B6-E5CB-4E7C-A1D8-8A3904A94ECD}"/>
    <dgm:cxn modelId="{42254CF2-7820-4BC5-B53D-FF7F8642BFF6}" srcId="{9AEAAA84-FE37-41C4-B776-A1B68C68E4D1}" destId="{9C948D39-6E86-481A-B6FA-20DDAD80754B}" srcOrd="0" destOrd="0" parTransId="{FF34EA74-DD88-4714-BA89-56E9C6E25606}" sibTransId="{A9856897-D54C-4057-AF6A-9A3D346FB29D}"/>
    <dgm:cxn modelId="{9AF8A8F0-E74A-4144-864B-DF7138D77C32}" type="presParOf" srcId="{830C5626-F239-4A3E-AF2A-ECACBC2D5EAC}" destId="{6212CFFE-D195-4387-AD01-1A1B9EB73803}" srcOrd="0" destOrd="0" presId="urn:microsoft.com/office/officeart/2005/8/layout/list1"/>
    <dgm:cxn modelId="{DB1E5BF9-33A0-4083-A7EC-2AFE50979F95}" type="presParOf" srcId="{6212CFFE-D195-4387-AD01-1A1B9EB73803}" destId="{4AABEFB2-53CD-4EA7-BC6B-49AC6878D25B}" srcOrd="0" destOrd="0" presId="urn:microsoft.com/office/officeart/2005/8/layout/list1"/>
    <dgm:cxn modelId="{7C68E055-950C-4AA3-86D7-A8EBD9147CE6}" type="presParOf" srcId="{6212CFFE-D195-4387-AD01-1A1B9EB73803}" destId="{78061194-516E-4F65-B6D1-9365AE54A95F}" srcOrd="1" destOrd="0" presId="urn:microsoft.com/office/officeart/2005/8/layout/list1"/>
    <dgm:cxn modelId="{AE0E98A5-03DC-45F5-B1F9-1B3071A0C3E6}" type="presParOf" srcId="{830C5626-F239-4A3E-AF2A-ECACBC2D5EAC}" destId="{D4E0C3AB-51CE-4160-A352-804130554FBD}" srcOrd="1" destOrd="0" presId="urn:microsoft.com/office/officeart/2005/8/layout/list1"/>
    <dgm:cxn modelId="{53E4FC51-774E-4E1F-BE02-33A5690FCD9E}" type="presParOf" srcId="{830C5626-F239-4A3E-AF2A-ECACBC2D5EAC}" destId="{7628D858-A4D5-4651-83C0-2ED165505FB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D8D5D1-690D-4440-8498-4F5675B01810}" type="doc">
      <dgm:prSet loTypeId="urn:microsoft.com/office/officeart/2005/8/layout/list1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8893273-C423-4774-9B8A-2D67C6EF3763}">
      <dgm:prSet custT="1"/>
      <dgm:spPr/>
      <dgm:t>
        <a:bodyPr/>
        <a:lstStyle/>
        <a:p>
          <a:pPr algn="ctr"/>
          <a:r>
            <a:rPr lang="en-US" sz="3200" b="1" i="1" dirty="0"/>
            <a:t>Details</a:t>
          </a:r>
        </a:p>
      </dgm:t>
    </dgm:pt>
    <dgm:pt modelId="{86EA1B68-168B-4200-92B2-08D6F4282A0E}" type="parTrans" cxnId="{E85E4A46-9848-437B-ADB4-4BDB7B1351B4}">
      <dgm:prSet/>
      <dgm:spPr/>
      <dgm:t>
        <a:bodyPr/>
        <a:lstStyle/>
        <a:p>
          <a:endParaRPr lang="en-US"/>
        </a:p>
      </dgm:t>
    </dgm:pt>
    <dgm:pt modelId="{CA45E5D2-EC68-49DC-A44E-52EAC53FA460}" type="sibTrans" cxnId="{E85E4A46-9848-437B-ADB4-4BDB7B1351B4}">
      <dgm:prSet/>
      <dgm:spPr/>
      <dgm:t>
        <a:bodyPr/>
        <a:lstStyle/>
        <a:p>
          <a:endParaRPr lang="en-US"/>
        </a:p>
      </dgm:t>
    </dgm:pt>
    <dgm:pt modelId="{E9B2E376-ADC5-43AB-AA25-125FA45D3084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200" dirty="0"/>
            <a:t>MySQL RDS instance</a:t>
          </a:r>
        </a:p>
      </dgm:t>
    </dgm:pt>
    <dgm:pt modelId="{59FD900D-95BF-4592-B3C8-80FC0678E80C}" type="parTrans" cxnId="{F848341E-A36A-434C-8692-C1B51366E318}">
      <dgm:prSet/>
      <dgm:spPr/>
      <dgm:t>
        <a:bodyPr/>
        <a:lstStyle/>
        <a:p>
          <a:endParaRPr lang="en-US"/>
        </a:p>
      </dgm:t>
    </dgm:pt>
    <dgm:pt modelId="{257EC897-B888-448A-92D2-BF8FAC3751BE}" type="sibTrans" cxnId="{F848341E-A36A-434C-8692-C1B51366E318}">
      <dgm:prSet/>
      <dgm:spPr/>
      <dgm:t>
        <a:bodyPr/>
        <a:lstStyle/>
        <a:p>
          <a:endParaRPr lang="en-US"/>
        </a:p>
      </dgm:t>
    </dgm:pt>
    <dgm:pt modelId="{055709F5-20CB-4496-AB02-2051CAA1033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/>
            <a:t>Stores the data about the webapp users, all flights, luggage etc.</a:t>
          </a:r>
        </a:p>
      </dgm:t>
    </dgm:pt>
    <dgm:pt modelId="{5DF08B31-1BBF-407F-BD92-171CA4957ACF}" type="parTrans" cxnId="{B12D0CFA-75B6-40BA-8D04-ACB96B089C51}">
      <dgm:prSet/>
      <dgm:spPr/>
      <dgm:t>
        <a:bodyPr/>
        <a:lstStyle/>
        <a:p>
          <a:endParaRPr lang="LID4096"/>
        </a:p>
      </dgm:t>
    </dgm:pt>
    <dgm:pt modelId="{0A084739-D30F-41C3-BC7C-997C4243CFC1}" type="sibTrans" cxnId="{B12D0CFA-75B6-40BA-8D04-ACB96B089C51}">
      <dgm:prSet/>
      <dgm:spPr/>
      <dgm:t>
        <a:bodyPr/>
        <a:lstStyle/>
        <a:p>
          <a:endParaRPr lang="LID4096"/>
        </a:p>
      </dgm:t>
    </dgm:pt>
    <dgm:pt modelId="{0C50487F-8E5A-472D-B73A-C3767240677C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200" dirty="0"/>
            <a:t>S3 Buckets</a:t>
          </a:r>
        </a:p>
      </dgm:t>
    </dgm:pt>
    <dgm:pt modelId="{BA2163ED-ECBD-4893-8F80-3B46CB99E375}" type="parTrans" cxnId="{F6C1A987-35FC-453A-9973-E4932B968DA6}">
      <dgm:prSet/>
      <dgm:spPr/>
      <dgm:t>
        <a:bodyPr/>
        <a:lstStyle/>
        <a:p>
          <a:endParaRPr lang="LID4096"/>
        </a:p>
      </dgm:t>
    </dgm:pt>
    <dgm:pt modelId="{F6AB6E3E-43CF-4321-9425-6A82CD44C794}" type="sibTrans" cxnId="{F6C1A987-35FC-453A-9973-E4932B968DA6}">
      <dgm:prSet/>
      <dgm:spPr/>
      <dgm:t>
        <a:bodyPr/>
        <a:lstStyle/>
        <a:p>
          <a:endParaRPr lang="LID4096"/>
        </a:p>
      </dgm:t>
    </dgm:pt>
    <dgm:pt modelId="{6950E4ED-A78E-4A9C-A884-0345353CB90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/>
            <a:t>Keeps the flow logs from each subnet</a:t>
          </a:r>
        </a:p>
      </dgm:t>
    </dgm:pt>
    <dgm:pt modelId="{BF8865BB-D23D-4060-AB9D-3EF5804B29B9}" type="parTrans" cxnId="{716912A8-9D2F-4EFF-83EF-39FD8941BA8C}">
      <dgm:prSet/>
      <dgm:spPr/>
      <dgm:t>
        <a:bodyPr/>
        <a:lstStyle/>
        <a:p>
          <a:endParaRPr lang="bg-BG"/>
        </a:p>
      </dgm:t>
    </dgm:pt>
    <dgm:pt modelId="{77DF2FD1-DB57-4404-B9F8-8832B7402506}" type="sibTrans" cxnId="{716912A8-9D2F-4EFF-83EF-39FD8941BA8C}">
      <dgm:prSet/>
      <dgm:spPr/>
      <dgm:t>
        <a:bodyPr/>
        <a:lstStyle/>
        <a:p>
          <a:endParaRPr lang="bg-BG"/>
        </a:p>
      </dgm:t>
    </dgm:pt>
    <dgm:pt modelId="{7468F07D-1F9D-4158-A719-56A64186F85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/>
            <a:t>Stores a static website in case of failover of the ECS Service</a:t>
          </a:r>
        </a:p>
      </dgm:t>
    </dgm:pt>
    <dgm:pt modelId="{894B4842-8C46-4427-B473-DE5B969F36A1}" type="parTrans" cxnId="{31E6CB64-1286-4A07-B534-BB9D4A8B1A43}">
      <dgm:prSet/>
      <dgm:spPr/>
      <dgm:t>
        <a:bodyPr/>
        <a:lstStyle/>
        <a:p>
          <a:endParaRPr lang="bg-BG"/>
        </a:p>
      </dgm:t>
    </dgm:pt>
    <dgm:pt modelId="{BDC8070B-F560-48C5-BCCD-EB0ECC87CEEB}" type="sibTrans" cxnId="{31E6CB64-1286-4A07-B534-BB9D4A8B1A43}">
      <dgm:prSet/>
      <dgm:spPr/>
      <dgm:t>
        <a:bodyPr/>
        <a:lstStyle/>
        <a:p>
          <a:endParaRPr lang="bg-BG"/>
        </a:p>
      </dgm:t>
    </dgm:pt>
    <dgm:pt modelId="{32FFA75D-4CE0-4754-B86F-5C43372D489C}" type="pres">
      <dgm:prSet presAssocID="{AAD8D5D1-690D-4440-8498-4F5675B01810}" presName="linear" presStyleCnt="0">
        <dgm:presLayoutVars>
          <dgm:dir/>
          <dgm:animLvl val="lvl"/>
          <dgm:resizeHandles val="exact"/>
        </dgm:presLayoutVars>
      </dgm:prSet>
      <dgm:spPr/>
    </dgm:pt>
    <dgm:pt modelId="{2D081FA6-1AB6-4022-B058-5C2E11EB2A25}" type="pres">
      <dgm:prSet presAssocID="{E8893273-C423-4774-9B8A-2D67C6EF3763}" presName="parentLin" presStyleCnt="0"/>
      <dgm:spPr/>
    </dgm:pt>
    <dgm:pt modelId="{2D32F50C-CF78-4CE3-BF81-FDA74BB2D68D}" type="pres">
      <dgm:prSet presAssocID="{E8893273-C423-4774-9B8A-2D67C6EF3763}" presName="parentLeftMargin" presStyleLbl="node1" presStyleIdx="0" presStyleCnt="1"/>
      <dgm:spPr/>
    </dgm:pt>
    <dgm:pt modelId="{CBA6316F-1286-4B8D-B967-A56944B4EC58}" type="pres">
      <dgm:prSet presAssocID="{E8893273-C423-4774-9B8A-2D67C6EF3763}" presName="parentText" presStyleLbl="node1" presStyleIdx="0" presStyleCnt="1" custScaleY="67537" custLinFactX="16754" custLinFactNeighborX="100000" custLinFactNeighborY="-3713">
        <dgm:presLayoutVars>
          <dgm:chMax val="0"/>
          <dgm:bulletEnabled val="1"/>
        </dgm:presLayoutVars>
      </dgm:prSet>
      <dgm:spPr/>
    </dgm:pt>
    <dgm:pt modelId="{59AC1EB6-87CC-4478-8A28-60B0D2C0D04C}" type="pres">
      <dgm:prSet presAssocID="{E8893273-C423-4774-9B8A-2D67C6EF3763}" presName="negativeSpace" presStyleCnt="0"/>
      <dgm:spPr/>
    </dgm:pt>
    <dgm:pt modelId="{D46E0E8D-7518-4F70-ABD6-DD3B48DA5286}" type="pres">
      <dgm:prSet presAssocID="{E8893273-C423-4774-9B8A-2D67C6EF3763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15201D03-AE02-4202-9965-044C99837024}" type="presOf" srcId="{7468F07D-1F9D-4158-A719-56A64186F85E}" destId="{D46E0E8D-7518-4F70-ABD6-DD3B48DA5286}" srcOrd="0" destOrd="4" presId="urn:microsoft.com/office/officeart/2005/8/layout/list1"/>
    <dgm:cxn modelId="{C60B360A-7A68-4F62-AF9F-F9DA95435B3F}" type="presOf" srcId="{0C50487F-8E5A-472D-B73A-C3767240677C}" destId="{D46E0E8D-7518-4F70-ABD6-DD3B48DA5286}" srcOrd="0" destOrd="2" presId="urn:microsoft.com/office/officeart/2005/8/layout/list1"/>
    <dgm:cxn modelId="{F848341E-A36A-434C-8692-C1B51366E318}" srcId="{E8893273-C423-4774-9B8A-2D67C6EF3763}" destId="{E9B2E376-ADC5-43AB-AA25-125FA45D3084}" srcOrd="0" destOrd="0" parTransId="{59FD900D-95BF-4592-B3C8-80FC0678E80C}" sibTransId="{257EC897-B888-448A-92D2-BF8FAC3751BE}"/>
    <dgm:cxn modelId="{7FD93163-6434-4BD2-8ECA-AAE2FA19CB35}" type="presOf" srcId="{055709F5-20CB-4496-AB02-2051CAA10331}" destId="{D46E0E8D-7518-4F70-ABD6-DD3B48DA5286}" srcOrd="0" destOrd="1" presId="urn:microsoft.com/office/officeart/2005/8/layout/list1"/>
    <dgm:cxn modelId="{31E6CB64-1286-4A07-B534-BB9D4A8B1A43}" srcId="{0C50487F-8E5A-472D-B73A-C3767240677C}" destId="{7468F07D-1F9D-4158-A719-56A64186F85E}" srcOrd="1" destOrd="0" parTransId="{894B4842-8C46-4427-B473-DE5B969F36A1}" sibTransId="{BDC8070B-F560-48C5-BCCD-EB0ECC87CEEB}"/>
    <dgm:cxn modelId="{E85E4A46-9848-437B-ADB4-4BDB7B1351B4}" srcId="{AAD8D5D1-690D-4440-8498-4F5675B01810}" destId="{E8893273-C423-4774-9B8A-2D67C6EF3763}" srcOrd="0" destOrd="0" parTransId="{86EA1B68-168B-4200-92B2-08D6F4282A0E}" sibTransId="{CA45E5D2-EC68-49DC-A44E-52EAC53FA460}"/>
    <dgm:cxn modelId="{4295CB7E-6EC6-4878-B286-F08E23600E26}" type="presOf" srcId="{E9B2E376-ADC5-43AB-AA25-125FA45D3084}" destId="{D46E0E8D-7518-4F70-ABD6-DD3B48DA5286}" srcOrd="0" destOrd="0" presId="urn:microsoft.com/office/officeart/2005/8/layout/list1"/>
    <dgm:cxn modelId="{F6C1A987-35FC-453A-9973-E4932B968DA6}" srcId="{E8893273-C423-4774-9B8A-2D67C6EF3763}" destId="{0C50487F-8E5A-472D-B73A-C3767240677C}" srcOrd="1" destOrd="0" parTransId="{BA2163ED-ECBD-4893-8F80-3B46CB99E375}" sibTransId="{F6AB6E3E-43CF-4321-9425-6A82CD44C794}"/>
    <dgm:cxn modelId="{9046B089-8194-42AF-B910-2690431B556C}" type="presOf" srcId="{6950E4ED-A78E-4A9C-A884-0345353CB906}" destId="{D46E0E8D-7518-4F70-ABD6-DD3B48DA5286}" srcOrd="0" destOrd="3" presId="urn:microsoft.com/office/officeart/2005/8/layout/list1"/>
    <dgm:cxn modelId="{716912A8-9D2F-4EFF-83EF-39FD8941BA8C}" srcId="{0C50487F-8E5A-472D-B73A-C3767240677C}" destId="{6950E4ED-A78E-4A9C-A884-0345353CB906}" srcOrd="0" destOrd="0" parTransId="{BF8865BB-D23D-4060-AB9D-3EF5804B29B9}" sibTransId="{77DF2FD1-DB57-4404-B9F8-8832B7402506}"/>
    <dgm:cxn modelId="{B42C17CC-2B06-4B4A-9A74-932E27B88B1E}" type="presOf" srcId="{E8893273-C423-4774-9B8A-2D67C6EF3763}" destId="{CBA6316F-1286-4B8D-B967-A56944B4EC58}" srcOrd="1" destOrd="0" presId="urn:microsoft.com/office/officeart/2005/8/layout/list1"/>
    <dgm:cxn modelId="{975D79E0-156B-424A-915C-CF84E87341F6}" type="presOf" srcId="{AAD8D5D1-690D-4440-8498-4F5675B01810}" destId="{32FFA75D-4CE0-4754-B86F-5C43372D489C}" srcOrd="0" destOrd="0" presId="urn:microsoft.com/office/officeart/2005/8/layout/list1"/>
    <dgm:cxn modelId="{B12D0CFA-75B6-40BA-8D04-ACB96B089C51}" srcId="{E9B2E376-ADC5-43AB-AA25-125FA45D3084}" destId="{055709F5-20CB-4496-AB02-2051CAA10331}" srcOrd="0" destOrd="0" parTransId="{5DF08B31-1BBF-407F-BD92-171CA4957ACF}" sibTransId="{0A084739-D30F-41C3-BC7C-997C4243CFC1}"/>
    <dgm:cxn modelId="{DDBCCCFD-C58D-43EB-A73E-B12B103199CF}" type="presOf" srcId="{E8893273-C423-4774-9B8A-2D67C6EF3763}" destId="{2D32F50C-CF78-4CE3-BF81-FDA74BB2D68D}" srcOrd="0" destOrd="0" presId="urn:microsoft.com/office/officeart/2005/8/layout/list1"/>
    <dgm:cxn modelId="{78B538E7-5C01-4563-A911-10E2A0884859}" type="presParOf" srcId="{32FFA75D-4CE0-4754-B86F-5C43372D489C}" destId="{2D081FA6-1AB6-4022-B058-5C2E11EB2A25}" srcOrd="0" destOrd="0" presId="urn:microsoft.com/office/officeart/2005/8/layout/list1"/>
    <dgm:cxn modelId="{270BB61B-DD70-4B02-B81C-350B26EFF1FE}" type="presParOf" srcId="{2D081FA6-1AB6-4022-B058-5C2E11EB2A25}" destId="{2D32F50C-CF78-4CE3-BF81-FDA74BB2D68D}" srcOrd="0" destOrd="0" presId="urn:microsoft.com/office/officeart/2005/8/layout/list1"/>
    <dgm:cxn modelId="{DED55673-DDEB-4CDE-ADE1-23DC0BEA9FE0}" type="presParOf" srcId="{2D081FA6-1AB6-4022-B058-5C2E11EB2A25}" destId="{CBA6316F-1286-4B8D-B967-A56944B4EC58}" srcOrd="1" destOrd="0" presId="urn:microsoft.com/office/officeart/2005/8/layout/list1"/>
    <dgm:cxn modelId="{41B72D7D-7473-4258-B59D-02F956595885}" type="presParOf" srcId="{32FFA75D-4CE0-4754-B86F-5C43372D489C}" destId="{59AC1EB6-87CC-4478-8A28-60B0D2C0D04C}" srcOrd="1" destOrd="0" presId="urn:microsoft.com/office/officeart/2005/8/layout/list1"/>
    <dgm:cxn modelId="{83AFA71F-4402-4056-8056-4B3118D74787}" type="presParOf" srcId="{32FFA75D-4CE0-4754-B86F-5C43372D489C}" destId="{D46E0E8D-7518-4F70-ABD6-DD3B48DA528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AD8D5D1-690D-4440-8498-4F5675B01810}" type="doc">
      <dgm:prSet loTypeId="urn:microsoft.com/office/officeart/2005/8/layout/list1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9B2E376-ADC5-43AB-AA25-125FA45D3084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200" dirty="0"/>
            <a:t>Route53</a:t>
          </a:r>
        </a:p>
      </dgm:t>
    </dgm:pt>
    <dgm:pt modelId="{59FD900D-95BF-4592-B3C8-80FC0678E80C}" type="parTrans" cxnId="{F848341E-A36A-434C-8692-C1B51366E318}">
      <dgm:prSet/>
      <dgm:spPr/>
      <dgm:t>
        <a:bodyPr/>
        <a:lstStyle/>
        <a:p>
          <a:endParaRPr lang="en-US"/>
        </a:p>
      </dgm:t>
    </dgm:pt>
    <dgm:pt modelId="{257EC897-B888-448A-92D2-BF8FAC3751BE}" type="sibTrans" cxnId="{F848341E-A36A-434C-8692-C1B51366E318}">
      <dgm:prSet/>
      <dgm:spPr/>
      <dgm:t>
        <a:bodyPr/>
        <a:lstStyle/>
        <a:p>
          <a:endParaRPr lang="en-US"/>
        </a:p>
      </dgm:t>
    </dgm:pt>
    <dgm:pt modelId="{D9D49450-F52F-41B1-9057-8D69DDBB05F6}">
      <dgm:prSet custT="1"/>
      <dgm:spPr/>
      <dgm:t>
        <a:bodyPr/>
        <a:lstStyle/>
        <a:p>
          <a:pPr>
            <a:lnSpc>
              <a:spcPct val="90000"/>
            </a:lnSpc>
            <a:buFont typeface="Courier New" panose="02070309020205020404" pitchFamily="49" charset="0"/>
            <a:buChar char="o"/>
          </a:pPr>
          <a:r>
            <a:rPr lang="en-US" sz="2200" dirty="0"/>
            <a:t>Request AWS Domain</a:t>
          </a:r>
        </a:p>
      </dgm:t>
    </dgm:pt>
    <dgm:pt modelId="{EBF447F8-1C68-4D9F-B828-4E5A46EEC06F}" type="parTrans" cxnId="{11DA8C30-F10C-460C-8A8F-E044E0E8DB70}">
      <dgm:prSet/>
      <dgm:spPr/>
      <dgm:t>
        <a:bodyPr/>
        <a:lstStyle/>
        <a:p>
          <a:endParaRPr lang="bg-BG"/>
        </a:p>
      </dgm:t>
    </dgm:pt>
    <dgm:pt modelId="{52E1C7DE-E7EE-4E8F-BE1B-159EBEAB0AB3}" type="sibTrans" cxnId="{11DA8C30-F10C-460C-8A8F-E044E0E8DB70}">
      <dgm:prSet/>
      <dgm:spPr/>
      <dgm:t>
        <a:bodyPr/>
        <a:lstStyle/>
        <a:p>
          <a:endParaRPr lang="bg-BG"/>
        </a:p>
      </dgm:t>
    </dgm:pt>
    <dgm:pt modelId="{1791E4A3-88F1-4036-A85C-0941C99A79D1}">
      <dgm:prSet custT="1"/>
      <dgm:spPr/>
      <dgm:t>
        <a:bodyPr/>
        <a:lstStyle/>
        <a:p>
          <a:pPr>
            <a:lnSpc>
              <a:spcPct val="90000"/>
            </a:lnSpc>
            <a:buFont typeface="Courier New" panose="02070309020205020404" pitchFamily="49" charset="0"/>
            <a:buChar char="o"/>
          </a:pPr>
          <a:r>
            <a:rPr lang="en-US" sz="2200" dirty="0"/>
            <a:t>Configure hosted zone records</a:t>
          </a:r>
        </a:p>
      </dgm:t>
    </dgm:pt>
    <dgm:pt modelId="{0E7923E6-DF4A-40BD-B7FC-A6A1F6147F6E}" type="parTrans" cxnId="{C25770DD-A5D0-4A3F-A4D0-C7346D8DF6D6}">
      <dgm:prSet/>
      <dgm:spPr/>
      <dgm:t>
        <a:bodyPr/>
        <a:lstStyle/>
        <a:p>
          <a:endParaRPr lang="bg-BG"/>
        </a:p>
      </dgm:t>
    </dgm:pt>
    <dgm:pt modelId="{07C54D25-2D01-43D1-B189-A26C75C8B293}" type="sibTrans" cxnId="{C25770DD-A5D0-4A3F-A4D0-C7346D8DF6D6}">
      <dgm:prSet/>
      <dgm:spPr/>
      <dgm:t>
        <a:bodyPr/>
        <a:lstStyle/>
        <a:p>
          <a:endParaRPr lang="bg-BG"/>
        </a:p>
      </dgm:t>
    </dgm:pt>
    <dgm:pt modelId="{583E99C0-A309-478A-BFB1-9EDA7F16D98D}">
      <dgm:prSet custT="1"/>
      <dgm:spPr/>
      <dgm:t>
        <a:bodyPr/>
        <a:lstStyle/>
        <a:p>
          <a:pPr>
            <a:lnSpc>
              <a:spcPct val="150000"/>
            </a:lnSpc>
            <a:buFont typeface="Arial" panose="020B0604020202020204" pitchFamily="34" charset="0"/>
            <a:buChar char="•"/>
          </a:pPr>
          <a:r>
            <a:rPr lang="en-US" sz="2200" dirty="0"/>
            <a:t>SSL Certificate</a:t>
          </a:r>
        </a:p>
      </dgm:t>
    </dgm:pt>
    <dgm:pt modelId="{A495649E-2087-415C-8DD3-A0EBADA68E6A}" type="parTrans" cxnId="{9AF294BC-D933-4EE1-B251-A5AAE9EA065F}">
      <dgm:prSet/>
      <dgm:spPr/>
      <dgm:t>
        <a:bodyPr/>
        <a:lstStyle/>
        <a:p>
          <a:endParaRPr lang="bg-BG"/>
        </a:p>
      </dgm:t>
    </dgm:pt>
    <dgm:pt modelId="{FF818AC1-9D08-4E51-92BB-AE01E145E767}" type="sibTrans" cxnId="{9AF294BC-D933-4EE1-B251-A5AAE9EA065F}">
      <dgm:prSet/>
      <dgm:spPr/>
      <dgm:t>
        <a:bodyPr/>
        <a:lstStyle/>
        <a:p>
          <a:endParaRPr lang="bg-BG"/>
        </a:p>
      </dgm:t>
    </dgm:pt>
    <dgm:pt modelId="{79B5825A-B6C4-4C5D-978B-26C79C771AD8}">
      <dgm:prSet custT="1"/>
      <dgm:spPr/>
      <dgm:t>
        <a:bodyPr/>
        <a:lstStyle/>
        <a:p>
          <a:pPr>
            <a:lnSpc>
              <a:spcPct val="90000"/>
            </a:lnSpc>
            <a:buFont typeface="Courier New" panose="02070309020205020404" pitchFamily="49" charset="0"/>
            <a:buChar char="o"/>
          </a:pPr>
          <a:r>
            <a:rPr lang="en-US" sz="2200" dirty="0"/>
            <a:t>Needed for using of HTTPS protocol with the website</a:t>
          </a:r>
        </a:p>
      </dgm:t>
    </dgm:pt>
    <dgm:pt modelId="{7E3E9C7B-9410-4A53-99EA-F57C5E2650A9}" type="parTrans" cxnId="{18190CDF-80FF-49C6-9B35-BCFA9D4B8B51}">
      <dgm:prSet/>
      <dgm:spPr/>
      <dgm:t>
        <a:bodyPr/>
        <a:lstStyle/>
        <a:p>
          <a:endParaRPr lang="bg-BG"/>
        </a:p>
      </dgm:t>
    </dgm:pt>
    <dgm:pt modelId="{7C58FD53-DE57-439F-99B4-DEF4325E0396}" type="sibTrans" cxnId="{18190CDF-80FF-49C6-9B35-BCFA9D4B8B51}">
      <dgm:prSet/>
      <dgm:spPr/>
      <dgm:t>
        <a:bodyPr/>
        <a:lstStyle/>
        <a:p>
          <a:endParaRPr lang="bg-BG"/>
        </a:p>
      </dgm:t>
    </dgm:pt>
    <dgm:pt modelId="{E8893273-C423-4774-9B8A-2D67C6EF3763}">
      <dgm:prSet custT="1"/>
      <dgm:spPr/>
      <dgm:t>
        <a:bodyPr/>
        <a:lstStyle/>
        <a:p>
          <a:pPr algn="ctr"/>
          <a:r>
            <a:rPr lang="en-US" sz="3200" b="1" i="1" dirty="0"/>
            <a:t> Services</a:t>
          </a:r>
        </a:p>
      </dgm:t>
    </dgm:pt>
    <dgm:pt modelId="{CA45E5D2-EC68-49DC-A44E-52EAC53FA460}" type="sibTrans" cxnId="{E85E4A46-9848-437B-ADB4-4BDB7B1351B4}">
      <dgm:prSet/>
      <dgm:spPr/>
      <dgm:t>
        <a:bodyPr/>
        <a:lstStyle/>
        <a:p>
          <a:endParaRPr lang="en-US"/>
        </a:p>
      </dgm:t>
    </dgm:pt>
    <dgm:pt modelId="{86EA1B68-168B-4200-92B2-08D6F4282A0E}" type="parTrans" cxnId="{E85E4A46-9848-437B-ADB4-4BDB7B1351B4}">
      <dgm:prSet/>
      <dgm:spPr/>
      <dgm:t>
        <a:bodyPr/>
        <a:lstStyle/>
        <a:p>
          <a:endParaRPr lang="en-US"/>
        </a:p>
      </dgm:t>
    </dgm:pt>
    <dgm:pt modelId="{8136C518-01BD-4952-802B-EE5419FDFC43}" type="pres">
      <dgm:prSet presAssocID="{AAD8D5D1-690D-4440-8498-4F5675B01810}" presName="linear" presStyleCnt="0">
        <dgm:presLayoutVars>
          <dgm:dir/>
          <dgm:animLvl val="lvl"/>
          <dgm:resizeHandles val="exact"/>
        </dgm:presLayoutVars>
      </dgm:prSet>
      <dgm:spPr/>
    </dgm:pt>
    <dgm:pt modelId="{4311008D-90EE-45DF-B2CB-51D3ADD4A44B}" type="pres">
      <dgm:prSet presAssocID="{E8893273-C423-4774-9B8A-2D67C6EF3763}" presName="parentLin" presStyleCnt="0"/>
      <dgm:spPr/>
    </dgm:pt>
    <dgm:pt modelId="{C5966809-1324-44EE-8BF8-95C645D8BFBF}" type="pres">
      <dgm:prSet presAssocID="{E8893273-C423-4774-9B8A-2D67C6EF3763}" presName="parentLeftMargin" presStyleLbl="node1" presStyleIdx="0" presStyleCnt="1"/>
      <dgm:spPr/>
    </dgm:pt>
    <dgm:pt modelId="{AA173808-1819-4E62-8298-3CCD2666BBBB}" type="pres">
      <dgm:prSet presAssocID="{E8893273-C423-4774-9B8A-2D67C6EF3763}" presName="parentText" presStyleLbl="node1" presStyleIdx="0" presStyleCnt="1" custScaleY="133530" custLinFactNeighborX="9171" custLinFactNeighborY="10488">
        <dgm:presLayoutVars>
          <dgm:chMax val="0"/>
          <dgm:bulletEnabled val="1"/>
        </dgm:presLayoutVars>
      </dgm:prSet>
      <dgm:spPr/>
    </dgm:pt>
    <dgm:pt modelId="{EE649763-7F08-4B7A-AB0E-00569CEAC1A0}" type="pres">
      <dgm:prSet presAssocID="{E8893273-C423-4774-9B8A-2D67C6EF3763}" presName="negativeSpace" presStyleCnt="0"/>
      <dgm:spPr/>
    </dgm:pt>
    <dgm:pt modelId="{07035817-BBE5-4A4A-9E70-D923F5E4BF29}" type="pres">
      <dgm:prSet presAssocID="{E8893273-C423-4774-9B8A-2D67C6EF3763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737C0008-1BD9-4988-8C14-D8506AC2BA87}" type="presOf" srcId="{1791E4A3-88F1-4036-A85C-0941C99A79D1}" destId="{07035817-BBE5-4A4A-9E70-D923F5E4BF29}" srcOrd="0" destOrd="2" presId="urn:microsoft.com/office/officeart/2005/8/layout/list1"/>
    <dgm:cxn modelId="{F848341E-A36A-434C-8692-C1B51366E318}" srcId="{E8893273-C423-4774-9B8A-2D67C6EF3763}" destId="{E9B2E376-ADC5-43AB-AA25-125FA45D3084}" srcOrd="0" destOrd="0" parTransId="{59FD900D-95BF-4592-B3C8-80FC0678E80C}" sibTransId="{257EC897-B888-448A-92D2-BF8FAC3751BE}"/>
    <dgm:cxn modelId="{C6DE6A1E-B34A-461E-A2EA-D8CE8E8ACA5C}" type="presOf" srcId="{E9B2E376-ADC5-43AB-AA25-125FA45D3084}" destId="{07035817-BBE5-4A4A-9E70-D923F5E4BF29}" srcOrd="0" destOrd="0" presId="urn:microsoft.com/office/officeart/2005/8/layout/list1"/>
    <dgm:cxn modelId="{11DA8C30-F10C-460C-8A8F-E044E0E8DB70}" srcId="{E9B2E376-ADC5-43AB-AA25-125FA45D3084}" destId="{D9D49450-F52F-41B1-9057-8D69DDBB05F6}" srcOrd="0" destOrd="0" parTransId="{EBF447F8-1C68-4D9F-B828-4E5A46EEC06F}" sibTransId="{52E1C7DE-E7EE-4E8F-BE1B-159EBEAB0AB3}"/>
    <dgm:cxn modelId="{E85E4A46-9848-437B-ADB4-4BDB7B1351B4}" srcId="{AAD8D5D1-690D-4440-8498-4F5675B01810}" destId="{E8893273-C423-4774-9B8A-2D67C6EF3763}" srcOrd="0" destOrd="0" parTransId="{86EA1B68-168B-4200-92B2-08D6F4282A0E}" sibTransId="{CA45E5D2-EC68-49DC-A44E-52EAC53FA460}"/>
    <dgm:cxn modelId="{752D3471-7446-47A0-A5CE-4B4C07CFAA92}" type="presOf" srcId="{79B5825A-B6C4-4C5D-978B-26C79C771AD8}" destId="{07035817-BBE5-4A4A-9E70-D923F5E4BF29}" srcOrd="0" destOrd="4" presId="urn:microsoft.com/office/officeart/2005/8/layout/list1"/>
    <dgm:cxn modelId="{DC5CE77E-23F8-4ADF-AE3B-847EFFB212A6}" type="presOf" srcId="{AAD8D5D1-690D-4440-8498-4F5675B01810}" destId="{8136C518-01BD-4952-802B-EE5419FDFC43}" srcOrd="0" destOrd="0" presId="urn:microsoft.com/office/officeart/2005/8/layout/list1"/>
    <dgm:cxn modelId="{B06AF09C-C36C-45FD-8153-0566F97A5280}" type="presOf" srcId="{E8893273-C423-4774-9B8A-2D67C6EF3763}" destId="{AA173808-1819-4E62-8298-3CCD2666BBBB}" srcOrd="1" destOrd="0" presId="urn:microsoft.com/office/officeart/2005/8/layout/list1"/>
    <dgm:cxn modelId="{0B650AB0-E964-49E1-8A9B-2C7670618381}" type="presOf" srcId="{583E99C0-A309-478A-BFB1-9EDA7F16D98D}" destId="{07035817-BBE5-4A4A-9E70-D923F5E4BF29}" srcOrd="0" destOrd="3" presId="urn:microsoft.com/office/officeart/2005/8/layout/list1"/>
    <dgm:cxn modelId="{0D5C43B2-536B-41FE-9690-6DFAF6845839}" type="presOf" srcId="{D9D49450-F52F-41B1-9057-8D69DDBB05F6}" destId="{07035817-BBE5-4A4A-9E70-D923F5E4BF29}" srcOrd="0" destOrd="1" presId="urn:microsoft.com/office/officeart/2005/8/layout/list1"/>
    <dgm:cxn modelId="{9AF294BC-D933-4EE1-B251-A5AAE9EA065F}" srcId="{E8893273-C423-4774-9B8A-2D67C6EF3763}" destId="{583E99C0-A309-478A-BFB1-9EDA7F16D98D}" srcOrd="1" destOrd="0" parTransId="{A495649E-2087-415C-8DD3-A0EBADA68E6A}" sibTransId="{FF818AC1-9D08-4E51-92BB-AE01E145E767}"/>
    <dgm:cxn modelId="{10072AD5-E270-43E4-8E29-6F20C4BDC167}" type="presOf" srcId="{E8893273-C423-4774-9B8A-2D67C6EF3763}" destId="{C5966809-1324-44EE-8BF8-95C645D8BFBF}" srcOrd="0" destOrd="0" presId="urn:microsoft.com/office/officeart/2005/8/layout/list1"/>
    <dgm:cxn modelId="{C25770DD-A5D0-4A3F-A4D0-C7346D8DF6D6}" srcId="{E9B2E376-ADC5-43AB-AA25-125FA45D3084}" destId="{1791E4A3-88F1-4036-A85C-0941C99A79D1}" srcOrd="1" destOrd="0" parTransId="{0E7923E6-DF4A-40BD-B7FC-A6A1F6147F6E}" sibTransId="{07C54D25-2D01-43D1-B189-A26C75C8B293}"/>
    <dgm:cxn modelId="{18190CDF-80FF-49C6-9B35-BCFA9D4B8B51}" srcId="{583E99C0-A309-478A-BFB1-9EDA7F16D98D}" destId="{79B5825A-B6C4-4C5D-978B-26C79C771AD8}" srcOrd="0" destOrd="0" parTransId="{7E3E9C7B-9410-4A53-99EA-F57C5E2650A9}" sibTransId="{7C58FD53-DE57-439F-99B4-DEF4325E0396}"/>
    <dgm:cxn modelId="{8610BA8D-66B2-44DA-BE1A-5DA51D6C924F}" type="presParOf" srcId="{8136C518-01BD-4952-802B-EE5419FDFC43}" destId="{4311008D-90EE-45DF-B2CB-51D3ADD4A44B}" srcOrd="0" destOrd="0" presId="urn:microsoft.com/office/officeart/2005/8/layout/list1"/>
    <dgm:cxn modelId="{CD469CEE-803E-4562-86DE-CE82AFE56C36}" type="presParOf" srcId="{4311008D-90EE-45DF-B2CB-51D3ADD4A44B}" destId="{C5966809-1324-44EE-8BF8-95C645D8BFBF}" srcOrd="0" destOrd="0" presId="urn:microsoft.com/office/officeart/2005/8/layout/list1"/>
    <dgm:cxn modelId="{8100375C-A35F-41D5-A6C8-A4CA92753299}" type="presParOf" srcId="{4311008D-90EE-45DF-B2CB-51D3ADD4A44B}" destId="{AA173808-1819-4E62-8298-3CCD2666BBBB}" srcOrd="1" destOrd="0" presId="urn:microsoft.com/office/officeart/2005/8/layout/list1"/>
    <dgm:cxn modelId="{39D7D951-DD4A-4107-8CD8-C90283A1A71F}" type="presParOf" srcId="{8136C518-01BD-4952-802B-EE5419FDFC43}" destId="{EE649763-7F08-4B7A-AB0E-00569CEAC1A0}" srcOrd="1" destOrd="0" presId="urn:microsoft.com/office/officeart/2005/8/layout/list1"/>
    <dgm:cxn modelId="{12C301B7-1CC3-43C6-B5EF-4E5B03611867}" type="presParOf" srcId="{8136C518-01BD-4952-802B-EE5419FDFC43}" destId="{07035817-BBE5-4A4A-9E70-D923F5E4BF2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AD8D5D1-690D-4440-8498-4F5675B01810}" type="doc">
      <dgm:prSet loTypeId="urn:microsoft.com/office/officeart/2005/8/layout/list1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8893273-C423-4774-9B8A-2D67C6EF3763}">
      <dgm:prSet custT="1"/>
      <dgm:spPr/>
      <dgm:t>
        <a:bodyPr/>
        <a:lstStyle/>
        <a:p>
          <a:r>
            <a:rPr lang="en-US" sz="3200" b="1" i="1" dirty="0"/>
            <a:t>Lambda</a:t>
          </a:r>
        </a:p>
      </dgm:t>
    </dgm:pt>
    <dgm:pt modelId="{86EA1B68-168B-4200-92B2-08D6F4282A0E}" type="parTrans" cxnId="{E85E4A46-9848-437B-ADB4-4BDB7B1351B4}">
      <dgm:prSet/>
      <dgm:spPr/>
      <dgm:t>
        <a:bodyPr/>
        <a:lstStyle/>
        <a:p>
          <a:endParaRPr lang="en-US"/>
        </a:p>
      </dgm:t>
    </dgm:pt>
    <dgm:pt modelId="{CA45E5D2-EC68-49DC-A44E-52EAC53FA460}" type="sibTrans" cxnId="{E85E4A46-9848-437B-ADB4-4BDB7B1351B4}">
      <dgm:prSet/>
      <dgm:spPr/>
      <dgm:t>
        <a:bodyPr/>
        <a:lstStyle/>
        <a:p>
          <a:endParaRPr lang="en-US"/>
        </a:p>
      </dgm:t>
    </dgm:pt>
    <dgm:pt modelId="{E9B2E376-ADC5-43AB-AA25-125FA45D3084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200" dirty="0"/>
            <a:t>Turn on/off EC2 instances based on </a:t>
          </a:r>
          <a:r>
            <a:rPr lang="en-US" sz="2200" dirty="0" err="1"/>
            <a:t>EventBridge</a:t>
          </a:r>
          <a:r>
            <a:rPr lang="en-US" sz="2200" dirty="0"/>
            <a:t> Schedule</a:t>
          </a:r>
        </a:p>
      </dgm:t>
    </dgm:pt>
    <dgm:pt modelId="{59FD900D-95BF-4592-B3C8-80FC0678E80C}" type="parTrans" cxnId="{F848341E-A36A-434C-8692-C1B51366E318}">
      <dgm:prSet/>
      <dgm:spPr/>
      <dgm:t>
        <a:bodyPr/>
        <a:lstStyle/>
        <a:p>
          <a:endParaRPr lang="en-US"/>
        </a:p>
      </dgm:t>
    </dgm:pt>
    <dgm:pt modelId="{257EC897-B888-448A-92D2-BF8FAC3751BE}" type="sibTrans" cxnId="{F848341E-A36A-434C-8692-C1B51366E318}">
      <dgm:prSet/>
      <dgm:spPr/>
      <dgm:t>
        <a:bodyPr/>
        <a:lstStyle/>
        <a:p>
          <a:endParaRPr lang="en-US"/>
        </a:p>
      </dgm:t>
    </dgm:pt>
    <dgm:pt modelId="{93429E7C-C889-4ABC-8CB1-AC78AD2BD42E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200" dirty="0"/>
            <a:t>Create RDS snapshots daily at specifically set timetable</a:t>
          </a:r>
        </a:p>
      </dgm:t>
    </dgm:pt>
    <dgm:pt modelId="{AF6B1675-CF3D-48DF-BBD4-F8541CFDDBBC}" type="parTrans" cxnId="{DAF80C65-AA77-48DF-BFE8-2A491DC9E66C}">
      <dgm:prSet/>
      <dgm:spPr/>
      <dgm:t>
        <a:bodyPr/>
        <a:lstStyle/>
        <a:p>
          <a:endParaRPr lang="bg-BG"/>
        </a:p>
      </dgm:t>
    </dgm:pt>
    <dgm:pt modelId="{61AD1340-5712-4375-9122-8DCD26720C6C}" type="sibTrans" cxnId="{DAF80C65-AA77-48DF-BFE8-2A491DC9E66C}">
      <dgm:prSet/>
      <dgm:spPr/>
      <dgm:t>
        <a:bodyPr/>
        <a:lstStyle/>
        <a:p>
          <a:endParaRPr lang="bg-BG"/>
        </a:p>
      </dgm:t>
    </dgm:pt>
    <dgm:pt modelId="{06748937-A9AC-4A3C-9800-EA4B766FCC78}" type="pres">
      <dgm:prSet presAssocID="{AAD8D5D1-690D-4440-8498-4F5675B01810}" presName="linear" presStyleCnt="0">
        <dgm:presLayoutVars>
          <dgm:dir/>
          <dgm:animLvl val="lvl"/>
          <dgm:resizeHandles val="exact"/>
        </dgm:presLayoutVars>
      </dgm:prSet>
      <dgm:spPr/>
    </dgm:pt>
    <dgm:pt modelId="{55E46278-953F-4429-B9BA-BC30723A0B9B}" type="pres">
      <dgm:prSet presAssocID="{E8893273-C423-4774-9B8A-2D67C6EF3763}" presName="parentLin" presStyleCnt="0"/>
      <dgm:spPr/>
    </dgm:pt>
    <dgm:pt modelId="{54E50993-9895-4E07-AFF9-58F8360ECD54}" type="pres">
      <dgm:prSet presAssocID="{E8893273-C423-4774-9B8A-2D67C6EF3763}" presName="parentLeftMargin" presStyleLbl="node1" presStyleIdx="0" presStyleCnt="1"/>
      <dgm:spPr/>
    </dgm:pt>
    <dgm:pt modelId="{C7727F05-439D-4872-9019-847416FF03DE}" type="pres">
      <dgm:prSet presAssocID="{E8893273-C423-4774-9B8A-2D67C6EF3763}" presName="parentText" presStyleLbl="node1" presStyleIdx="0" presStyleCnt="1" custScaleY="91119" custLinFactNeighborX="-1" custLinFactNeighborY="13186">
        <dgm:presLayoutVars>
          <dgm:chMax val="0"/>
          <dgm:bulletEnabled val="1"/>
        </dgm:presLayoutVars>
      </dgm:prSet>
      <dgm:spPr/>
    </dgm:pt>
    <dgm:pt modelId="{3F1A71E4-7B38-42F0-9D4B-B2FC5040773A}" type="pres">
      <dgm:prSet presAssocID="{E8893273-C423-4774-9B8A-2D67C6EF3763}" presName="negativeSpace" presStyleCnt="0"/>
      <dgm:spPr/>
    </dgm:pt>
    <dgm:pt modelId="{2F0E98CF-1CC6-429C-B2FF-96A2AF956986}" type="pres">
      <dgm:prSet presAssocID="{E8893273-C423-4774-9B8A-2D67C6EF3763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848341E-A36A-434C-8692-C1B51366E318}" srcId="{E8893273-C423-4774-9B8A-2D67C6EF3763}" destId="{E9B2E376-ADC5-43AB-AA25-125FA45D3084}" srcOrd="0" destOrd="0" parTransId="{59FD900D-95BF-4592-B3C8-80FC0678E80C}" sibTransId="{257EC897-B888-448A-92D2-BF8FAC3751BE}"/>
    <dgm:cxn modelId="{65C8B020-E071-4E40-A060-7907F50FC95E}" type="presOf" srcId="{E9B2E376-ADC5-43AB-AA25-125FA45D3084}" destId="{2F0E98CF-1CC6-429C-B2FF-96A2AF956986}" srcOrd="0" destOrd="0" presId="urn:microsoft.com/office/officeart/2005/8/layout/list1"/>
    <dgm:cxn modelId="{DAF80C65-AA77-48DF-BFE8-2A491DC9E66C}" srcId="{E8893273-C423-4774-9B8A-2D67C6EF3763}" destId="{93429E7C-C889-4ABC-8CB1-AC78AD2BD42E}" srcOrd="1" destOrd="0" parTransId="{AF6B1675-CF3D-48DF-BBD4-F8541CFDDBBC}" sibTransId="{61AD1340-5712-4375-9122-8DCD26720C6C}"/>
    <dgm:cxn modelId="{E85E4A46-9848-437B-ADB4-4BDB7B1351B4}" srcId="{AAD8D5D1-690D-4440-8498-4F5675B01810}" destId="{E8893273-C423-4774-9B8A-2D67C6EF3763}" srcOrd="0" destOrd="0" parTransId="{86EA1B68-168B-4200-92B2-08D6F4282A0E}" sibTransId="{CA45E5D2-EC68-49DC-A44E-52EAC53FA460}"/>
    <dgm:cxn modelId="{FF9C574A-24CD-4CEE-8098-065190B0D8B3}" type="presOf" srcId="{AAD8D5D1-690D-4440-8498-4F5675B01810}" destId="{06748937-A9AC-4A3C-9800-EA4B766FCC78}" srcOrd="0" destOrd="0" presId="urn:microsoft.com/office/officeart/2005/8/layout/list1"/>
    <dgm:cxn modelId="{F8DA129E-F90D-4FBF-9EBE-875625AC5045}" type="presOf" srcId="{93429E7C-C889-4ABC-8CB1-AC78AD2BD42E}" destId="{2F0E98CF-1CC6-429C-B2FF-96A2AF956986}" srcOrd="0" destOrd="1" presId="urn:microsoft.com/office/officeart/2005/8/layout/list1"/>
    <dgm:cxn modelId="{506A78EC-42B4-49BC-BFDC-A157C0D5052E}" type="presOf" srcId="{E8893273-C423-4774-9B8A-2D67C6EF3763}" destId="{54E50993-9895-4E07-AFF9-58F8360ECD54}" srcOrd="0" destOrd="0" presId="urn:microsoft.com/office/officeart/2005/8/layout/list1"/>
    <dgm:cxn modelId="{8C0ECEF1-7785-4591-B448-8E333F04D75B}" type="presOf" srcId="{E8893273-C423-4774-9B8A-2D67C6EF3763}" destId="{C7727F05-439D-4872-9019-847416FF03DE}" srcOrd="1" destOrd="0" presId="urn:microsoft.com/office/officeart/2005/8/layout/list1"/>
    <dgm:cxn modelId="{F8C7A795-5C65-4C58-94D8-A919B1CF5D70}" type="presParOf" srcId="{06748937-A9AC-4A3C-9800-EA4B766FCC78}" destId="{55E46278-953F-4429-B9BA-BC30723A0B9B}" srcOrd="0" destOrd="0" presId="urn:microsoft.com/office/officeart/2005/8/layout/list1"/>
    <dgm:cxn modelId="{F767840F-BAB0-4E5F-B08E-6A2F534EA8F3}" type="presParOf" srcId="{55E46278-953F-4429-B9BA-BC30723A0B9B}" destId="{54E50993-9895-4E07-AFF9-58F8360ECD54}" srcOrd="0" destOrd="0" presId="urn:microsoft.com/office/officeart/2005/8/layout/list1"/>
    <dgm:cxn modelId="{5763319E-4E09-41F5-BDE5-5AEF81F1ADB6}" type="presParOf" srcId="{55E46278-953F-4429-B9BA-BC30723A0B9B}" destId="{C7727F05-439D-4872-9019-847416FF03DE}" srcOrd="1" destOrd="0" presId="urn:microsoft.com/office/officeart/2005/8/layout/list1"/>
    <dgm:cxn modelId="{FE5DC821-4BB5-4A5D-90A9-9F5FEF9AA372}" type="presParOf" srcId="{06748937-A9AC-4A3C-9800-EA4B766FCC78}" destId="{3F1A71E4-7B38-42F0-9D4B-B2FC5040773A}" srcOrd="1" destOrd="0" presId="urn:microsoft.com/office/officeart/2005/8/layout/list1"/>
    <dgm:cxn modelId="{C400D76C-13BF-4BC9-B2AB-FD0859D34A68}" type="presParOf" srcId="{06748937-A9AC-4A3C-9800-EA4B766FCC78}" destId="{2F0E98CF-1CC6-429C-B2FF-96A2AF95698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F964049-5924-4A5A-A8AE-0DFF7127414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CF6F8C0-EEC3-476A-9BA4-3242FA2FF3D1}">
      <dgm:prSet custT="1"/>
      <dgm:spPr/>
      <dgm:t>
        <a:bodyPr/>
        <a:lstStyle/>
        <a:p>
          <a:pPr>
            <a:defRPr cap="all"/>
          </a:pPr>
          <a:r>
            <a:rPr lang="en-US" sz="2200" b="1" i="1" dirty="0"/>
            <a:t>INFRASTRUCTURE</a:t>
          </a:r>
        </a:p>
      </dgm:t>
    </dgm:pt>
    <dgm:pt modelId="{13D73BE0-9A47-452F-92B8-BF3B5490AC62}" type="parTrans" cxnId="{D3FD5BD2-6DB1-47E5-AFD0-C63956D05526}">
      <dgm:prSet/>
      <dgm:spPr/>
      <dgm:t>
        <a:bodyPr/>
        <a:lstStyle/>
        <a:p>
          <a:endParaRPr lang="en-US"/>
        </a:p>
      </dgm:t>
    </dgm:pt>
    <dgm:pt modelId="{543537BC-BEE4-43EC-8662-F7573CE29F4D}" type="sibTrans" cxnId="{D3FD5BD2-6DB1-47E5-AFD0-C63956D05526}">
      <dgm:prSet/>
      <dgm:spPr/>
      <dgm:t>
        <a:bodyPr/>
        <a:lstStyle/>
        <a:p>
          <a:endParaRPr lang="en-US"/>
        </a:p>
      </dgm:t>
    </dgm:pt>
    <dgm:pt modelId="{A4EA1895-2996-49BF-ACF6-1A516108B671}">
      <dgm:prSet custT="1"/>
      <dgm:spPr/>
      <dgm:t>
        <a:bodyPr/>
        <a:lstStyle/>
        <a:p>
          <a:pPr>
            <a:defRPr cap="all"/>
          </a:pPr>
          <a:r>
            <a:rPr lang="en-US" sz="2200" b="1" i="1" dirty="0"/>
            <a:t>Website</a:t>
          </a:r>
        </a:p>
      </dgm:t>
    </dgm:pt>
    <dgm:pt modelId="{DCDE3843-1711-4DCD-AD62-C6ADED2C59BB}" type="parTrans" cxnId="{3775E999-8017-47A2-8817-A4B48DF197E7}">
      <dgm:prSet/>
      <dgm:spPr/>
      <dgm:t>
        <a:bodyPr/>
        <a:lstStyle/>
        <a:p>
          <a:endParaRPr lang="en-US"/>
        </a:p>
      </dgm:t>
    </dgm:pt>
    <dgm:pt modelId="{D384C624-8BE8-42B4-9A64-FEA30E67A3FE}" type="sibTrans" cxnId="{3775E999-8017-47A2-8817-A4B48DF197E7}">
      <dgm:prSet/>
      <dgm:spPr/>
      <dgm:t>
        <a:bodyPr/>
        <a:lstStyle/>
        <a:p>
          <a:endParaRPr lang="en-US"/>
        </a:p>
      </dgm:t>
    </dgm:pt>
    <dgm:pt modelId="{F4887808-6C7B-46AD-A3DD-1F1AA6F7CB20}">
      <dgm:prSet custT="1"/>
      <dgm:spPr/>
      <dgm:t>
        <a:bodyPr/>
        <a:lstStyle/>
        <a:p>
          <a:pPr>
            <a:defRPr cap="all"/>
          </a:pPr>
          <a:r>
            <a:rPr lang="en-US" sz="2200" b="1" i="1" dirty="0"/>
            <a:t>security</a:t>
          </a:r>
        </a:p>
      </dgm:t>
    </dgm:pt>
    <dgm:pt modelId="{1C499CA2-6796-4F73-9457-2CB4813AD3E9}" type="parTrans" cxnId="{9A2DE058-5E6F-43BF-B2B3-440AE76CDF09}">
      <dgm:prSet/>
      <dgm:spPr/>
      <dgm:t>
        <a:bodyPr/>
        <a:lstStyle/>
        <a:p>
          <a:endParaRPr lang="en-US"/>
        </a:p>
      </dgm:t>
    </dgm:pt>
    <dgm:pt modelId="{ED732BAF-820B-4BB1-82FD-5AE89FA4366D}" type="sibTrans" cxnId="{9A2DE058-5E6F-43BF-B2B3-440AE76CDF09}">
      <dgm:prSet/>
      <dgm:spPr/>
      <dgm:t>
        <a:bodyPr/>
        <a:lstStyle/>
        <a:p>
          <a:endParaRPr lang="en-US"/>
        </a:p>
      </dgm:t>
    </dgm:pt>
    <dgm:pt modelId="{BAB7CBCD-4B38-40F5-830A-89B20B0DE395}" type="pres">
      <dgm:prSet presAssocID="{FF964049-5924-4A5A-A8AE-0DFF71274147}" presName="root" presStyleCnt="0">
        <dgm:presLayoutVars>
          <dgm:dir/>
          <dgm:resizeHandles val="exact"/>
        </dgm:presLayoutVars>
      </dgm:prSet>
      <dgm:spPr/>
    </dgm:pt>
    <dgm:pt modelId="{2FE221FF-1875-4224-9046-0FEF509E8D0C}" type="pres">
      <dgm:prSet presAssocID="{6CF6F8C0-EEC3-476A-9BA4-3242FA2FF3D1}" presName="compNode" presStyleCnt="0"/>
      <dgm:spPr/>
    </dgm:pt>
    <dgm:pt modelId="{70B7F75C-1322-448E-AC8E-D040D7459328}" type="pres">
      <dgm:prSet presAssocID="{6CF6F8C0-EEC3-476A-9BA4-3242FA2FF3D1}" presName="iconBgRect" presStyleLbl="bgShp" presStyleIdx="0" presStyleCnt="3"/>
      <dgm:spPr/>
    </dgm:pt>
    <dgm:pt modelId="{ABBCBAA6-3E8D-4939-9F0F-20030C538043}" type="pres">
      <dgm:prSet presAssocID="{6CF6F8C0-EEC3-476A-9BA4-3242FA2FF3D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enador contorno"/>
        </a:ext>
      </dgm:extLst>
    </dgm:pt>
    <dgm:pt modelId="{BAE9BBC0-FCAC-4EAB-8D65-47AAE4BC3B44}" type="pres">
      <dgm:prSet presAssocID="{6CF6F8C0-EEC3-476A-9BA4-3242FA2FF3D1}" presName="spaceRect" presStyleCnt="0"/>
      <dgm:spPr/>
    </dgm:pt>
    <dgm:pt modelId="{62C26589-8352-4287-8BA8-59C14E39AEC2}" type="pres">
      <dgm:prSet presAssocID="{6CF6F8C0-EEC3-476A-9BA4-3242FA2FF3D1}" presName="textRect" presStyleLbl="revTx" presStyleIdx="0" presStyleCnt="3">
        <dgm:presLayoutVars>
          <dgm:chMax val="1"/>
          <dgm:chPref val="1"/>
        </dgm:presLayoutVars>
      </dgm:prSet>
      <dgm:spPr/>
    </dgm:pt>
    <dgm:pt modelId="{A79789F7-16A3-496F-A767-0410338ECD18}" type="pres">
      <dgm:prSet presAssocID="{543537BC-BEE4-43EC-8662-F7573CE29F4D}" presName="sibTrans" presStyleCnt="0"/>
      <dgm:spPr/>
    </dgm:pt>
    <dgm:pt modelId="{89189081-347D-49F7-A51F-2168891A18DC}" type="pres">
      <dgm:prSet presAssocID="{A4EA1895-2996-49BF-ACF6-1A516108B671}" presName="compNode" presStyleCnt="0"/>
      <dgm:spPr/>
    </dgm:pt>
    <dgm:pt modelId="{1DD75138-BEC8-4C0D-AD35-308D4D57A381}" type="pres">
      <dgm:prSet presAssocID="{A4EA1895-2996-49BF-ACF6-1A516108B671}" presName="iconBgRect" presStyleLbl="bgShp" presStyleIdx="1" presStyleCnt="3" custLinFactNeighborX="12092" custLinFactNeighborY="418"/>
      <dgm:spPr/>
    </dgm:pt>
    <dgm:pt modelId="{701328A8-E200-4BE0-B480-4E4BE1198B96}" type="pres">
      <dgm:prSet presAssocID="{A4EA1895-2996-49BF-ACF6-1A516108B671}" presName="iconRect" presStyleLbl="node1" presStyleIdx="1" presStyleCnt="3" custLinFactNeighborX="21069" custLinFactNeighborY="72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 con relleno sólido"/>
        </a:ext>
      </dgm:extLst>
    </dgm:pt>
    <dgm:pt modelId="{3647014B-8401-4FB6-B5AF-31B0705F10D9}" type="pres">
      <dgm:prSet presAssocID="{A4EA1895-2996-49BF-ACF6-1A516108B671}" presName="spaceRect" presStyleCnt="0"/>
      <dgm:spPr/>
    </dgm:pt>
    <dgm:pt modelId="{1C62C402-BF50-48EF-9C3D-C916336C983A}" type="pres">
      <dgm:prSet presAssocID="{A4EA1895-2996-49BF-ACF6-1A516108B671}" presName="textRect" presStyleLbl="revTx" presStyleIdx="1" presStyleCnt="3" custLinFactNeighborX="7370" custLinFactNeighborY="1077">
        <dgm:presLayoutVars>
          <dgm:chMax val="1"/>
          <dgm:chPref val="1"/>
        </dgm:presLayoutVars>
      </dgm:prSet>
      <dgm:spPr/>
    </dgm:pt>
    <dgm:pt modelId="{D2003ED6-A9D9-471C-ABAA-AF2797B3716E}" type="pres">
      <dgm:prSet presAssocID="{D384C624-8BE8-42B4-9A64-FEA30E67A3FE}" presName="sibTrans" presStyleCnt="0"/>
      <dgm:spPr/>
    </dgm:pt>
    <dgm:pt modelId="{5BC24F24-B9FD-41C6-A760-349E89B4E0BA}" type="pres">
      <dgm:prSet presAssocID="{F4887808-6C7B-46AD-A3DD-1F1AA6F7CB20}" presName="compNode" presStyleCnt="0"/>
      <dgm:spPr/>
    </dgm:pt>
    <dgm:pt modelId="{D1D11FD0-62C0-42AD-AAEF-6B52BD67A935}" type="pres">
      <dgm:prSet presAssocID="{F4887808-6C7B-46AD-A3DD-1F1AA6F7CB20}" presName="iconBgRect" presStyleLbl="bgShp" presStyleIdx="2" presStyleCnt="3"/>
      <dgm:spPr/>
    </dgm:pt>
    <dgm:pt modelId="{87E62E7A-EB78-42D4-A98B-4F1653B72EAB}" type="pres">
      <dgm:prSet presAssocID="{F4887808-6C7B-46AD-A3DD-1F1AA6F7CB2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quear con relleno sólido"/>
        </a:ext>
      </dgm:extLst>
    </dgm:pt>
    <dgm:pt modelId="{A621EC64-12A6-4EB6-B2F4-082C2A33BF43}" type="pres">
      <dgm:prSet presAssocID="{F4887808-6C7B-46AD-A3DD-1F1AA6F7CB20}" presName="spaceRect" presStyleCnt="0"/>
      <dgm:spPr/>
    </dgm:pt>
    <dgm:pt modelId="{FC1BED0E-AF17-4762-9A7D-F85A6C635B89}" type="pres">
      <dgm:prSet presAssocID="{F4887808-6C7B-46AD-A3DD-1F1AA6F7CB20}" presName="textRect" presStyleLbl="revTx" presStyleIdx="2" presStyleCnt="3" custScaleX="123226">
        <dgm:presLayoutVars>
          <dgm:chMax val="1"/>
          <dgm:chPref val="1"/>
        </dgm:presLayoutVars>
      </dgm:prSet>
      <dgm:spPr/>
    </dgm:pt>
  </dgm:ptLst>
  <dgm:cxnLst>
    <dgm:cxn modelId="{94ECC801-A53D-4F9A-9433-809C308AF127}" type="presOf" srcId="{F4887808-6C7B-46AD-A3DD-1F1AA6F7CB20}" destId="{FC1BED0E-AF17-4762-9A7D-F85A6C635B89}" srcOrd="0" destOrd="0" presId="urn:microsoft.com/office/officeart/2018/5/layout/IconCircleLabelList"/>
    <dgm:cxn modelId="{9A2DE058-5E6F-43BF-B2B3-440AE76CDF09}" srcId="{FF964049-5924-4A5A-A8AE-0DFF71274147}" destId="{F4887808-6C7B-46AD-A3DD-1F1AA6F7CB20}" srcOrd="2" destOrd="0" parTransId="{1C499CA2-6796-4F73-9457-2CB4813AD3E9}" sibTransId="{ED732BAF-820B-4BB1-82FD-5AE89FA4366D}"/>
    <dgm:cxn modelId="{3748717A-A5AC-4216-BA33-4573F540BF1B}" type="presOf" srcId="{6CF6F8C0-EEC3-476A-9BA4-3242FA2FF3D1}" destId="{62C26589-8352-4287-8BA8-59C14E39AEC2}" srcOrd="0" destOrd="0" presId="urn:microsoft.com/office/officeart/2018/5/layout/IconCircleLabelList"/>
    <dgm:cxn modelId="{3775E999-8017-47A2-8817-A4B48DF197E7}" srcId="{FF964049-5924-4A5A-A8AE-0DFF71274147}" destId="{A4EA1895-2996-49BF-ACF6-1A516108B671}" srcOrd="1" destOrd="0" parTransId="{DCDE3843-1711-4DCD-AD62-C6ADED2C59BB}" sibTransId="{D384C624-8BE8-42B4-9A64-FEA30E67A3FE}"/>
    <dgm:cxn modelId="{BC242BA1-D27D-4289-8363-2B108D9FF720}" type="presOf" srcId="{FF964049-5924-4A5A-A8AE-0DFF71274147}" destId="{BAB7CBCD-4B38-40F5-830A-89B20B0DE395}" srcOrd="0" destOrd="0" presId="urn:microsoft.com/office/officeart/2018/5/layout/IconCircleLabelList"/>
    <dgm:cxn modelId="{23FEADB2-1941-4D51-9868-871218ECBCED}" type="presOf" srcId="{A4EA1895-2996-49BF-ACF6-1A516108B671}" destId="{1C62C402-BF50-48EF-9C3D-C916336C983A}" srcOrd="0" destOrd="0" presId="urn:microsoft.com/office/officeart/2018/5/layout/IconCircleLabelList"/>
    <dgm:cxn modelId="{D3FD5BD2-6DB1-47E5-AFD0-C63956D05526}" srcId="{FF964049-5924-4A5A-A8AE-0DFF71274147}" destId="{6CF6F8C0-EEC3-476A-9BA4-3242FA2FF3D1}" srcOrd="0" destOrd="0" parTransId="{13D73BE0-9A47-452F-92B8-BF3B5490AC62}" sibTransId="{543537BC-BEE4-43EC-8662-F7573CE29F4D}"/>
    <dgm:cxn modelId="{3EA77809-133E-4847-AA45-6FF4CB947BE7}" type="presParOf" srcId="{BAB7CBCD-4B38-40F5-830A-89B20B0DE395}" destId="{2FE221FF-1875-4224-9046-0FEF509E8D0C}" srcOrd="0" destOrd="0" presId="urn:microsoft.com/office/officeart/2018/5/layout/IconCircleLabelList"/>
    <dgm:cxn modelId="{931B8C9C-0244-434B-A8F9-C963C60F6F24}" type="presParOf" srcId="{2FE221FF-1875-4224-9046-0FEF509E8D0C}" destId="{70B7F75C-1322-448E-AC8E-D040D7459328}" srcOrd="0" destOrd="0" presId="urn:microsoft.com/office/officeart/2018/5/layout/IconCircleLabelList"/>
    <dgm:cxn modelId="{256AFFDE-55C7-4919-8F21-15C68CCAD3B7}" type="presParOf" srcId="{2FE221FF-1875-4224-9046-0FEF509E8D0C}" destId="{ABBCBAA6-3E8D-4939-9F0F-20030C538043}" srcOrd="1" destOrd="0" presId="urn:microsoft.com/office/officeart/2018/5/layout/IconCircleLabelList"/>
    <dgm:cxn modelId="{C95CD561-DE0A-4D56-AD7F-250DBD29B5C3}" type="presParOf" srcId="{2FE221FF-1875-4224-9046-0FEF509E8D0C}" destId="{BAE9BBC0-FCAC-4EAB-8D65-47AAE4BC3B44}" srcOrd="2" destOrd="0" presId="urn:microsoft.com/office/officeart/2018/5/layout/IconCircleLabelList"/>
    <dgm:cxn modelId="{84E51CE7-0ECB-4FDF-9B48-57E8D02E4B48}" type="presParOf" srcId="{2FE221FF-1875-4224-9046-0FEF509E8D0C}" destId="{62C26589-8352-4287-8BA8-59C14E39AEC2}" srcOrd="3" destOrd="0" presId="urn:microsoft.com/office/officeart/2018/5/layout/IconCircleLabelList"/>
    <dgm:cxn modelId="{F39D2C55-1DF2-4EB2-82CD-E2016836CEB8}" type="presParOf" srcId="{BAB7CBCD-4B38-40F5-830A-89B20B0DE395}" destId="{A79789F7-16A3-496F-A767-0410338ECD18}" srcOrd="1" destOrd="0" presId="urn:microsoft.com/office/officeart/2018/5/layout/IconCircleLabelList"/>
    <dgm:cxn modelId="{50B338BB-A69D-47CE-BF72-497DD3B4456A}" type="presParOf" srcId="{BAB7CBCD-4B38-40F5-830A-89B20B0DE395}" destId="{89189081-347D-49F7-A51F-2168891A18DC}" srcOrd="2" destOrd="0" presId="urn:microsoft.com/office/officeart/2018/5/layout/IconCircleLabelList"/>
    <dgm:cxn modelId="{7DED88EA-68E1-458A-9ED9-75EE47D6BA9F}" type="presParOf" srcId="{89189081-347D-49F7-A51F-2168891A18DC}" destId="{1DD75138-BEC8-4C0D-AD35-308D4D57A381}" srcOrd="0" destOrd="0" presId="urn:microsoft.com/office/officeart/2018/5/layout/IconCircleLabelList"/>
    <dgm:cxn modelId="{D4951860-1958-462D-BC76-CDD937B0E171}" type="presParOf" srcId="{89189081-347D-49F7-A51F-2168891A18DC}" destId="{701328A8-E200-4BE0-B480-4E4BE1198B96}" srcOrd="1" destOrd="0" presId="urn:microsoft.com/office/officeart/2018/5/layout/IconCircleLabelList"/>
    <dgm:cxn modelId="{3A90FBBD-3969-45ED-BDE8-74FA1684F5F4}" type="presParOf" srcId="{89189081-347D-49F7-A51F-2168891A18DC}" destId="{3647014B-8401-4FB6-B5AF-31B0705F10D9}" srcOrd="2" destOrd="0" presId="urn:microsoft.com/office/officeart/2018/5/layout/IconCircleLabelList"/>
    <dgm:cxn modelId="{31542797-E26B-4416-9044-6FDA55D2105B}" type="presParOf" srcId="{89189081-347D-49F7-A51F-2168891A18DC}" destId="{1C62C402-BF50-48EF-9C3D-C916336C983A}" srcOrd="3" destOrd="0" presId="urn:microsoft.com/office/officeart/2018/5/layout/IconCircleLabelList"/>
    <dgm:cxn modelId="{8B12FE7E-1472-4B21-9BAC-198FE5381F13}" type="presParOf" srcId="{BAB7CBCD-4B38-40F5-830A-89B20B0DE395}" destId="{D2003ED6-A9D9-471C-ABAA-AF2797B3716E}" srcOrd="3" destOrd="0" presId="urn:microsoft.com/office/officeart/2018/5/layout/IconCircleLabelList"/>
    <dgm:cxn modelId="{82AB2008-5E9E-473E-9E4E-124D676F7EDD}" type="presParOf" srcId="{BAB7CBCD-4B38-40F5-830A-89B20B0DE395}" destId="{5BC24F24-B9FD-41C6-A760-349E89B4E0BA}" srcOrd="4" destOrd="0" presId="urn:microsoft.com/office/officeart/2018/5/layout/IconCircleLabelList"/>
    <dgm:cxn modelId="{6DB52B28-78A6-4712-AAF0-23E011217800}" type="presParOf" srcId="{5BC24F24-B9FD-41C6-A760-349E89B4E0BA}" destId="{D1D11FD0-62C0-42AD-AAEF-6B52BD67A935}" srcOrd="0" destOrd="0" presId="urn:microsoft.com/office/officeart/2018/5/layout/IconCircleLabelList"/>
    <dgm:cxn modelId="{A9067A9C-90B4-47F1-BCAA-81C75523A4A4}" type="presParOf" srcId="{5BC24F24-B9FD-41C6-A760-349E89B4E0BA}" destId="{87E62E7A-EB78-42D4-A98B-4F1653B72EAB}" srcOrd="1" destOrd="0" presId="urn:microsoft.com/office/officeart/2018/5/layout/IconCircleLabelList"/>
    <dgm:cxn modelId="{BF8F66C5-978D-40C4-BF52-298F2F9561AD}" type="presParOf" srcId="{5BC24F24-B9FD-41C6-A760-349E89B4E0BA}" destId="{A621EC64-12A6-4EB6-B2F4-082C2A33BF43}" srcOrd="2" destOrd="0" presId="urn:microsoft.com/office/officeart/2018/5/layout/IconCircleLabelList"/>
    <dgm:cxn modelId="{D7104B46-75FD-4BD1-81D8-09D51539C67D}" type="presParOf" srcId="{5BC24F24-B9FD-41C6-A760-349E89B4E0BA}" destId="{FC1BED0E-AF17-4762-9A7D-F85A6C635B8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D7A8AC-BCBF-4A81-99E5-A3534CF03129}">
      <dsp:nvSpPr>
        <dsp:cNvPr id="0" name=""/>
        <dsp:cNvSpPr/>
      </dsp:nvSpPr>
      <dsp:spPr>
        <a:xfrm>
          <a:off x="2181013" y="2007"/>
          <a:ext cx="8724052" cy="1040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271" tIns="264167" rIns="169271" bIns="26416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Simplify and speed up internal operations for a more efficient pipeline</a:t>
          </a:r>
        </a:p>
      </dsp:txBody>
      <dsp:txXfrm>
        <a:off x="2181013" y="2007"/>
        <a:ext cx="8724052" cy="1040029"/>
      </dsp:txXfrm>
    </dsp:sp>
    <dsp:sp modelId="{92E93D22-1C31-4CE0-AF3E-620F88329FE4}">
      <dsp:nvSpPr>
        <dsp:cNvPr id="0" name=""/>
        <dsp:cNvSpPr/>
      </dsp:nvSpPr>
      <dsp:spPr>
        <a:xfrm>
          <a:off x="0" y="2007"/>
          <a:ext cx="2181013" cy="1040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412" tIns="102732" rIns="115412" bIns="10273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0" y="2007"/>
        <a:ext cx="2181013" cy="1040029"/>
      </dsp:txXfrm>
    </dsp:sp>
    <dsp:sp modelId="{A5128E9A-612E-4ED1-BD24-215F81B83E5E}">
      <dsp:nvSpPr>
        <dsp:cNvPr id="0" name=""/>
        <dsp:cNvSpPr/>
      </dsp:nvSpPr>
      <dsp:spPr>
        <a:xfrm>
          <a:off x="2181013" y="1104438"/>
          <a:ext cx="8724052" cy="1040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271" tIns="264167" rIns="169271" bIns="26416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Ensure customer success experience with CS tools</a:t>
          </a:r>
        </a:p>
      </dsp:txBody>
      <dsp:txXfrm>
        <a:off x="2181013" y="1104438"/>
        <a:ext cx="8724052" cy="1040029"/>
      </dsp:txXfrm>
    </dsp:sp>
    <dsp:sp modelId="{8BADB6AA-D54B-4126-85C8-E62E74BC19FE}">
      <dsp:nvSpPr>
        <dsp:cNvPr id="0" name=""/>
        <dsp:cNvSpPr/>
      </dsp:nvSpPr>
      <dsp:spPr>
        <a:xfrm>
          <a:off x="0" y="1104438"/>
          <a:ext cx="2181013" cy="1040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412" tIns="102732" rIns="115412" bIns="10273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0" y="1104438"/>
        <a:ext cx="2181013" cy="1040029"/>
      </dsp:txXfrm>
    </dsp:sp>
    <dsp:sp modelId="{92888BBF-EE91-4B83-AD23-F5859F41CEEB}">
      <dsp:nvSpPr>
        <dsp:cNvPr id="0" name=""/>
        <dsp:cNvSpPr/>
      </dsp:nvSpPr>
      <dsp:spPr>
        <a:xfrm>
          <a:off x="2181013" y="2206869"/>
          <a:ext cx="8724052" cy="1040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271" tIns="264167" rIns="169271" bIns="26416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Save up money and time </a:t>
          </a:r>
        </a:p>
      </dsp:txBody>
      <dsp:txXfrm>
        <a:off x="2181013" y="2206869"/>
        <a:ext cx="8724052" cy="1040029"/>
      </dsp:txXfrm>
    </dsp:sp>
    <dsp:sp modelId="{F84FBAC2-1296-4245-B4BC-F4F84BDE4A28}">
      <dsp:nvSpPr>
        <dsp:cNvPr id="0" name=""/>
        <dsp:cNvSpPr/>
      </dsp:nvSpPr>
      <dsp:spPr>
        <a:xfrm>
          <a:off x="0" y="2206869"/>
          <a:ext cx="2181013" cy="1040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412" tIns="102732" rIns="115412" bIns="10273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0" y="2206869"/>
        <a:ext cx="2181013" cy="1040029"/>
      </dsp:txXfrm>
    </dsp:sp>
    <dsp:sp modelId="{03BFB445-2C8A-4A01-86B1-0F32FAF8F29F}">
      <dsp:nvSpPr>
        <dsp:cNvPr id="0" name=""/>
        <dsp:cNvSpPr/>
      </dsp:nvSpPr>
      <dsp:spPr>
        <a:xfrm>
          <a:off x="2181013" y="3309300"/>
          <a:ext cx="8724052" cy="1040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271" tIns="264167" rIns="169271" bIns="26416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Secure Cloud based environment</a:t>
          </a:r>
        </a:p>
      </dsp:txBody>
      <dsp:txXfrm>
        <a:off x="2181013" y="3309300"/>
        <a:ext cx="8724052" cy="1040029"/>
      </dsp:txXfrm>
    </dsp:sp>
    <dsp:sp modelId="{885D816D-3381-4BAD-AB80-6F199865448F}">
      <dsp:nvSpPr>
        <dsp:cNvPr id="0" name=""/>
        <dsp:cNvSpPr/>
      </dsp:nvSpPr>
      <dsp:spPr>
        <a:xfrm>
          <a:off x="0" y="3309300"/>
          <a:ext cx="2181013" cy="1040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412" tIns="102732" rIns="115412" bIns="10273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0" y="3309300"/>
        <a:ext cx="2181013" cy="104002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C2A05B-B358-40BA-B814-A5BC41A4A591}">
      <dsp:nvSpPr>
        <dsp:cNvPr id="0" name=""/>
        <dsp:cNvSpPr/>
      </dsp:nvSpPr>
      <dsp:spPr>
        <a:xfrm>
          <a:off x="0" y="43785"/>
          <a:ext cx="10927829" cy="63465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/>
            <a:t>Infrastructure</a:t>
          </a:r>
        </a:p>
      </dsp:txBody>
      <dsp:txXfrm>
        <a:off x="30981" y="74766"/>
        <a:ext cx="10865867" cy="572696"/>
      </dsp:txXfrm>
    </dsp:sp>
    <dsp:sp modelId="{E91C2418-08A0-46D8-9A8C-987954C435A6}">
      <dsp:nvSpPr>
        <dsp:cNvPr id="0" name=""/>
        <dsp:cNvSpPr/>
      </dsp:nvSpPr>
      <dsp:spPr>
        <a:xfrm>
          <a:off x="0" y="678443"/>
          <a:ext cx="10927829" cy="913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959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Infrastructure &amp; its components are functional and cost efficient</a:t>
          </a:r>
        </a:p>
      </dsp:txBody>
      <dsp:txXfrm>
        <a:off x="0" y="678443"/>
        <a:ext cx="10927829" cy="913067"/>
      </dsp:txXfrm>
    </dsp:sp>
    <dsp:sp modelId="{5E6BED45-4D6F-4415-B37B-364366B6596E}">
      <dsp:nvSpPr>
        <dsp:cNvPr id="0" name=""/>
        <dsp:cNvSpPr/>
      </dsp:nvSpPr>
      <dsp:spPr>
        <a:xfrm>
          <a:off x="0" y="1591510"/>
          <a:ext cx="10927829" cy="714675"/>
        </a:xfrm>
        <a:prstGeom prst="roundRect">
          <a:avLst/>
        </a:prstGeom>
        <a:solidFill>
          <a:srgbClr val="C4817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/>
            <a:t>Website</a:t>
          </a:r>
        </a:p>
      </dsp:txBody>
      <dsp:txXfrm>
        <a:off x="34888" y="1626398"/>
        <a:ext cx="10858053" cy="644899"/>
      </dsp:txXfrm>
    </dsp:sp>
    <dsp:sp modelId="{D51B43BC-6845-4A07-ABCC-5A974D1D5BA1}">
      <dsp:nvSpPr>
        <dsp:cNvPr id="0" name=""/>
        <dsp:cNvSpPr/>
      </dsp:nvSpPr>
      <dsp:spPr>
        <a:xfrm>
          <a:off x="0" y="2306186"/>
          <a:ext cx="10927829" cy="913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959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Webapp is functional and accessible</a:t>
          </a: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Security measures (hash passwords, store data, authentication.)</a:t>
          </a:r>
        </a:p>
      </dsp:txBody>
      <dsp:txXfrm>
        <a:off x="0" y="2306186"/>
        <a:ext cx="10927829" cy="913067"/>
      </dsp:txXfrm>
    </dsp:sp>
    <dsp:sp modelId="{831AC7F6-D374-4260-8F1A-4DB1A5180530}">
      <dsp:nvSpPr>
        <dsp:cNvPr id="0" name=""/>
        <dsp:cNvSpPr/>
      </dsp:nvSpPr>
      <dsp:spPr>
        <a:xfrm>
          <a:off x="0" y="3219253"/>
          <a:ext cx="10927829" cy="714675"/>
        </a:xfrm>
        <a:prstGeom prst="roundRect">
          <a:avLst/>
        </a:prstGeom>
        <a:solidFill>
          <a:srgbClr val="A5A5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/>
            <a:t>Security</a:t>
          </a:r>
        </a:p>
      </dsp:txBody>
      <dsp:txXfrm>
        <a:off x="34888" y="3254141"/>
        <a:ext cx="10858053" cy="644899"/>
      </dsp:txXfrm>
    </dsp:sp>
    <dsp:sp modelId="{92936AE4-3EAA-4E87-8EDE-EB653E028557}">
      <dsp:nvSpPr>
        <dsp:cNvPr id="0" name=""/>
        <dsp:cNvSpPr/>
      </dsp:nvSpPr>
      <dsp:spPr>
        <a:xfrm>
          <a:off x="0" y="3933928"/>
          <a:ext cx="10927829" cy="913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959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Secrets Management, Networking</a:t>
          </a:r>
        </a:p>
      </dsp:txBody>
      <dsp:txXfrm>
        <a:off x="0" y="3933928"/>
        <a:ext cx="10927829" cy="91306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99B5A7-1CAF-486C-81A2-94F73CE7B308}">
      <dsp:nvSpPr>
        <dsp:cNvPr id="0" name=""/>
        <dsp:cNvSpPr/>
      </dsp:nvSpPr>
      <dsp:spPr>
        <a:xfrm>
          <a:off x="0" y="355401"/>
          <a:ext cx="5721569" cy="4926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057" tIns="479044" rIns="44405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Proper EC2 functioning and management </a:t>
          </a:r>
          <a:r>
            <a:rPr lang="en-US" sz="2200" b="0" i="0" kern="1200" dirty="0"/>
            <a:t>✅ </a:t>
          </a:r>
          <a:endParaRPr lang="en-US" sz="2200" kern="1200" dirty="0"/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ECR + ECS </a:t>
          </a:r>
          <a:r>
            <a:rPr lang="en-US" sz="2200" b="0" i="0" kern="1200" dirty="0"/>
            <a:t>✅ </a:t>
          </a:r>
          <a:endParaRPr lang="en-US" sz="2200" kern="1200" dirty="0"/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CI/CD </a:t>
          </a:r>
          <a:r>
            <a:rPr lang="en-US" sz="2200" b="0" i="0" kern="1200" dirty="0"/>
            <a:t>✅ </a:t>
          </a:r>
          <a:endParaRPr lang="en-US" sz="2200" kern="1200" dirty="0"/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Load Balancer </a:t>
          </a:r>
          <a:r>
            <a:rPr lang="en-US" sz="2200" b="0" i="0" kern="1200" dirty="0"/>
            <a:t>✅ </a:t>
          </a:r>
          <a:endParaRPr lang="en-US" sz="2200" kern="1200" dirty="0"/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RDS </a:t>
          </a:r>
          <a:r>
            <a:rPr lang="en-US" sz="2200" b="0" i="0" kern="1200" dirty="0"/>
            <a:t>✅ </a:t>
          </a:r>
          <a:endParaRPr lang="en-US" sz="2200" kern="1200" dirty="0"/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Lambda </a:t>
          </a:r>
          <a:r>
            <a:rPr lang="en-US" sz="2200" b="0" i="0" kern="1200" dirty="0"/>
            <a:t>✅ </a:t>
          </a:r>
          <a:endParaRPr lang="en-US" sz="2200" kern="1200" dirty="0"/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/>
            <a:t>IaC</a:t>
          </a:r>
          <a:r>
            <a:rPr lang="en-US" sz="2200" kern="1200" dirty="0"/>
            <a:t> (Terraform, Ansible, Shell) </a:t>
          </a:r>
          <a:r>
            <a:rPr lang="en-US" sz="2200" b="0" i="0" kern="1200" dirty="0"/>
            <a:t>✅ </a:t>
          </a:r>
          <a:endParaRPr lang="en-US" sz="2200" kern="1200" dirty="0"/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Monitoring </a:t>
          </a:r>
          <a:r>
            <a:rPr lang="en-US" sz="2200" b="0" i="0" kern="1200" dirty="0"/>
            <a:t>✅ </a:t>
          </a:r>
          <a:endParaRPr lang="en-US" sz="2200" kern="1200" dirty="0"/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Route53 </a:t>
          </a:r>
          <a:r>
            <a:rPr lang="en-US" sz="2200" b="0" i="0" kern="1200" dirty="0"/>
            <a:t>✅ </a:t>
          </a:r>
          <a:endParaRPr lang="en-US" sz="2200" kern="1200" dirty="0"/>
        </a:p>
      </dsp:txBody>
      <dsp:txXfrm>
        <a:off x="0" y="355401"/>
        <a:ext cx="5721569" cy="4926600"/>
      </dsp:txXfrm>
    </dsp:sp>
    <dsp:sp modelId="{A028FCEF-1F65-4C56-B572-8E043F014DF3}">
      <dsp:nvSpPr>
        <dsp:cNvPr id="0" name=""/>
        <dsp:cNvSpPr/>
      </dsp:nvSpPr>
      <dsp:spPr>
        <a:xfrm>
          <a:off x="1471061" y="0"/>
          <a:ext cx="4005098" cy="6789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383" tIns="0" rIns="151383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1" kern="1200" dirty="0"/>
            <a:t>Infrastructure</a:t>
          </a:r>
        </a:p>
      </dsp:txBody>
      <dsp:txXfrm>
        <a:off x="1504205" y="33144"/>
        <a:ext cx="3938810" cy="61267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AEF9D-E694-4514-92FF-972EA1585773}">
      <dsp:nvSpPr>
        <dsp:cNvPr id="0" name=""/>
        <dsp:cNvSpPr/>
      </dsp:nvSpPr>
      <dsp:spPr>
        <a:xfrm>
          <a:off x="0" y="535058"/>
          <a:ext cx="4021075" cy="362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080" tIns="479044" rIns="312080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Website </a:t>
          </a:r>
          <a:r>
            <a:rPr lang="en-US" sz="2300" b="0" i="0" kern="1200" dirty="0"/>
            <a:t>✅ 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User management and authentication </a:t>
          </a:r>
          <a:r>
            <a:rPr lang="en-US" sz="2300" b="0" i="0" kern="1200" dirty="0"/>
            <a:t>✅ 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API integration with airport data </a:t>
          </a:r>
          <a:r>
            <a:rPr lang="en-US" sz="2300" b="0" i="0" kern="1200" dirty="0"/>
            <a:t>✅ 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Stress test </a:t>
          </a:r>
          <a:r>
            <a:rPr lang="en-US" sz="2300" b="0" i="0" kern="1200" dirty="0"/>
            <a:t>✅ 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Python application that runs TF scrips on AWS </a:t>
          </a:r>
          <a:r>
            <a:rPr lang="en-US" sz="2300" b="0" i="0" kern="1200" dirty="0"/>
            <a:t>✅ </a:t>
          </a:r>
          <a:endParaRPr lang="en-US" sz="2300" kern="1200" dirty="0"/>
        </a:p>
      </dsp:txBody>
      <dsp:txXfrm>
        <a:off x="0" y="535058"/>
        <a:ext cx="4021075" cy="3622500"/>
      </dsp:txXfrm>
    </dsp:sp>
    <dsp:sp modelId="{C7133FEF-5B2D-436E-96D1-2AB2CEA48D91}">
      <dsp:nvSpPr>
        <dsp:cNvPr id="0" name=""/>
        <dsp:cNvSpPr/>
      </dsp:nvSpPr>
      <dsp:spPr>
        <a:xfrm>
          <a:off x="201053" y="195578"/>
          <a:ext cx="2814752" cy="6789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391" tIns="0" rIns="106391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1" kern="1200" dirty="0"/>
            <a:t>Web application</a:t>
          </a:r>
        </a:p>
      </dsp:txBody>
      <dsp:txXfrm>
        <a:off x="234197" y="228722"/>
        <a:ext cx="2748464" cy="61267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21519-7F51-4DE6-ABCC-09B86895D533}">
      <dsp:nvSpPr>
        <dsp:cNvPr id="0" name=""/>
        <dsp:cNvSpPr/>
      </dsp:nvSpPr>
      <dsp:spPr>
        <a:xfrm>
          <a:off x="0" y="553377"/>
          <a:ext cx="4424668" cy="3088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403" tIns="770636" rIns="343403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Key Management </a:t>
          </a:r>
          <a:r>
            <a:rPr lang="en-US" sz="2200" b="0" i="0" kern="1200" dirty="0"/>
            <a:t>❌</a:t>
          </a:r>
          <a:endParaRPr lang="en-US" sz="2200" kern="1200" dirty="0"/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DB Secrets management </a:t>
          </a:r>
          <a:r>
            <a:rPr lang="en-US" sz="2200" b="0" i="0" kern="1200" dirty="0"/>
            <a:t>✅</a:t>
          </a:r>
          <a:endParaRPr lang="en-US" sz="2200" kern="1200" dirty="0"/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Networking configuration</a:t>
          </a:r>
          <a:r>
            <a:rPr lang="en-US" sz="2200" b="0" i="0" kern="1200" dirty="0"/>
            <a:t>✅ </a:t>
          </a:r>
          <a:endParaRPr lang="en-US" sz="2200" kern="1200" dirty="0"/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Security Groups </a:t>
          </a:r>
          <a:r>
            <a:rPr lang="en-US" sz="2200" b="0" i="0" kern="1200" dirty="0"/>
            <a:t>✅ </a:t>
          </a:r>
          <a:endParaRPr lang="en-US" sz="2200" kern="1200" dirty="0"/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Backups</a:t>
          </a:r>
          <a:r>
            <a:rPr lang="en-US" sz="2200" b="0" i="0" kern="1200" dirty="0"/>
            <a:t>✅</a:t>
          </a:r>
          <a:endParaRPr lang="en-US" sz="2200" kern="1200" dirty="0"/>
        </a:p>
      </dsp:txBody>
      <dsp:txXfrm>
        <a:off x="0" y="553377"/>
        <a:ext cx="4424668" cy="3088575"/>
      </dsp:txXfrm>
    </dsp:sp>
    <dsp:sp modelId="{A38BB61B-E105-4F4F-B17F-A8425218F390}">
      <dsp:nvSpPr>
        <dsp:cNvPr id="0" name=""/>
        <dsp:cNvSpPr/>
      </dsp:nvSpPr>
      <dsp:spPr>
        <a:xfrm>
          <a:off x="221233" y="7257"/>
          <a:ext cx="3097267" cy="10922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7069" tIns="0" rIns="117069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1" kern="1200" dirty="0"/>
            <a:t>Security</a:t>
          </a:r>
        </a:p>
      </dsp:txBody>
      <dsp:txXfrm>
        <a:off x="274552" y="60576"/>
        <a:ext cx="2990629" cy="98560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4B057-C608-4A16-A8DD-69FB951C5C7A}">
      <dsp:nvSpPr>
        <dsp:cNvPr id="0" name=""/>
        <dsp:cNvSpPr/>
      </dsp:nvSpPr>
      <dsp:spPr>
        <a:xfrm>
          <a:off x="838852" y="902304"/>
          <a:ext cx="1271999" cy="127199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CB92B8-2E88-46E6-BD26-B1A3C2307F37}">
      <dsp:nvSpPr>
        <dsp:cNvPr id="0" name=""/>
        <dsp:cNvSpPr/>
      </dsp:nvSpPr>
      <dsp:spPr>
        <a:xfrm>
          <a:off x="1109934" y="1173386"/>
          <a:ext cx="729835" cy="729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A24F34-4234-4E71-B6F4-8FB0020D3D92}">
      <dsp:nvSpPr>
        <dsp:cNvPr id="0" name=""/>
        <dsp:cNvSpPr/>
      </dsp:nvSpPr>
      <dsp:spPr>
        <a:xfrm>
          <a:off x="432229" y="2570500"/>
          <a:ext cx="208524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i="1" kern="1200"/>
            <a:t>Cloud environment</a:t>
          </a:r>
        </a:p>
      </dsp:txBody>
      <dsp:txXfrm>
        <a:off x="432229" y="2570500"/>
        <a:ext cx="2085244" cy="720000"/>
      </dsp:txXfrm>
    </dsp:sp>
    <dsp:sp modelId="{CA25B7E5-AFF9-406E-8F34-2A730E23F84A}">
      <dsp:nvSpPr>
        <dsp:cNvPr id="0" name=""/>
        <dsp:cNvSpPr/>
      </dsp:nvSpPr>
      <dsp:spPr>
        <a:xfrm>
          <a:off x="3503613" y="910051"/>
          <a:ext cx="1271999" cy="127199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27EFCC-38E0-47C5-8578-6C42DF4E4C55}">
      <dsp:nvSpPr>
        <dsp:cNvPr id="0" name=""/>
        <dsp:cNvSpPr/>
      </dsp:nvSpPr>
      <dsp:spPr>
        <a:xfrm>
          <a:off x="3774697" y="1181137"/>
          <a:ext cx="729835" cy="729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08F5E4-FB0C-4D42-ABC8-D6E009BD287F}">
      <dsp:nvSpPr>
        <dsp:cNvPr id="0" name=""/>
        <dsp:cNvSpPr/>
      </dsp:nvSpPr>
      <dsp:spPr>
        <a:xfrm>
          <a:off x="3097005" y="2578254"/>
          <a:ext cx="208524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i="1" kern="1200"/>
            <a:t>Infrastructure As code</a:t>
          </a:r>
        </a:p>
      </dsp:txBody>
      <dsp:txXfrm>
        <a:off x="3097005" y="2578254"/>
        <a:ext cx="2085244" cy="720000"/>
      </dsp:txXfrm>
    </dsp:sp>
    <dsp:sp modelId="{E999B477-52B2-4A04-835C-C830EAFFB0B6}">
      <dsp:nvSpPr>
        <dsp:cNvPr id="0" name=""/>
        <dsp:cNvSpPr/>
      </dsp:nvSpPr>
      <dsp:spPr>
        <a:xfrm>
          <a:off x="6112407" y="910051"/>
          <a:ext cx="1271999" cy="127199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37E4E-D85A-4A67-8C54-57D9BA839BD2}">
      <dsp:nvSpPr>
        <dsp:cNvPr id="0" name=""/>
        <dsp:cNvSpPr/>
      </dsp:nvSpPr>
      <dsp:spPr>
        <a:xfrm>
          <a:off x="6383482" y="1181137"/>
          <a:ext cx="729835" cy="729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5F351D-D3D2-4ACB-9E53-E7D518E2DDF6}">
      <dsp:nvSpPr>
        <dsp:cNvPr id="0" name=""/>
        <dsp:cNvSpPr/>
      </dsp:nvSpPr>
      <dsp:spPr>
        <a:xfrm>
          <a:off x="5705771" y="2578254"/>
          <a:ext cx="208524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i="1" kern="1200"/>
            <a:t>monitoring</a:t>
          </a:r>
        </a:p>
      </dsp:txBody>
      <dsp:txXfrm>
        <a:off x="5705771" y="2578254"/>
        <a:ext cx="2085244" cy="720000"/>
      </dsp:txXfrm>
    </dsp:sp>
    <dsp:sp modelId="{68014D24-43DE-40CF-AB47-419FA74440E8}">
      <dsp:nvSpPr>
        <dsp:cNvPr id="0" name=""/>
        <dsp:cNvSpPr/>
      </dsp:nvSpPr>
      <dsp:spPr>
        <a:xfrm>
          <a:off x="8503158" y="902304"/>
          <a:ext cx="1271999" cy="127199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B94656-2337-444F-9330-E8D78619B554}">
      <dsp:nvSpPr>
        <dsp:cNvPr id="0" name=""/>
        <dsp:cNvSpPr/>
      </dsp:nvSpPr>
      <dsp:spPr>
        <a:xfrm>
          <a:off x="8774240" y="1173386"/>
          <a:ext cx="729835" cy="7298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19FFB7-D690-4D43-921D-1D33C6A5357E}">
      <dsp:nvSpPr>
        <dsp:cNvPr id="0" name=""/>
        <dsp:cNvSpPr/>
      </dsp:nvSpPr>
      <dsp:spPr>
        <a:xfrm>
          <a:off x="7782716" y="2570500"/>
          <a:ext cx="271288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i="1" kern="1200" dirty="0"/>
            <a:t>backup</a:t>
          </a:r>
        </a:p>
      </dsp:txBody>
      <dsp:txXfrm>
        <a:off x="7782716" y="2570500"/>
        <a:ext cx="2712882" cy="7200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E303B-F4FF-49D2-9ABC-D79DD8AE1CF5}">
      <dsp:nvSpPr>
        <dsp:cNvPr id="0" name=""/>
        <dsp:cNvSpPr/>
      </dsp:nvSpPr>
      <dsp:spPr>
        <a:xfrm>
          <a:off x="1061437" y="778985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84014-E678-443C-87CE-37F272F60FCD}">
      <dsp:nvSpPr>
        <dsp:cNvPr id="0" name=""/>
        <dsp:cNvSpPr/>
      </dsp:nvSpPr>
      <dsp:spPr>
        <a:xfrm>
          <a:off x="1582" y="2033666"/>
          <a:ext cx="3261093" cy="565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i="1" kern="1200" dirty="0"/>
            <a:t>Knowledge base for business and education primarily</a:t>
          </a:r>
        </a:p>
      </dsp:txBody>
      <dsp:txXfrm>
        <a:off x="1582" y="2033666"/>
        <a:ext cx="3261093" cy="565595"/>
      </dsp:txXfrm>
    </dsp:sp>
    <dsp:sp modelId="{B106C353-3257-4995-9888-82AE03984C21}">
      <dsp:nvSpPr>
        <dsp:cNvPr id="0" name=""/>
        <dsp:cNvSpPr/>
      </dsp:nvSpPr>
      <dsp:spPr>
        <a:xfrm>
          <a:off x="1582" y="2761422"/>
          <a:ext cx="3261093" cy="761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Based on providing a singular answer to a question in a channel based (slack, discord) format</a:t>
          </a:r>
        </a:p>
      </dsp:txBody>
      <dsp:txXfrm>
        <a:off x="1582" y="2761422"/>
        <a:ext cx="3261093" cy="761860"/>
      </dsp:txXfrm>
    </dsp:sp>
    <dsp:sp modelId="{4073538D-B1C9-42DE-A443-AA800788D434}">
      <dsp:nvSpPr>
        <dsp:cNvPr id="0" name=""/>
        <dsp:cNvSpPr/>
      </dsp:nvSpPr>
      <dsp:spPr>
        <a:xfrm>
          <a:off x="4893223" y="778985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64C49-3EA2-48A3-983F-90975FE0A9B3}">
      <dsp:nvSpPr>
        <dsp:cNvPr id="0" name=""/>
        <dsp:cNvSpPr/>
      </dsp:nvSpPr>
      <dsp:spPr>
        <a:xfrm>
          <a:off x="3833367" y="2033666"/>
          <a:ext cx="3261093" cy="565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i="1" kern="1200" dirty="0"/>
            <a:t>Client</a:t>
          </a:r>
          <a:r>
            <a:rPr lang="en-US" sz="1800" i="1" kern="1200" dirty="0"/>
            <a:t>: </a:t>
          </a:r>
          <a:r>
            <a:rPr lang="en-US" sz="1800" b="0" i="0" kern="1200" dirty="0"/>
            <a:t>Ali </a:t>
          </a:r>
          <a:r>
            <a:rPr lang="en-US" sz="1800" b="0" i="0" kern="1200" dirty="0" err="1"/>
            <a:t>Odac</a:t>
          </a:r>
          <a:endParaRPr lang="en-US" sz="1800" b="0" i="0" kern="1200" dirty="0"/>
        </a:p>
      </dsp:txBody>
      <dsp:txXfrm>
        <a:off x="3833367" y="2033666"/>
        <a:ext cx="3261093" cy="565595"/>
      </dsp:txXfrm>
    </dsp:sp>
    <dsp:sp modelId="{E000A202-ACBB-4C7A-B235-BD178DB63A7D}">
      <dsp:nvSpPr>
        <dsp:cNvPr id="0" name=""/>
        <dsp:cNvSpPr/>
      </dsp:nvSpPr>
      <dsp:spPr>
        <a:xfrm>
          <a:off x="7666735" y="3355674"/>
          <a:ext cx="3261093" cy="761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F518BC-81ED-462C-9383-0EEC76221F18}">
      <dsp:nvSpPr>
        <dsp:cNvPr id="0" name=""/>
        <dsp:cNvSpPr/>
      </dsp:nvSpPr>
      <dsp:spPr>
        <a:xfrm>
          <a:off x="8725008" y="778985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76C9B8-8270-4621-A15A-4E344325CACC}">
      <dsp:nvSpPr>
        <dsp:cNvPr id="0" name=""/>
        <dsp:cNvSpPr/>
      </dsp:nvSpPr>
      <dsp:spPr>
        <a:xfrm>
          <a:off x="7665152" y="2033666"/>
          <a:ext cx="3261093" cy="565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i="1" kern="1200" dirty="0"/>
            <a:t>Tutor</a:t>
          </a:r>
          <a:r>
            <a:rPr lang="en-US" sz="1800" b="1" i="1" kern="1200" dirty="0"/>
            <a:t>: </a:t>
          </a:r>
          <a:r>
            <a:rPr lang="en-US" sz="1800" b="0" i="0" kern="1200" dirty="0" err="1"/>
            <a:t>Mikaeil</a:t>
          </a:r>
          <a:r>
            <a:rPr lang="en-US" sz="1800" b="0" i="0" kern="1200" dirty="0"/>
            <a:t> </a:t>
          </a:r>
          <a:r>
            <a:rPr lang="en-US" sz="1800" b="0" i="0" kern="1200" dirty="0" err="1"/>
            <a:t>Shaghelani</a:t>
          </a:r>
          <a:r>
            <a:rPr lang="en-US" sz="1800" b="0" i="0" kern="1200" dirty="0"/>
            <a:t> </a:t>
          </a:r>
        </a:p>
      </dsp:txBody>
      <dsp:txXfrm>
        <a:off x="7665152" y="2033666"/>
        <a:ext cx="3261093" cy="565595"/>
      </dsp:txXfrm>
    </dsp:sp>
    <dsp:sp modelId="{802BA72B-21A5-457A-B593-38E47043FEF5}">
      <dsp:nvSpPr>
        <dsp:cNvPr id="0" name=""/>
        <dsp:cNvSpPr/>
      </dsp:nvSpPr>
      <dsp:spPr>
        <a:xfrm>
          <a:off x="7151954" y="2620265"/>
          <a:ext cx="3261093" cy="761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E45F97-BD6D-494A-BF18-2670F4030FF9}">
      <dsp:nvSpPr>
        <dsp:cNvPr id="0" name=""/>
        <dsp:cNvSpPr/>
      </dsp:nvSpPr>
      <dsp:spPr>
        <a:xfrm>
          <a:off x="0" y="684093"/>
          <a:ext cx="10927829" cy="125538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7AC13D-97C5-4751-9A9D-C8C3C27B65C8}">
      <dsp:nvSpPr>
        <dsp:cNvPr id="0" name=""/>
        <dsp:cNvSpPr/>
      </dsp:nvSpPr>
      <dsp:spPr>
        <a:xfrm>
          <a:off x="379754" y="966555"/>
          <a:ext cx="690462" cy="6904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CDF2DC-DCDE-47AA-BDD1-CE555353B2E9}">
      <dsp:nvSpPr>
        <dsp:cNvPr id="0" name=""/>
        <dsp:cNvSpPr/>
      </dsp:nvSpPr>
      <dsp:spPr>
        <a:xfrm>
          <a:off x="1449970" y="684093"/>
          <a:ext cx="4917523" cy="1255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862" tIns="132862" rIns="132862" bIns="13286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/>
            <a:t>Elastic Beanstalk Deployment</a:t>
          </a:r>
        </a:p>
      </dsp:txBody>
      <dsp:txXfrm>
        <a:off x="1449970" y="684093"/>
        <a:ext cx="4917523" cy="1255385"/>
      </dsp:txXfrm>
    </dsp:sp>
    <dsp:sp modelId="{8315741C-444A-4AC3-9769-678A8106FF4E}">
      <dsp:nvSpPr>
        <dsp:cNvPr id="0" name=""/>
        <dsp:cNvSpPr/>
      </dsp:nvSpPr>
      <dsp:spPr>
        <a:xfrm>
          <a:off x="6367493" y="684093"/>
          <a:ext cx="4558917" cy="1255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862" tIns="132862" rIns="132862" bIns="13286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i="1" kern="1200" dirty="0"/>
            <a:t>SQL database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i="1" kern="1200" dirty="0"/>
            <a:t>NGINX webserver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i="1" kern="1200" dirty="0"/>
            <a:t>IQADOT Admin &amp; Public instance</a:t>
          </a:r>
        </a:p>
      </dsp:txBody>
      <dsp:txXfrm>
        <a:off x="6367493" y="684093"/>
        <a:ext cx="4558917" cy="1255385"/>
      </dsp:txXfrm>
    </dsp:sp>
    <dsp:sp modelId="{3AF602DE-7287-450F-B175-B1E39CE62177}">
      <dsp:nvSpPr>
        <dsp:cNvPr id="0" name=""/>
        <dsp:cNvSpPr/>
      </dsp:nvSpPr>
      <dsp:spPr>
        <a:xfrm>
          <a:off x="0" y="2253325"/>
          <a:ext cx="10927829" cy="125538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7FCF74-CE20-4B03-A089-52F8C34C4EDA}">
      <dsp:nvSpPr>
        <dsp:cNvPr id="0" name=""/>
        <dsp:cNvSpPr/>
      </dsp:nvSpPr>
      <dsp:spPr>
        <a:xfrm>
          <a:off x="379754" y="2535787"/>
          <a:ext cx="690462" cy="6904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05F1D-C133-41FB-B288-6BCB99551DD8}">
      <dsp:nvSpPr>
        <dsp:cNvPr id="0" name=""/>
        <dsp:cNvSpPr/>
      </dsp:nvSpPr>
      <dsp:spPr>
        <a:xfrm>
          <a:off x="1449970" y="2253325"/>
          <a:ext cx="4917523" cy="1255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862" tIns="132862" rIns="132862" bIns="13286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CI/CD Pipelines</a:t>
          </a:r>
        </a:p>
      </dsp:txBody>
      <dsp:txXfrm>
        <a:off x="1449970" y="2253325"/>
        <a:ext cx="4917523" cy="1255385"/>
      </dsp:txXfrm>
    </dsp:sp>
    <dsp:sp modelId="{FAD701DB-175F-42ED-9508-E905F7ED33D8}">
      <dsp:nvSpPr>
        <dsp:cNvPr id="0" name=""/>
        <dsp:cNvSpPr/>
      </dsp:nvSpPr>
      <dsp:spPr>
        <a:xfrm>
          <a:off x="6367493" y="2253325"/>
          <a:ext cx="4558917" cy="1255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862" tIns="132862" rIns="132862" bIns="13286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GitLab Repository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Pushes code into ECR</a:t>
          </a:r>
        </a:p>
      </dsp:txBody>
      <dsp:txXfrm>
        <a:off x="6367493" y="2253325"/>
        <a:ext cx="4558917" cy="125538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F40D0-845F-4539-A294-611D1E9582CE}">
      <dsp:nvSpPr>
        <dsp:cNvPr id="0" name=""/>
        <dsp:cNvSpPr/>
      </dsp:nvSpPr>
      <dsp:spPr>
        <a:xfrm>
          <a:off x="0" y="755149"/>
          <a:ext cx="4683321" cy="4238831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3478" tIns="124968" rIns="36347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Web-application Management</a:t>
          </a:r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Deployment</a:t>
          </a:r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Elasticity </a:t>
          </a:r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Monitoring</a:t>
          </a:r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Security</a:t>
          </a:r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Versioning</a:t>
          </a:r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Logging</a:t>
          </a:r>
        </a:p>
      </dsp:txBody>
      <dsp:txXfrm>
        <a:off x="0" y="755149"/>
        <a:ext cx="4683321" cy="4238831"/>
      </dsp:txXfrm>
    </dsp:sp>
    <dsp:sp modelId="{78B0AD72-F37D-44EC-B84F-01F4E3249B20}">
      <dsp:nvSpPr>
        <dsp:cNvPr id="0" name=""/>
        <dsp:cNvSpPr/>
      </dsp:nvSpPr>
      <dsp:spPr>
        <a:xfrm>
          <a:off x="286292" y="102683"/>
          <a:ext cx="3275123" cy="84114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3913" tIns="0" rIns="123913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1" kern="1200" dirty="0"/>
            <a:t>Features</a:t>
          </a:r>
        </a:p>
      </dsp:txBody>
      <dsp:txXfrm>
        <a:off x="327353" y="143744"/>
        <a:ext cx="3193001" cy="75902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CF29E0-883D-448A-9F1A-E08DC1B88608}">
      <dsp:nvSpPr>
        <dsp:cNvPr id="0" name=""/>
        <dsp:cNvSpPr/>
      </dsp:nvSpPr>
      <dsp:spPr>
        <a:xfrm>
          <a:off x="947201" y="567162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B08BB2-268C-4293-8D36-A2B36361AC2A}">
      <dsp:nvSpPr>
        <dsp:cNvPr id="0" name=""/>
        <dsp:cNvSpPr/>
      </dsp:nvSpPr>
      <dsp:spPr>
        <a:xfrm>
          <a:off x="59990" y="2402242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Difficult to handle workload and client expectations</a:t>
          </a:r>
        </a:p>
      </dsp:txBody>
      <dsp:txXfrm>
        <a:off x="59990" y="2402242"/>
        <a:ext cx="3226223" cy="720000"/>
      </dsp:txXfrm>
    </dsp:sp>
    <dsp:sp modelId="{48082565-5B30-4AE0-8AEA-FC3CD4C04C5C}">
      <dsp:nvSpPr>
        <dsp:cNvPr id="0" name=""/>
        <dsp:cNvSpPr/>
      </dsp:nvSpPr>
      <dsp:spPr>
        <a:xfrm>
          <a:off x="4738014" y="567162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DFEC55-6246-455D-A8F6-9878A61CFBAB}">
      <dsp:nvSpPr>
        <dsp:cNvPr id="0" name=""/>
        <dsp:cNvSpPr/>
      </dsp:nvSpPr>
      <dsp:spPr>
        <a:xfrm>
          <a:off x="3850802" y="2402242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Unclear and uncertain start, took a while to understand the scope</a:t>
          </a:r>
        </a:p>
      </dsp:txBody>
      <dsp:txXfrm>
        <a:off x="3850802" y="2402242"/>
        <a:ext cx="3226223" cy="720000"/>
      </dsp:txXfrm>
    </dsp:sp>
    <dsp:sp modelId="{F2C4EAEC-0CD4-4985-ADFB-3BE6F1A69CA7}">
      <dsp:nvSpPr>
        <dsp:cNvPr id="0" name=""/>
        <dsp:cNvSpPr/>
      </dsp:nvSpPr>
      <dsp:spPr>
        <a:xfrm>
          <a:off x="8528826" y="567162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8EB227-AE5D-433B-810D-BC8081FA8FFA}">
      <dsp:nvSpPr>
        <dsp:cNvPr id="0" name=""/>
        <dsp:cNvSpPr/>
      </dsp:nvSpPr>
      <dsp:spPr>
        <a:xfrm>
          <a:off x="7641615" y="2402242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Difficult engaging with groupmates (</a:t>
          </a:r>
          <a:r>
            <a:rPr lang="en-NL" sz="1800" b="0" i="0" kern="1200" dirty="0"/>
            <a:t>💀</a:t>
          </a:r>
          <a:r>
            <a:rPr lang="en-US" sz="1800" kern="1200" dirty="0"/>
            <a:t>)</a:t>
          </a:r>
        </a:p>
      </dsp:txBody>
      <dsp:txXfrm>
        <a:off x="7641615" y="2402242"/>
        <a:ext cx="322622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CD50F-C77E-4F7B-985D-D2E9BD2AEA71}">
      <dsp:nvSpPr>
        <dsp:cNvPr id="0" name=""/>
        <dsp:cNvSpPr/>
      </dsp:nvSpPr>
      <dsp:spPr>
        <a:xfrm>
          <a:off x="0" y="564317"/>
          <a:ext cx="6032856" cy="381358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8217" tIns="145796" rIns="46821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Account creation</a:t>
          </a:r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Real-time flight information using API</a:t>
          </a:r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Account management</a:t>
          </a:r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Ticket booking</a:t>
          </a:r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Booking history</a:t>
          </a:r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Contact maintainers in case of not working function</a:t>
          </a:r>
        </a:p>
      </dsp:txBody>
      <dsp:txXfrm>
        <a:off x="0" y="564317"/>
        <a:ext cx="6032856" cy="3813582"/>
      </dsp:txXfrm>
    </dsp:sp>
    <dsp:sp modelId="{22BDA9BB-1BBB-48ED-9677-772B2296FB82}">
      <dsp:nvSpPr>
        <dsp:cNvPr id="0" name=""/>
        <dsp:cNvSpPr/>
      </dsp:nvSpPr>
      <dsp:spPr>
        <a:xfrm>
          <a:off x="292018" y="166611"/>
          <a:ext cx="4218875" cy="6317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9619" tIns="0" rIns="159619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1" kern="1200" dirty="0"/>
            <a:t>Features</a:t>
          </a:r>
        </a:p>
      </dsp:txBody>
      <dsp:txXfrm>
        <a:off x="322858" y="197451"/>
        <a:ext cx="4157195" cy="5700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6DE3DF-ED9D-4F4B-A0DB-A740891D17CF}">
      <dsp:nvSpPr>
        <dsp:cNvPr id="0" name=""/>
        <dsp:cNvSpPr/>
      </dsp:nvSpPr>
      <dsp:spPr>
        <a:xfrm>
          <a:off x="0" y="730873"/>
          <a:ext cx="5827644" cy="393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2290" tIns="124968" rIns="45229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Hosted on ECS </a:t>
          </a:r>
          <a:r>
            <a:rPr lang="en-US" sz="2200" kern="1200" dirty="0" err="1"/>
            <a:t>Fargate</a:t>
          </a:r>
          <a:r>
            <a:rPr lang="en-US" sz="2200" kern="1200" dirty="0"/>
            <a:t> instance</a:t>
          </a:r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Implementation of Application Load Balancer to regulate the traffic</a:t>
          </a:r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Secure connection by using HTTPS protocol</a:t>
          </a:r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High-availability</a:t>
          </a:r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CI/CD Pipeline implemented</a:t>
          </a:r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/>
            <a:t>AutoScaling</a:t>
          </a:r>
          <a:r>
            <a:rPr lang="en-US" sz="2200" kern="1200" dirty="0"/>
            <a:t> available</a:t>
          </a:r>
        </a:p>
      </dsp:txBody>
      <dsp:txXfrm>
        <a:off x="0" y="730873"/>
        <a:ext cx="5827644" cy="3931200"/>
      </dsp:txXfrm>
    </dsp:sp>
    <dsp:sp modelId="{72385E89-D3C3-4078-A89D-9C84C7F40D59}">
      <dsp:nvSpPr>
        <dsp:cNvPr id="0" name=""/>
        <dsp:cNvSpPr/>
      </dsp:nvSpPr>
      <dsp:spPr>
        <a:xfrm>
          <a:off x="347468" y="92697"/>
          <a:ext cx="4075367" cy="7632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4190" tIns="0" rIns="15419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1" kern="1200" dirty="0"/>
            <a:t>Technical Details</a:t>
          </a:r>
        </a:p>
      </dsp:txBody>
      <dsp:txXfrm>
        <a:off x="384729" y="129958"/>
        <a:ext cx="4000845" cy="6887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9AEDB4-9E2C-4CB6-A069-521FDF57B779}">
      <dsp:nvSpPr>
        <dsp:cNvPr id="0" name=""/>
        <dsp:cNvSpPr/>
      </dsp:nvSpPr>
      <dsp:spPr>
        <a:xfrm>
          <a:off x="0" y="793124"/>
          <a:ext cx="6118403" cy="3969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4856" tIns="104140" rIns="474856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GitLab CI/CD pipelines implemented to AWS ECS</a:t>
          </a:r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GitLab Runner tests the webapp by performing few tests and creating a Docker image</a:t>
          </a:r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Image is pushed to ECR repository</a:t>
          </a:r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New </a:t>
          </a:r>
          <a:r>
            <a:rPr lang="en-US" sz="2200" kern="1200" dirty="0" err="1"/>
            <a:t>Fargate</a:t>
          </a:r>
          <a:r>
            <a:rPr lang="en-US" sz="2200" kern="1200" dirty="0"/>
            <a:t> tasks are deployed</a:t>
          </a:r>
        </a:p>
      </dsp:txBody>
      <dsp:txXfrm>
        <a:off x="0" y="793124"/>
        <a:ext cx="6118403" cy="3969000"/>
      </dsp:txXfrm>
    </dsp:sp>
    <dsp:sp modelId="{256AE6AA-A1F1-44D8-8FFC-F88DA51DC1AA}">
      <dsp:nvSpPr>
        <dsp:cNvPr id="0" name=""/>
        <dsp:cNvSpPr/>
      </dsp:nvSpPr>
      <dsp:spPr>
        <a:xfrm>
          <a:off x="1416066" y="120930"/>
          <a:ext cx="4278699" cy="8733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1883" tIns="0" rIns="161883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1" kern="1200" dirty="0"/>
            <a:t>Way of working</a:t>
          </a:r>
        </a:p>
      </dsp:txBody>
      <dsp:txXfrm>
        <a:off x="1458697" y="163561"/>
        <a:ext cx="4193437" cy="7880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28D858-A4D5-4651-83C0-2ED165505FBF}">
      <dsp:nvSpPr>
        <dsp:cNvPr id="0" name=""/>
        <dsp:cNvSpPr/>
      </dsp:nvSpPr>
      <dsp:spPr>
        <a:xfrm>
          <a:off x="0" y="718583"/>
          <a:ext cx="4855690" cy="44899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6855" tIns="145796" rIns="376855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FontTx/>
            <a:buBlip>
              <a:blip xmlns:r="http://schemas.openxmlformats.org/officeDocument/2006/relationships"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</a:buBlip>
          </a:pPr>
          <a:r>
            <a:rPr lang="en-US" sz="2200" kern="1200" dirty="0"/>
            <a:t>Admin</a:t>
          </a:r>
        </a:p>
        <a:p>
          <a:pPr marL="457200" lvl="2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2200" kern="1200" dirty="0"/>
            <a:t>Prometheus + Grafana</a:t>
          </a:r>
        </a:p>
        <a:p>
          <a:pPr marL="457200" lvl="2" indent="-228600" algn="l" defTabSz="9779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2200" kern="1200" dirty="0"/>
            <a:t>Manages </a:t>
          </a:r>
          <a:r>
            <a:rPr lang="en-US" sz="2200" kern="1200" dirty="0" err="1"/>
            <a:t>OnlyFlights</a:t>
          </a:r>
          <a:r>
            <a:rPr lang="en-US" sz="2200" kern="1200" dirty="0"/>
            <a:t> Database instance</a:t>
          </a:r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FontTx/>
            <a:buBlip>
              <a:blip xmlns:r="http://schemas.openxmlformats.org/officeDocument/2006/relationships"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</a:buBlip>
          </a:pPr>
          <a:r>
            <a:rPr lang="en-US" sz="2200" kern="1200" dirty="0"/>
            <a:t>GitLab Runner</a:t>
          </a:r>
        </a:p>
        <a:p>
          <a:pPr marL="457200" lvl="2" indent="-228600" algn="l" defTabSz="9779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2200" kern="1200" dirty="0"/>
            <a:t>Tests the new webapp versions before deploying to ECS</a:t>
          </a:r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FontTx/>
            <a:buBlip>
              <a:blip xmlns:r="http://schemas.openxmlformats.org/officeDocument/2006/relationships"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</a:buBlip>
          </a:pPr>
          <a:r>
            <a:rPr lang="en-US" sz="2200" kern="1200" dirty="0"/>
            <a:t>OpenVPN</a:t>
          </a:r>
        </a:p>
        <a:p>
          <a:pPr marL="457200" lvl="2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2200" kern="1200" dirty="0"/>
            <a:t>Connect AWS to InfraLab</a:t>
          </a:r>
        </a:p>
      </dsp:txBody>
      <dsp:txXfrm>
        <a:off x="0" y="718583"/>
        <a:ext cx="4855690" cy="4489978"/>
      </dsp:txXfrm>
    </dsp:sp>
    <dsp:sp modelId="{78061194-516E-4F65-B6D1-9365AE54A95F}">
      <dsp:nvSpPr>
        <dsp:cNvPr id="0" name=""/>
        <dsp:cNvSpPr/>
      </dsp:nvSpPr>
      <dsp:spPr>
        <a:xfrm>
          <a:off x="551106" y="88213"/>
          <a:ext cx="3395663" cy="78681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473" tIns="0" rIns="128473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1" kern="1200" dirty="0"/>
            <a:t>EC2 Instances</a:t>
          </a:r>
        </a:p>
      </dsp:txBody>
      <dsp:txXfrm>
        <a:off x="589515" y="126622"/>
        <a:ext cx="3318845" cy="7099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E0E8D-7518-4F70-ABD6-DD3B48DA5286}">
      <dsp:nvSpPr>
        <dsp:cNvPr id="0" name=""/>
        <dsp:cNvSpPr/>
      </dsp:nvSpPr>
      <dsp:spPr>
        <a:xfrm>
          <a:off x="0" y="163126"/>
          <a:ext cx="5458837" cy="4101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3666" tIns="645668" rIns="423666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MySQL RDS instance</a:t>
          </a:r>
        </a:p>
        <a:p>
          <a:pPr marL="457200" lvl="2" indent="-228600" algn="l" defTabSz="9779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Stores the data about the webapp users, all flights, luggage etc.</a:t>
          </a:r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S3 Buckets</a:t>
          </a:r>
        </a:p>
        <a:p>
          <a:pPr marL="457200" lvl="2" indent="-228600" algn="l" defTabSz="9779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Keeps the flow logs from each subnet</a:t>
          </a:r>
        </a:p>
        <a:p>
          <a:pPr marL="457200" lvl="2" indent="-228600" algn="l" defTabSz="9779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Stores a static website in case of failover of the ECS Service</a:t>
          </a:r>
        </a:p>
      </dsp:txBody>
      <dsp:txXfrm>
        <a:off x="0" y="163126"/>
        <a:ext cx="5458837" cy="4101300"/>
      </dsp:txXfrm>
    </dsp:sp>
    <dsp:sp modelId="{CBA6316F-1286-4B8D-B967-A56944B4EC58}">
      <dsp:nvSpPr>
        <dsp:cNvPr id="0" name=""/>
        <dsp:cNvSpPr/>
      </dsp:nvSpPr>
      <dsp:spPr>
        <a:xfrm>
          <a:off x="1186085" y="0"/>
          <a:ext cx="3821186" cy="61804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432" tIns="0" rIns="144432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1" kern="1200" dirty="0"/>
            <a:t>Details</a:t>
          </a:r>
        </a:p>
      </dsp:txBody>
      <dsp:txXfrm>
        <a:off x="1216255" y="30170"/>
        <a:ext cx="3760846" cy="5577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035817-BBE5-4A4A-9E70-D923F5E4BF29}">
      <dsp:nvSpPr>
        <dsp:cNvPr id="0" name=""/>
        <dsp:cNvSpPr/>
      </dsp:nvSpPr>
      <dsp:spPr>
        <a:xfrm>
          <a:off x="0" y="548819"/>
          <a:ext cx="6118403" cy="31185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4856" tIns="458216" rIns="474856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Route53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2200" kern="1200" dirty="0"/>
            <a:t>Request AWS Domain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2200" kern="1200" dirty="0"/>
            <a:t>Configure hosted zone records</a:t>
          </a:r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200" kern="1200" dirty="0"/>
            <a:t>SSL Certificate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2200" kern="1200" dirty="0"/>
            <a:t>Needed for using of HTTPS protocol with the website</a:t>
          </a:r>
        </a:p>
      </dsp:txBody>
      <dsp:txXfrm>
        <a:off x="0" y="548819"/>
        <a:ext cx="6118403" cy="3118500"/>
      </dsp:txXfrm>
    </dsp:sp>
    <dsp:sp modelId="{AA173808-1819-4E62-8298-3CCD2666BBBB}">
      <dsp:nvSpPr>
        <dsp:cNvPr id="0" name=""/>
        <dsp:cNvSpPr/>
      </dsp:nvSpPr>
      <dsp:spPr>
        <a:xfrm>
          <a:off x="333976" y="74455"/>
          <a:ext cx="4282882" cy="86719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1883" tIns="0" rIns="161883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1" kern="1200" dirty="0"/>
            <a:t> Services</a:t>
          </a:r>
        </a:p>
      </dsp:txBody>
      <dsp:txXfrm>
        <a:off x="376309" y="116788"/>
        <a:ext cx="4198216" cy="78253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E98CF-1CC6-429C-B2FF-96A2AF956986}">
      <dsp:nvSpPr>
        <dsp:cNvPr id="0" name=""/>
        <dsp:cNvSpPr/>
      </dsp:nvSpPr>
      <dsp:spPr>
        <a:xfrm>
          <a:off x="0" y="320377"/>
          <a:ext cx="4741917" cy="275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025" tIns="520700" rIns="368025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Turn on/off EC2 instances based on </a:t>
          </a:r>
          <a:r>
            <a:rPr lang="en-US" sz="2200" kern="1200" dirty="0" err="1"/>
            <a:t>EventBridge</a:t>
          </a:r>
          <a:r>
            <a:rPr lang="en-US" sz="2200" kern="1200" dirty="0"/>
            <a:t> Schedule</a:t>
          </a:r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Create RDS snapshots daily at specifically set timetable</a:t>
          </a:r>
        </a:p>
      </dsp:txBody>
      <dsp:txXfrm>
        <a:off x="0" y="320377"/>
        <a:ext cx="4741917" cy="2756250"/>
      </dsp:txXfrm>
    </dsp:sp>
    <dsp:sp modelId="{C7727F05-439D-4872-9019-847416FF03DE}">
      <dsp:nvSpPr>
        <dsp:cNvPr id="0" name=""/>
        <dsp:cNvSpPr/>
      </dsp:nvSpPr>
      <dsp:spPr>
        <a:xfrm>
          <a:off x="237093" y="114231"/>
          <a:ext cx="3319341" cy="67245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463" tIns="0" rIns="125463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1" kern="1200" dirty="0"/>
            <a:t>Lambda</a:t>
          </a:r>
        </a:p>
      </dsp:txBody>
      <dsp:txXfrm>
        <a:off x="269920" y="147058"/>
        <a:ext cx="3253687" cy="60680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B7F75C-1322-448E-AC8E-D040D7459328}">
      <dsp:nvSpPr>
        <dsp:cNvPr id="0" name=""/>
        <dsp:cNvSpPr/>
      </dsp:nvSpPr>
      <dsp:spPr>
        <a:xfrm>
          <a:off x="615669" y="521402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BCBAA6-3E8D-4939-9F0F-20030C538043}">
      <dsp:nvSpPr>
        <dsp:cNvPr id="0" name=""/>
        <dsp:cNvSpPr/>
      </dsp:nvSpPr>
      <dsp:spPr>
        <a:xfrm>
          <a:off x="1010544" y="916277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C26589-8352-4287-8BA8-59C14E39AEC2}">
      <dsp:nvSpPr>
        <dsp:cNvPr id="0" name=""/>
        <dsp:cNvSpPr/>
      </dsp:nvSpPr>
      <dsp:spPr>
        <a:xfrm>
          <a:off x="23357" y="2951402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b="1" i="1" kern="1200" dirty="0"/>
            <a:t>INFRASTRUCTURE</a:t>
          </a:r>
        </a:p>
      </dsp:txBody>
      <dsp:txXfrm>
        <a:off x="23357" y="2951402"/>
        <a:ext cx="3037500" cy="720000"/>
      </dsp:txXfrm>
    </dsp:sp>
    <dsp:sp modelId="{1DD75138-BEC8-4C0D-AD35-308D4D57A381}">
      <dsp:nvSpPr>
        <dsp:cNvPr id="0" name=""/>
        <dsp:cNvSpPr/>
      </dsp:nvSpPr>
      <dsp:spPr>
        <a:xfrm>
          <a:off x="4408781" y="529147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1328A8-E200-4BE0-B480-4E4BE1198B96}">
      <dsp:nvSpPr>
        <dsp:cNvPr id="0" name=""/>
        <dsp:cNvSpPr/>
      </dsp:nvSpPr>
      <dsp:spPr>
        <a:xfrm>
          <a:off x="4803596" y="924027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2C402-BF50-48EF-9C3D-C916336C983A}">
      <dsp:nvSpPr>
        <dsp:cNvPr id="0" name=""/>
        <dsp:cNvSpPr/>
      </dsp:nvSpPr>
      <dsp:spPr>
        <a:xfrm>
          <a:off x="3816283" y="2959156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b="1" i="1" kern="1200" dirty="0"/>
            <a:t>Website</a:t>
          </a:r>
        </a:p>
      </dsp:txBody>
      <dsp:txXfrm>
        <a:off x="3816283" y="2959156"/>
        <a:ext cx="3037500" cy="720000"/>
      </dsp:txXfrm>
    </dsp:sp>
    <dsp:sp modelId="{D1D11FD0-62C0-42AD-AAEF-6B52BD67A935}">
      <dsp:nvSpPr>
        <dsp:cNvPr id="0" name=""/>
        <dsp:cNvSpPr/>
      </dsp:nvSpPr>
      <dsp:spPr>
        <a:xfrm>
          <a:off x="8106539" y="521402"/>
          <a:ext cx="1852875" cy="1852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2E7A-EB78-42D4-A98B-4F1653B72EAB}">
      <dsp:nvSpPr>
        <dsp:cNvPr id="0" name=""/>
        <dsp:cNvSpPr/>
      </dsp:nvSpPr>
      <dsp:spPr>
        <a:xfrm>
          <a:off x="8501414" y="916277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BED0E-AF17-4762-9A7D-F85A6C635B89}">
      <dsp:nvSpPr>
        <dsp:cNvPr id="0" name=""/>
        <dsp:cNvSpPr/>
      </dsp:nvSpPr>
      <dsp:spPr>
        <a:xfrm>
          <a:off x="7161482" y="2951402"/>
          <a:ext cx="37429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b="1" i="1" kern="1200" dirty="0"/>
            <a:t>security</a:t>
          </a:r>
        </a:p>
      </dsp:txBody>
      <dsp:txXfrm>
        <a:off x="7161482" y="2951402"/>
        <a:ext cx="37429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4FA59-EA46-465B-9800-9C4B4612E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63D2BE-FE95-4343-A8D8-0EBC2A590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A3FB9F-0BDC-4D4D-8536-F1C35D7AA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F8BE6C-9189-41D9-A0F9-994E787E8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B23DA7-50C5-41F1-90CD-5289CC9F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61DB2D-A1E3-4194-A6E4-35AC995A5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EE6136-5CBE-4F29-92DE-78325869C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31E3F5-BE22-44AA-912A-FFC98CC50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78D228-E313-4CBD-954C-B59A3538B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E6A59E-10D6-4987-B5C2-5E4498FC9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2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00E8F7-586F-495B-97FD-80815C499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685BB5-B99A-449F-9A14-EB170AE3D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D183F2-11B7-4790-8C4D-613FB4F3F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EF856F-61D7-46FA-AF89-8969F2F0B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774A1F-B889-4DB1-9E18-02A2414E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0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CF209-2683-41C8-8308-B89D51BF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84416F-BA99-4123-BA3B-723289BA1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E8360A-E14F-42A0-8318-1EAE57057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5A7190-7BB2-4231-8FD4-1A88108D2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CF5E42-8D0C-421F-A90C-871A80AB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5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3029D-A501-4BEB-AD95-731B00E4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96A481-62B4-459B-8BCC-92CC027F6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6D3305-A1C8-40DA-9A77-A54F6C9F8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4329A7-6810-4A12-BB5E-A66A2CD13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F6DEA0-8BE5-4D38-ACC9-9C274E59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5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AE809-9440-4EFA-81E3-DC8BA4F6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68C870-E73C-4642-B951-69EC3257C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7D2EDC-1C9D-4F02-A651-86C2C2BDE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CF6F36-1D8E-468F-98B5-4D00BA8F1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D17AEA-75E1-479E-B347-B7E68D5C9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B8048B-88B5-4061-9CE8-E078C1CA5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1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07470-A491-4D70-BA1E-E12A6BB5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D14821-967E-44DD-AAC0-84623B512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1BD131-2764-4DAF-A77B-DC788E788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ADEF27C-5C5E-4AA0-98C3-8E4F85E6A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BBA5330-2C06-4B40-BFD9-B898D15CC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03A2CB-58BA-47FC-B3EE-AA62113C2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6EA49C5-7703-4EB3-A10F-23426A2D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B2169BE-E8FB-4DD0-8346-8643B6D06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1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44B53-D551-4A01-A439-C6456407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207871-17BC-411D-96FF-757B71C8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ACB266B-EA5B-4FD3-B150-3AC4E6E7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5091BD-0926-46C6-A81B-66C41C08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1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8354A71-9F3C-4428-97E0-2530CBF1E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6884396-60E1-438E-8E6B-B7155B355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F4F946-958B-47B8-81E1-A88DADB02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5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1C9EE-EC95-417D-BD12-8224749A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B31556-22D9-409C-A832-641E98BE9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56CD2D-D974-4316-A937-19B11DCFC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B825F0-21D1-4A81-B56B-D99AADAD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690CFD-6C7F-432E-B115-AEF512F55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511028-842C-4F5E-BFDD-E459653C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8A169-DB49-43B6-9CFA-9810A0BB6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7C078DE-1FE8-4D46-8CF1-B11DA0AFA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2D242F-478A-4FF3-BB6A-3E8E55069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8B1C04-CD1A-4E70-8BF3-EDE5DBB8D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70F099-0D3A-4D13-BC7B-AD4AD00A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DB769B-5D4E-4079-87A6-6DDFD754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1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288C730-466D-41EB-9FAF-12729DD80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B7D87A-F87B-4007-AC9D-A91CD69F6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2F269B-EBEA-4377-B2F9-EA0203749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67AF2-D609-40DB-80BF-B6164537DAC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652A12-0AAC-4724-AE06-1C69C0823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D94ABC-22D8-431F-A56B-0BD330CBD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50AE4-F8DF-4387-8D67-E53E7ED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4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hyperlink" Target="https://blog.remyj.fr/linux/configurer-serveur-vpn-openvpn/" TargetMode="External"/><Relationship Id="rId7" Type="http://schemas.openxmlformats.org/officeDocument/2006/relationships/diagramLayout" Target="../diagrams/layout5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5.xml"/><Relationship Id="rId5" Type="http://schemas.openxmlformats.org/officeDocument/2006/relationships/image" Target="../media/image24.png"/><Relationship Id="rId10" Type="http://schemas.microsoft.com/office/2007/relationships/diagramDrawing" Target="../diagrams/drawing5.xml"/><Relationship Id="rId4" Type="http://schemas.openxmlformats.org/officeDocument/2006/relationships/image" Target="../media/image23.png"/><Relationship Id="rId9" Type="http://schemas.openxmlformats.org/officeDocument/2006/relationships/diagramColors" Target="../diagrams/colors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9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1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hyperlink" Target="https://www.gitlab.jp/stages-devops-lifecycle/deploy-targets/" TargetMode="External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19.png"/><Relationship Id="rId9" Type="http://schemas.microsoft.com/office/2007/relationships/diagramDrawing" Target="../diagrams/drawing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hyperlink" Target="https://www.flickr.com/photos/xmodulo/14098888813" TargetMode="External"/><Relationship Id="rId7" Type="http://schemas.openxmlformats.org/officeDocument/2006/relationships/diagramLayout" Target="../diagrams/layout4.xm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5" Type="http://schemas.openxmlformats.org/officeDocument/2006/relationships/hyperlink" Target="https://about.gitlab.com/product/continuous-integration/" TargetMode="External"/><Relationship Id="rId10" Type="http://schemas.microsoft.com/office/2007/relationships/diagramDrawing" Target="../diagrams/drawing4.xml"/><Relationship Id="rId4" Type="http://schemas.openxmlformats.org/officeDocument/2006/relationships/image" Target="../media/image21.png"/><Relationship Id="rId9" Type="http://schemas.openxmlformats.org/officeDocument/2006/relationships/diagramColors" Target="../diagrams/colors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Rectangle 212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410E07-053D-4E57-825F-B1878CDB7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936" y="4792077"/>
            <a:ext cx="3191256" cy="1507413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r"/>
            <a:r>
              <a:rPr lang="en-US" i="1" kern="1200" dirty="0">
                <a:solidFill>
                  <a:schemeClr val="bg1"/>
                </a:solidFill>
                <a:latin typeface="Amasis MT Pro Black" panose="020B0604020202020204" pitchFamily="18" charset="0"/>
                <a:cs typeface="Aharoni" panose="02010803020104030203" pitchFamily="2" charset="-79"/>
              </a:rPr>
              <a:t>S3 Case Study Project</a:t>
            </a:r>
          </a:p>
          <a:p>
            <a:pPr algn="r"/>
            <a:r>
              <a:rPr lang="en-US" sz="1900" i="1" dirty="0">
                <a:solidFill>
                  <a:schemeClr val="bg1"/>
                </a:solidFill>
                <a:latin typeface="Amasis MT Pro Black" panose="02040A04050005020304" pitchFamily="18" charset="0"/>
                <a:cs typeface="Arial" panose="020B0604020202020204" pitchFamily="34" charset="0"/>
              </a:rPr>
              <a:t>Group 10</a:t>
            </a:r>
            <a:r>
              <a:rPr lang="en-US" sz="19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Marcó</a:t>
            </a:r>
          </a:p>
          <a:p>
            <a:pPr algn="r"/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Kaloyan Andreev</a:t>
            </a:r>
          </a:p>
          <a:p>
            <a:pPr algn="r"/>
            <a:r>
              <a:rPr lang="en-US" sz="1500" b="1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Sava Vasilev</a:t>
            </a:r>
          </a:p>
        </p:txBody>
      </p:sp>
      <p:pic>
        <p:nvPicPr>
          <p:cNvPr id="5" name="Imagen 4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2AEC71C4-77DE-4382-9E8A-F22B9FDD3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44" y="1346087"/>
            <a:ext cx="8791511" cy="2835261"/>
          </a:xfrm>
          <a:prstGeom prst="rect">
            <a:avLst/>
          </a:prstGeom>
        </p:spPr>
      </p:pic>
      <p:cxnSp>
        <p:nvCxnSpPr>
          <p:cNvPr id="2127" name="Straight Connector 2126">
            <a:extLst>
              <a:ext uri="{FF2B5EF4-FFF2-40B4-BE49-F238E27FC236}">
                <a16:creationId xmlns:a16="http://schemas.microsoft.com/office/drawing/2014/main" id="{A58B1B64-31F5-4A02-8CDF-89C2A37BF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98036" y="4801011"/>
            <a:ext cx="0" cy="146304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C70F3C0-80C9-94EF-677D-AFD759F3B62C}"/>
              </a:ext>
            </a:extLst>
          </p:cNvPr>
          <p:cNvSpPr txBox="1"/>
          <p:nvPr/>
        </p:nvSpPr>
        <p:spPr>
          <a:xfrm>
            <a:off x="5943216" y="5161062"/>
            <a:ext cx="40284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  <a:latin typeface="Amasis MT Pro Black" panose="02040A04050005020304" pitchFamily="18" charset="0"/>
              </a:rPr>
              <a:t>A flight management infrastructure solution</a:t>
            </a:r>
            <a:endParaRPr lang="LID4096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58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1BBA0E-CEFD-49E9-B9D9-9D32B7BF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308" y="2307242"/>
            <a:ext cx="7461381" cy="193244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Amasis MT Pro Black" panose="02040A04050005020304" pitchFamily="18" charset="0"/>
              </a:rPr>
              <a:t>Infrastructure Architecture</a:t>
            </a:r>
            <a:endParaRPr lang="en-US" sz="5400" kern="12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8F83519B-7BEF-4683-AD95-44C6CEBD99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EBAD34AF-5414-49A5-AB75-F1CA854B3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6" cy="6858000"/>
            <a:chOff x="1" y="0"/>
            <a:chExt cx="12191996" cy="6858000"/>
          </a:xfrm>
        </p:grpSpPr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7BAD3960-6DE9-4457-8083-F6FFBD58D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F3F5E368-26F9-408D-9C1D-D007FCE0C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ADAE1FD-11D1-402A-AE38-9C5878460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21" y="433829"/>
            <a:ext cx="7007349" cy="774514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Amasis MT Pro Black" panose="02040A04050005020304" pitchFamily="18" charset="0"/>
              </a:rPr>
              <a:t>Virtual Machines</a:t>
            </a:r>
          </a:p>
        </p:txBody>
      </p: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7A737E2B-A28F-42F1-A1E9-1CA2DE4A1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6276" y="0"/>
            <a:ext cx="4335727" cy="3532180"/>
            <a:chOff x="7856276" y="0"/>
            <a:chExt cx="4335727" cy="3532180"/>
          </a:xfrm>
        </p:grpSpPr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CA31F01E-6863-47B2-B5F8-4C443DA14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56276" y="0"/>
              <a:ext cx="4335725" cy="3532180"/>
            </a:xfrm>
            <a:custGeom>
              <a:avLst/>
              <a:gdLst>
                <a:gd name="connsiteX0" fmla="*/ 179111 w 4335725"/>
                <a:gd name="connsiteY0" fmla="*/ 0 h 3532180"/>
                <a:gd name="connsiteX1" fmla="*/ 4335725 w 4335725"/>
                <a:gd name="connsiteY1" fmla="*/ 0 h 3532180"/>
                <a:gd name="connsiteX2" fmla="*/ 4335725 w 4335725"/>
                <a:gd name="connsiteY2" fmla="*/ 2845937 h 3532180"/>
                <a:gd name="connsiteX3" fmla="*/ 4315217 w 4335725"/>
                <a:gd name="connsiteY3" fmla="*/ 2853009 h 3532180"/>
                <a:gd name="connsiteX4" fmla="*/ 4269092 w 4335725"/>
                <a:gd name="connsiteY4" fmla="*/ 2867324 h 3532180"/>
                <a:gd name="connsiteX5" fmla="*/ 4219783 w 4335725"/>
                <a:gd name="connsiteY5" fmla="*/ 2880049 h 3532180"/>
                <a:gd name="connsiteX6" fmla="*/ 4172065 w 4335725"/>
                <a:gd name="connsiteY6" fmla="*/ 2892774 h 3532180"/>
                <a:gd name="connsiteX7" fmla="*/ 4124349 w 4335725"/>
                <a:gd name="connsiteY7" fmla="*/ 2907089 h 3532180"/>
                <a:gd name="connsiteX8" fmla="*/ 4078224 w 4335725"/>
                <a:gd name="connsiteY8" fmla="*/ 2922994 h 3532180"/>
                <a:gd name="connsiteX9" fmla="*/ 4035278 w 4335725"/>
                <a:gd name="connsiteY9" fmla="*/ 2942082 h 3532180"/>
                <a:gd name="connsiteX10" fmla="*/ 3995515 w 4335725"/>
                <a:gd name="connsiteY10" fmla="*/ 2964348 h 3532180"/>
                <a:gd name="connsiteX11" fmla="*/ 3960521 w 4335725"/>
                <a:gd name="connsiteY11" fmla="*/ 2992978 h 3532180"/>
                <a:gd name="connsiteX12" fmla="*/ 3923939 w 4335725"/>
                <a:gd name="connsiteY12" fmla="*/ 3024791 h 3532180"/>
                <a:gd name="connsiteX13" fmla="*/ 3892126 w 4335725"/>
                <a:gd name="connsiteY13" fmla="*/ 3061373 h 3532180"/>
                <a:gd name="connsiteX14" fmla="*/ 3861905 w 4335725"/>
                <a:gd name="connsiteY14" fmla="*/ 3099547 h 3532180"/>
                <a:gd name="connsiteX15" fmla="*/ 3831684 w 4335725"/>
                <a:gd name="connsiteY15" fmla="*/ 3139310 h 3532180"/>
                <a:gd name="connsiteX16" fmla="*/ 3801464 w 4335725"/>
                <a:gd name="connsiteY16" fmla="*/ 3179075 h 3532180"/>
                <a:gd name="connsiteX17" fmla="*/ 3771243 w 4335725"/>
                <a:gd name="connsiteY17" fmla="*/ 3217249 h 3532180"/>
                <a:gd name="connsiteX18" fmla="*/ 3737841 w 4335725"/>
                <a:gd name="connsiteY18" fmla="*/ 3253831 h 3532180"/>
                <a:gd name="connsiteX19" fmla="*/ 3704438 w 4335725"/>
                <a:gd name="connsiteY19" fmla="*/ 3285642 h 3532180"/>
                <a:gd name="connsiteX20" fmla="*/ 3666266 w 4335725"/>
                <a:gd name="connsiteY20" fmla="*/ 3312682 h 3532180"/>
                <a:gd name="connsiteX21" fmla="*/ 3626501 w 4335725"/>
                <a:gd name="connsiteY21" fmla="*/ 3333360 h 3532180"/>
                <a:gd name="connsiteX22" fmla="*/ 3578783 w 4335725"/>
                <a:gd name="connsiteY22" fmla="*/ 3347676 h 3532180"/>
                <a:gd name="connsiteX23" fmla="*/ 3529475 w 4335725"/>
                <a:gd name="connsiteY23" fmla="*/ 3354038 h 3532180"/>
                <a:gd name="connsiteX24" fmla="*/ 3478579 w 4335725"/>
                <a:gd name="connsiteY24" fmla="*/ 3355628 h 3532180"/>
                <a:gd name="connsiteX25" fmla="*/ 3424498 w 4335725"/>
                <a:gd name="connsiteY25" fmla="*/ 3350856 h 3532180"/>
                <a:gd name="connsiteX26" fmla="*/ 3370419 w 4335725"/>
                <a:gd name="connsiteY26" fmla="*/ 3344494 h 3532180"/>
                <a:gd name="connsiteX27" fmla="*/ 3316339 w 4335725"/>
                <a:gd name="connsiteY27" fmla="*/ 3336540 h 3532180"/>
                <a:gd name="connsiteX28" fmla="*/ 3262260 w 4335725"/>
                <a:gd name="connsiteY28" fmla="*/ 3330180 h 3532180"/>
                <a:gd name="connsiteX29" fmla="*/ 3208180 w 4335725"/>
                <a:gd name="connsiteY29" fmla="*/ 3326998 h 3532180"/>
                <a:gd name="connsiteX30" fmla="*/ 3155691 w 4335725"/>
                <a:gd name="connsiteY30" fmla="*/ 3326998 h 3532180"/>
                <a:gd name="connsiteX31" fmla="*/ 3106385 w 4335725"/>
                <a:gd name="connsiteY31" fmla="*/ 3333360 h 3532180"/>
                <a:gd name="connsiteX32" fmla="*/ 3055487 w 4335725"/>
                <a:gd name="connsiteY32" fmla="*/ 3346085 h 3532180"/>
                <a:gd name="connsiteX33" fmla="*/ 3009359 w 4335725"/>
                <a:gd name="connsiteY33" fmla="*/ 3365171 h 3532180"/>
                <a:gd name="connsiteX34" fmla="*/ 2961643 w 4335725"/>
                <a:gd name="connsiteY34" fmla="*/ 3390621 h 3532180"/>
                <a:gd name="connsiteX35" fmla="*/ 2913927 w 4335725"/>
                <a:gd name="connsiteY35" fmla="*/ 3416071 h 3532180"/>
                <a:gd name="connsiteX36" fmla="*/ 2866209 w 4335725"/>
                <a:gd name="connsiteY36" fmla="*/ 3444699 h 3532180"/>
                <a:gd name="connsiteX37" fmla="*/ 2820081 w 4335725"/>
                <a:gd name="connsiteY37" fmla="*/ 3471739 h 3532180"/>
                <a:gd name="connsiteX38" fmla="*/ 2770775 w 4335725"/>
                <a:gd name="connsiteY38" fmla="*/ 3495598 h 3532180"/>
                <a:gd name="connsiteX39" fmla="*/ 2723057 w 4335725"/>
                <a:gd name="connsiteY39" fmla="*/ 3514685 h 3532180"/>
                <a:gd name="connsiteX40" fmla="*/ 2673749 w 4335725"/>
                <a:gd name="connsiteY40" fmla="*/ 3527410 h 3532180"/>
                <a:gd name="connsiteX41" fmla="*/ 2622852 w 4335725"/>
                <a:gd name="connsiteY41" fmla="*/ 3532180 h 3532180"/>
                <a:gd name="connsiteX42" fmla="*/ 2571953 w 4335725"/>
                <a:gd name="connsiteY42" fmla="*/ 3527410 h 3532180"/>
                <a:gd name="connsiteX43" fmla="*/ 2522645 w 4335725"/>
                <a:gd name="connsiteY43" fmla="*/ 3514685 h 3532180"/>
                <a:gd name="connsiteX44" fmla="*/ 2474930 w 4335725"/>
                <a:gd name="connsiteY44" fmla="*/ 3495598 h 3532180"/>
                <a:gd name="connsiteX45" fmla="*/ 2425621 w 4335725"/>
                <a:gd name="connsiteY45" fmla="*/ 3471739 h 3532180"/>
                <a:gd name="connsiteX46" fmla="*/ 2379493 w 4335725"/>
                <a:gd name="connsiteY46" fmla="*/ 3444699 h 3532180"/>
                <a:gd name="connsiteX47" fmla="*/ 2331777 w 4335725"/>
                <a:gd name="connsiteY47" fmla="*/ 3416071 h 3532180"/>
                <a:gd name="connsiteX48" fmla="*/ 2284059 w 4335725"/>
                <a:gd name="connsiteY48" fmla="*/ 3390621 h 3532180"/>
                <a:gd name="connsiteX49" fmla="*/ 2236343 w 4335725"/>
                <a:gd name="connsiteY49" fmla="*/ 3365171 h 3532180"/>
                <a:gd name="connsiteX50" fmla="*/ 2188627 w 4335725"/>
                <a:gd name="connsiteY50" fmla="*/ 3346085 h 3532180"/>
                <a:gd name="connsiteX51" fmla="*/ 2139319 w 4335725"/>
                <a:gd name="connsiteY51" fmla="*/ 3333360 h 3532180"/>
                <a:gd name="connsiteX52" fmla="*/ 2090011 w 4335725"/>
                <a:gd name="connsiteY52" fmla="*/ 3326998 h 3532180"/>
                <a:gd name="connsiteX53" fmla="*/ 2037520 w 4335725"/>
                <a:gd name="connsiteY53" fmla="*/ 3326998 h 3532180"/>
                <a:gd name="connsiteX54" fmla="*/ 1983442 w 4335725"/>
                <a:gd name="connsiteY54" fmla="*/ 3330180 h 3532180"/>
                <a:gd name="connsiteX55" fmla="*/ 1929363 w 4335725"/>
                <a:gd name="connsiteY55" fmla="*/ 3336540 h 3532180"/>
                <a:gd name="connsiteX56" fmla="*/ 1875283 w 4335725"/>
                <a:gd name="connsiteY56" fmla="*/ 3344494 h 3532180"/>
                <a:gd name="connsiteX57" fmla="*/ 1821202 w 4335725"/>
                <a:gd name="connsiteY57" fmla="*/ 3350856 h 3532180"/>
                <a:gd name="connsiteX58" fmla="*/ 1767124 w 4335725"/>
                <a:gd name="connsiteY58" fmla="*/ 3355628 h 3532180"/>
                <a:gd name="connsiteX59" fmla="*/ 1716227 w 4335725"/>
                <a:gd name="connsiteY59" fmla="*/ 3354038 h 3532180"/>
                <a:gd name="connsiteX60" fmla="*/ 1666919 w 4335725"/>
                <a:gd name="connsiteY60" fmla="*/ 3347676 h 3532180"/>
                <a:gd name="connsiteX61" fmla="*/ 1619201 w 4335725"/>
                <a:gd name="connsiteY61" fmla="*/ 3333360 h 3532180"/>
                <a:gd name="connsiteX62" fmla="*/ 1579437 w 4335725"/>
                <a:gd name="connsiteY62" fmla="*/ 3312682 h 3532180"/>
                <a:gd name="connsiteX63" fmla="*/ 1541263 w 4335725"/>
                <a:gd name="connsiteY63" fmla="*/ 3285642 h 3532180"/>
                <a:gd name="connsiteX64" fmla="*/ 1507862 w 4335725"/>
                <a:gd name="connsiteY64" fmla="*/ 3253831 h 3532180"/>
                <a:gd name="connsiteX65" fmla="*/ 1474459 w 4335725"/>
                <a:gd name="connsiteY65" fmla="*/ 3217249 h 3532180"/>
                <a:gd name="connsiteX66" fmla="*/ 1444238 w 4335725"/>
                <a:gd name="connsiteY66" fmla="*/ 3179075 h 3532180"/>
                <a:gd name="connsiteX67" fmla="*/ 1414018 w 4335725"/>
                <a:gd name="connsiteY67" fmla="*/ 3139310 h 3532180"/>
                <a:gd name="connsiteX68" fmla="*/ 1383797 w 4335725"/>
                <a:gd name="connsiteY68" fmla="*/ 3099547 h 3532180"/>
                <a:gd name="connsiteX69" fmla="*/ 1353577 w 4335725"/>
                <a:gd name="connsiteY69" fmla="*/ 3061373 h 3532180"/>
                <a:gd name="connsiteX70" fmla="*/ 1321765 w 4335725"/>
                <a:gd name="connsiteY70" fmla="*/ 3024791 h 3532180"/>
                <a:gd name="connsiteX71" fmla="*/ 1285181 w 4335725"/>
                <a:gd name="connsiteY71" fmla="*/ 2992978 h 3532180"/>
                <a:gd name="connsiteX72" fmla="*/ 1250188 w 4335725"/>
                <a:gd name="connsiteY72" fmla="*/ 2964348 h 3532180"/>
                <a:gd name="connsiteX73" fmla="*/ 1210424 w 4335725"/>
                <a:gd name="connsiteY73" fmla="*/ 2942082 h 3532180"/>
                <a:gd name="connsiteX74" fmla="*/ 1167479 w 4335725"/>
                <a:gd name="connsiteY74" fmla="*/ 2922994 h 3532180"/>
                <a:gd name="connsiteX75" fmla="*/ 1121353 w 4335725"/>
                <a:gd name="connsiteY75" fmla="*/ 2907089 h 3532180"/>
                <a:gd name="connsiteX76" fmla="*/ 1073635 w 4335725"/>
                <a:gd name="connsiteY76" fmla="*/ 2892774 h 3532180"/>
                <a:gd name="connsiteX77" fmla="*/ 1025919 w 4335725"/>
                <a:gd name="connsiteY77" fmla="*/ 2880049 h 3532180"/>
                <a:gd name="connsiteX78" fmla="*/ 976611 w 4335725"/>
                <a:gd name="connsiteY78" fmla="*/ 2867324 h 3532180"/>
                <a:gd name="connsiteX79" fmla="*/ 930485 w 4335725"/>
                <a:gd name="connsiteY79" fmla="*/ 2853009 h 3532180"/>
                <a:gd name="connsiteX80" fmla="*/ 884357 w 4335725"/>
                <a:gd name="connsiteY80" fmla="*/ 2837103 h 3532180"/>
                <a:gd name="connsiteX81" fmla="*/ 841413 w 4335725"/>
                <a:gd name="connsiteY81" fmla="*/ 2818015 h 3532180"/>
                <a:gd name="connsiteX82" fmla="*/ 803238 w 4335725"/>
                <a:gd name="connsiteY82" fmla="*/ 2794157 h 3532180"/>
                <a:gd name="connsiteX83" fmla="*/ 768245 w 4335725"/>
                <a:gd name="connsiteY83" fmla="*/ 2765527 h 3532180"/>
                <a:gd name="connsiteX84" fmla="*/ 739617 w 4335725"/>
                <a:gd name="connsiteY84" fmla="*/ 2730536 h 3532180"/>
                <a:gd name="connsiteX85" fmla="*/ 715759 w 4335725"/>
                <a:gd name="connsiteY85" fmla="*/ 2692361 h 3532180"/>
                <a:gd name="connsiteX86" fmla="*/ 696671 w 4335725"/>
                <a:gd name="connsiteY86" fmla="*/ 2649416 h 3532180"/>
                <a:gd name="connsiteX87" fmla="*/ 680766 w 4335725"/>
                <a:gd name="connsiteY87" fmla="*/ 2603290 h 3532180"/>
                <a:gd name="connsiteX88" fmla="*/ 666450 w 4335725"/>
                <a:gd name="connsiteY88" fmla="*/ 2557164 h 3532180"/>
                <a:gd name="connsiteX89" fmla="*/ 653726 w 4335725"/>
                <a:gd name="connsiteY89" fmla="*/ 2507856 h 3532180"/>
                <a:gd name="connsiteX90" fmla="*/ 641000 w 4335725"/>
                <a:gd name="connsiteY90" fmla="*/ 2460140 h 3532180"/>
                <a:gd name="connsiteX91" fmla="*/ 626685 w 4335725"/>
                <a:gd name="connsiteY91" fmla="*/ 2412422 h 3532180"/>
                <a:gd name="connsiteX92" fmla="*/ 610780 w 4335725"/>
                <a:gd name="connsiteY92" fmla="*/ 2366295 h 3532180"/>
                <a:gd name="connsiteX93" fmla="*/ 591692 w 4335725"/>
                <a:gd name="connsiteY93" fmla="*/ 2323348 h 3532180"/>
                <a:gd name="connsiteX94" fmla="*/ 569424 w 4335725"/>
                <a:gd name="connsiteY94" fmla="*/ 2283586 h 3532180"/>
                <a:gd name="connsiteX95" fmla="*/ 540796 w 4335725"/>
                <a:gd name="connsiteY95" fmla="*/ 2248593 h 3532180"/>
                <a:gd name="connsiteX96" fmla="*/ 508983 w 4335725"/>
                <a:gd name="connsiteY96" fmla="*/ 2212010 h 3532180"/>
                <a:gd name="connsiteX97" fmla="*/ 472400 w 4335725"/>
                <a:gd name="connsiteY97" fmla="*/ 2180199 h 3532180"/>
                <a:gd name="connsiteX98" fmla="*/ 432635 w 4335725"/>
                <a:gd name="connsiteY98" fmla="*/ 2149978 h 3532180"/>
                <a:gd name="connsiteX99" fmla="*/ 392872 w 4335725"/>
                <a:gd name="connsiteY99" fmla="*/ 2119758 h 3532180"/>
                <a:gd name="connsiteX100" fmla="*/ 353108 w 4335725"/>
                <a:gd name="connsiteY100" fmla="*/ 2089537 h 3532180"/>
                <a:gd name="connsiteX101" fmla="*/ 314933 w 4335725"/>
                <a:gd name="connsiteY101" fmla="*/ 2059315 h 3532180"/>
                <a:gd name="connsiteX102" fmla="*/ 278350 w 4335725"/>
                <a:gd name="connsiteY102" fmla="*/ 2025914 h 3532180"/>
                <a:gd name="connsiteX103" fmla="*/ 246539 w 4335725"/>
                <a:gd name="connsiteY103" fmla="*/ 1992513 h 3532180"/>
                <a:gd name="connsiteX104" fmla="*/ 219500 w 4335725"/>
                <a:gd name="connsiteY104" fmla="*/ 1954338 h 3532180"/>
                <a:gd name="connsiteX105" fmla="*/ 198823 w 4335725"/>
                <a:gd name="connsiteY105" fmla="*/ 1914575 h 3532180"/>
                <a:gd name="connsiteX106" fmla="*/ 184508 w 4335725"/>
                <a:gd name="connsiteY106" fmla="*/ 1866859 h 3532180"/>
                <a:gd name="connsiteX107" fmla="*/ 178145 w 4335725"/>
                <a:gd name="connsiteY107" fmla="*/ 1817551 h 3532180"/>
                <a:gd name="connsiteX108" fmla="*/ 176554 w 4335725"/>
                <a:gd name="connsiteY108" fmla="*/ 1766651 h 3532180"/>
                <a:gd name="connsiteX109" fmla="*/ 181326 w 4335725"/>
                <a:gd name="connsiteY109" fmla="*/ 1712572 h 3532180"/>
                <a:gd name="connsiteX110" fmla="*/ 187688 w 4335725"/>
                <a:gd name="connsiteY110" fmla="*/ 1658493 h 3532180"/>
                <a:gd name="connsiteX111" fmla="*/ 195640 w 4335725"/>
                <a:gd name="connsiteY111" fmla="*/ 1604413 h 3532180"/>
                <a:gd name="connsiteX112" fmla="*/ 202004 w 4335725"/>
                <a:gd name="connsiteY112" fmla="*/ 1550335 h 3532180"/>
                <a:gd name="connsiteX113" fmla="*/ 205186 w 4335725"/>
                <a:gd name="connsiteY113" fmla="*/ 1496256 h 3532180"/>
                <a:gd name="connsiteX114" fmla="*/ 205186 w 4335725"/>
                <a:gd name="connsiteY114" fmla="*/ 1443766 h 3532180"/>
                <a:gd name="connsiteX115" fmla="*/ 198823 w 4335725"/>
                <a:gd name="connsiteY115" fmla="*/ 1394460 h 3532180"/>
                <a:gd name="connsiteX116" fmla="*/ 186098 w 4335725"/>
                <a:gd name="connsiteY116" fmla="*/ 1345152 h 3532180"/>
                <a:gd name="connsiteX117" fmla="*/ 167011 w 4335725"/>
                <a:gd name="connsiteY117" fmla="*/ 1299024 h 3532180"/>
                <a:gd name="connsiteX118" fmla="*/ 143153 w 4335725"/>
                <a:gd name="connsiteY118" fmla="*/ 1251308 h 3532180"/>
                <a:gd name="connsiteX119" fmla="*/ 116112 w 4335725"/>
                <a:gd name="connsiteY119" fmla="*/ 1203592 h 3532180"/>
                <a:gd name="connsiteX120" fmla="*/ 87483 w 4335725"/>
                <a:gd name="connsiteY120" fmla="*/ 1155874 h 3532180"/>
                <a:gd name="connsiteX121" fmla="*/ 60443 w 4335725"/>
                <a:gd name="connsiteY121" fmla="*/ 1109746 h 3532180"/>
                <a:gd name="connsiteX122" fmla="*/ 36583 w 4335725"/>
                <a:gd name="connsiteY122" fmla="*/ 1060441 h 3532180"/>
                <a:gd name="connsiteX123" fmla="*/ 17498 w 4335725"/>
                <a:gd name="connsiteY123" fmla="*/ 1012723 h 3532180"/>
                <a:gd name="connsiteX124" fmla="*/ 4773 w 4335725"/>
                <a:gd name="connsiteY124" fmla="*/ 963415 h 3532180"/>
                <a:gd name="connsiteX125" fmla="*/ 0 w 4335725"/>
                <a:gd name="connsiteY125" fmla="*/ 912516 h 3532180"/>
                <a:gd name="connsiteX126" fmla="*/ 4773 w 4335725"/>
                <a:gd name="connsiteY126" fmla="*/ 861620 h 3532180"/>
                <a:gd name="connsiteX127" fmla="*/ 17498 w 4335725"/>
                <a:gd name="connsiteY127" fmla="*/ 812312 h 3532180"/>
                <a:gd name="connsiteX128" fmla="*/ 36583 w 4335725"/>
                <a:gd name="connsiteY128" fmla="*/ 764594 h 3532180"/>
                <a:gd name="connsiteX129" fmla="*/ 60443 w 4335725"/>
                <a:gd name="connsiteY129" fmla="*/ 715288 h 3532180"/>
                <a:gd name="connsiteX130" fmla="*/ 87483 w 4335725"/>
                <a:gd name="connsiteY130" fmla="*/ 669160 h 3532180"/>
                <a:gd name="connsiteX131" fmla="*/ 116112 w 4335725"/>
                <a:gd name="connsiteY131" fmla="*/ 621444 h 3532180"/>
                <a:gd name="connsiteX132" fmla="*/ 143153 w 4335725"/>
                <a:gd name="connsiteY132" fmla="*/ 573726 h 3532180"/>
                <a:gd name="connsiteX133" fmla="*/ 167011 w 4335725"/>
                <a:gd name="connsiteY133" fmla="*/ 526010 h 3532180"/>
                <a:gd name="connsiteX134" fmla="*/ 186098 w 4335725"/>
                <a:gd name="connsiteY134" fmla="*/ 479882 h 3532180"/>
                <a:gd name="connsiteX135" fmla="*/ 198823 w 4335725"/>
                <a:gd name="connsiteY135" fmla="*/ 430575 h 3532180"/>
                <a:gd name="connsiteX136" fmla="*/ 205186 w 4335725"/>
                <a:gd name="connsiteY136" fmla="*/ 381268 h 3532180"/>
                <a:gd name="connsiteX137" fmla="*/ 205186 w 4335725"/>
                <a:gd name="connsiteY137" fmla="*/ 328780 h 3532180"/>
                <a:gd name="connsiteX138" fmla="*/ 202004 w 4335725"/>
                <a:gd name="connsiteY138" fmla="*/ 274700 h 3532180"/>
                <a:gd name="connsiteX139" fmla="*/ 195640 w 4335725"/>
                <a:gd name="connsiteY139" fmla="*/ 220621 h 3532180"/>
                <a:gd name="connsiteX140" fmla="*/ 187688 w 4335725"/>
                <a:gd name="connsiteY140" fmla="*/ 166541 h 3532180"/>
                <a:gd name="connsiteX141" fmla="*/ 181326 w 4335725"/>
                <a:gd name="connsiteY141" fmla="*/ 112462 h 3532180"/>
                <a:gd name="connsiteX142" fmla="*/ 176554 w 4335725"/>
                <a:gd name="connsiteY142" fmla="*/ 58383 h 3532180"/>
                <a:gd name="connsiteX143" fmla="*/ 178145 w 4335725"/>
                <a:gd name="connsiteY143" fmla="*/ 7485 h 353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4335725" h="3532180">
                  <a:moveTo>
                    <a:pt x="179111" y="0"/>
                  </a:moveTo>
                  <a:lnTo>
                    <a:pt x="4335725" y="0"/>
                  </a:lnTo>
                  <a:lnTo>
                    <a:pt x="4335725" y="2845937"/>
                  </a:lnTo>
                  <a:lnTo>
                    <a:pt x="4315217" y="2853009"/>
                  </a:lnTo>
                  <a:lnTo>
                    <a:pt x="4269092" y="2867324"/>
                  </a:lnTo>
                  <a:lnTo>
                    <a:pt x="4219783" y="2880049"/>
                  </a:lnTo>
                  <a:lnTo>
                    <a:pt x="4172065" y="2892774"/>
                  </a:lnTo>
                  <a:lnTo>
                    <a:pt x="4124349" y="2907089"/>
                  </a:lnTo>
                  <a:lnTo>
                    <a:pt x="4078224" y="2922994"/>
                  </a:lnTo>
                  <a:lnTo>
                    <a:pt x="4035278" y="2942082"/>
                  </a:lnTo>
                  <a:lnTo>
                    <a:pt x="3995515" y="2964348"/>
                  </a:lnTo>
                  <a:lnTo>
                    <a:pt x="3960521" y="2992978"/>
                  </a:lnTo>
                  <a:lnTo>
                    <a:pt x="3923939" y="3024791"/>
                  </a:lnTo>
                  <a:lnTo>
                    <a:pt x="3892126" y="3061373"/>
                  </a:lnTo>
                  <a:lnTo>
                    <a:pt x="3861905" y="3099547"/>
                  </a:lnTo>
                  <a:lnTo>
                    <a:pt x="3831684" y="3139310"/>
                  </a:lnTo>
                  <a:lnTo>
                    <a:pt x="3801464" y="3179075"/>
                  </a:lnTo>
                  <a:lnTo>
                    <a:pt x="3771243" y="3217249"/>
                  </a:lnTo>
                  <a:lnTo>
                    <a:pt x="3737841" y="3253831"/>
                  </a:lnTo>
                  <a:lnTo>
                    <a:pt x="3704438" y="3285642"/>
                  </a:lnTo>
                  <a:lnTo>
                    <a:pt x="3666266" y="3312682"/>
                  </a:lnTo>
                  <a:lnTo>
                    <a:pt x="3626501" y="3333360"/>
                  </a:lnTo>
                  <a:lnTo>
                    <a:pt x="3578783" y="3347676"/>
                  </a:lnTo>
                  <a:lnTo>
                    <a:pt x="3529475" y="3354038"/>
                  </a:lnTo>
                  <a:lnTo>
                    <a:pt x="3478579" y="3355628"/>
                  </a:lnTo>
                  <a:lnTo>
                    <a:pt x="3424498" y="3350856"/>
                  </a:lnTo>
                  <a:lnTo>
                    <a:pt x="3370419" y="3344494"/>
                  </a:lnTo>
                  <a:lnTo>
                    <a:pt x="3316339" y="3336540"/>
                  </a:lnTo>
                  <a:lnTo>
                    <a:pt x="3262260" y="3330180"/>
                  </a:lnTo>
                  <a:lnTo>
                    <a:pt x="3208180" y="3326998"/>
                  </a:lnTo>
                  <a:lnTo>
                    <a:pt x="3155691" y="3326998"/>
                  </a:lnTo>
                  <a:lnTo>
                    <a:pt x="3106385" y="3333360"/>
                  </a:lnTo>
                  <a:lnTo>
                    <a:pt x="3055487" y="3346085"/>
                  </a:lnTo>
                  <a:lnTo>
                    <a:pt x="3009359" y="3365171"/>
                  </a:lnTo>
                  <a:lnTo>
                    <a:pt x="2961643" y="3390621"/>
                  </a:lnTo>
                  <a:lnTo>
                    <a:pt x="2913927" y="3416071"/>
                  </a:lnTo>
                  <a:lnTo>
                    <a:pt x="2866209" y="3444699"/>
                  </a:lnTo>
                  <a:lnTo>
                    <a:pt x="2820081" y="3471739"/>
                  </a:lnTo>
                  <a:lnTo>
                    <a:pt x="2770775" y="3495598"/>
                  </a:lnTo>
                  <a:lnTo>
                    <a:pt x="2723057" y="3514685"/>
                  </a:lnTo>
                  <a:lnTo>
                    <a:pt x="2673749" y="3527410"/>
                  </a:lnTo>
                  <a:lnTo>
                    <a:pt x="2622852" y="3532180"/>
                  </a:lnTo>
                  <a:lnTo>
                    <a:pt x="2571953" y="3527410"/>
                  </a:lnTo>
                  <a:lnTo>
                    <a:pt x="2522645" y="3514685"/>
                  </a:lnTo>
                  <a:lnTo>
                    <a:pt x="2474930" y="3495598"/>
                  </a:lnTo>
                  <a:lnTo>
                    <a:pt x="2425621" y="3471739"/>
                  </a:lnTo>
                  <a:lnTo>
                    <a:pt x="2379493" y="3444699"/>
                  </a:lnTo>
                  <a:lnTo>
                    <a:pt x="2331777" y="3416071"/>
                  </a:lnTo>
                  <a:lnTo>
                    <a:pt x="2284059" y="3390621"/>
                  </a:lnTo>
                  <a:lnTo>
                    <a:pt x="2236343" y="3365171"/>
                  </a:lnTo>
                  <a:lnTo>
                    <a:pt x="2188627" y="3346085"/>
                  </a:lnTo>
                  <a:lnTo>
                    <a:pt x="2139319" y="3333360"/>
                  </a:lnTo>
                  <a:lnTo>
                    <a:pt x="2090011" y="3326998"/>
                  </a:lnTo>
                  <a:lnTo>
                    <a:pt x="2037520" y="3326998"/>
                  </a:lnTo>
                  <a:lnTo>
                    <a:pt x="1983442" y="3330180"/>
                  </a:lnTo>
                  <a:lnTo>
                    <a:pt x="1929363" y="3336540"/>
                  </a:lnTo>
                  <a:lnTo>
                    <a:pt x="1875283" y="3344494"/>
                  </a:lnTo>
                  <a:lnTo>
                    <a:pt x="1821202" y="3350856"/>
                  </a:lnTo>
                  <a:lnTo>
                    <a:pt x="1767124" y="3355628"/>
                  </a:lnTo>
                  <a:lnTo>
                    <a:pt x="1716227" y="3354038"/>
                  </a:lnTo>
                  <a:lnTo>
                    <a:pt x="1666919" y="3347676"/>
                  </a:lnTo>
                  <a:lnTo>
                    <a:pt x="1619201" y="3333360"/>
                  </a:lnTo>
                  <a:lnTo>
                    <a:pt x="1579437" y="3312682"/>
                  </a:lnTo>
                  <a:lnTo>
                    <a:pt x="1541263" y="3285642"/>
                  </a:lnTo>
                  <a:lnTo>
                    <a:pt x="1507862" y="3253831"/>
                  </a:lnTo>
                  <a:lnTo>
                    <a:pt x="1474459" y="3217249"/>
                  </a:lnTo>
                  <a:lnTo>
                    <a:pt x="1444238" y="3179075"/>
                  </a:lnTo>
                  <a:lnTo>
                    <a:pt x="1414018" y="3139310"/>
                  </a:lnTo>
                  <a:lnTo>
                    <a:pt x="1383797" y="3099547"/>
                  </a:lnTo>
                  <a:lnTo>
                    <a:pt x="1353577" y="3061373"/>
                  </a:lnTo>
                  <a:lnTo>
                    <a:pt x="1321765" y="3024791"/>
                  </a:lnTo>
                  <a:lnTo>
                    <a:pt x="1285181" y="2992978"/>
                  </a:lnTo>
                  <a:lnTo>
                    <a:pt x="1250188" y="2964348"/>
                  </a:lnTo>
                  <a:lnTo>
                    <a:pt x="1210424" y="2942082"/>
                  </a:lnTo>
                  <a:lnTo>
                    <a:pt x="1167479" y="2922994"/>
                  </a:lnTo>
                  <a:lnTo>
                    <a:pt x="1121353" y="2907089"/>
                  </a:lnTo>
                  <a:lnTo>
                    <a:pt x="1073635" y="2892774"/>
                  </a:lnTo>
                  <a:lnTo>
                    <a:pt x="1025919" y="2880049"/>
                  </a:lnTo>
                  <a:lnTo>
                    <a:pt x="976611" y="2867324"/>
                  </a:lnTo>
                  <a:lnTo>
                    <a:pt x="930485" y="2853009"/>
                  </a:lnTo>
                  <a:lnTo>
                    <a:pt x="884357" y="2837103"/>
                  </a:lnTo>
                  <a:lnTo>
                    <a:pt x="841413" y="2818015"/>
                  </a:lnTo>
                  <a:lnTo>
                    <a:pt x="803238" y="2794157"/>
                  </a:lnTo>
                  <a:lnTo>
                    <a:pt x="768245" y="2765527"/>
                  </a:lnTo>
                  <a:lnTo>
                    <a:pt x="739617" y="2730536"/>
                  </a:lnTo>
                  <a:lnTo>
                    <a:pt x="715759" y="2692361"/>
                  </a:lnTo>
                  <a:lnTo>
                    <a:pt x="696671" y="2649416"/>
                  </a:lnTo>
                  <a:lnTo>
                    <a:pt x="680766" y="2603290"/>
                  </a:lnTo>
                  <a:lnTo>
                    <a:pt x="666450" y="2557164"/>
                  </a:lnTo>
                  <a:lnTo>
                    <a:pt x="653726" y="2507856"/>
                  </a:lnTo>
                  <a:lnTo>
                    <a:pt x="641000" y="2460140"/>
                  </a:lnTo>
                  <a:lnTo>
                    <a:pt x="626685" y="2412422"/>
                  </a:lnTo>
                  <a:lnTo>
                    <a:pt x="610780" y="2366295"/>
                  </a:lnTo>
                  <a:lnTo>
                    <a:pt x="591692" y="2323348"/>
                  </a:lnTo>
                  <a:lnTo>
                    <a:pt x="569424" y="2283586"/>
                  </a:lnTo>
                  <a:lnTo>
                    <a:pt x="540796" y="2248593"/>
                  </a:lnTo>
                  <a:lnTo>
                    <a:pt x="508983" y="2212010"/>
                  </a:lnTo>
                  <a:lnTo>
                    <a:pt x="472400" y="2180199"/>
                  </a:lnTo>
                  <a:lnTo>
                    <a:pt x="432635" y="2149978"/>
                  </a:lnTo>
                  <a:lnTo>
                    <a:pt x="392872" y="2119758"/>
                  </a:lnTo>
                  <a:lnTo>
                    <a:pt x="353108" y="2089537"/>
                  </a:lnTo>
                  <a:lnTo>
                    <a:pt x="314933" y="2059315"/>
                  </a:lnTo>
                  <a:lnTo>
                    <a:pt x="278350" y="2025914"/>
                  </a:lnTo>
                  <a:lnTo>
                    <a:pt x="246539" y="1992513"/>
                  </a:lnTo>
                  <a:lnTo>
                    <a:pt x="219500" y="1954338"/>
                  </a:lnTo>
                  <a:lnTo>
                    <a:pt x="198823" y="1914575"/>
                  </a:lnTo>
                  <a:lnTo>
                    <a:pt x="184508" y="1866859"/>
                  </a:lnTo>
                  <a:lnTo>
                    <a:pt x="178145" y="1817551"/>
                  </a:lnTo>
                  <a:lnTo>
                    <a:pt x="176554" y="1766651"/>
                  </a:lnTo>
                  <a:lnTo>
                    <a:pt x="181326" y="1712572"/>
                  </a:lnTo>
                  <a:lnTo>
                    <a:pt x="187688" y="1658493"/>
                  </a:lnTo>
                  <a:lnTo>
                    <a:pt x="195640" y="1604413"/>
                  </a:lnTo>
                  <a:lnTo>
                    <a:pt x="202004" y="1550335"/>
                  </a:lnTo>
                  <a:lnTo>
                    <a:pt x="205186" y="1496256"/>
                  </a:lnTo>
                  <a:lnTo>
                    <a:pt x="205186" y="1443766"/>
                  </a:lnTo>
                  <a:lnTo>
                    <a:pt x="198823" y="1394460"/>
                  </a:lnTo>
                  <a:lnTo>
                    <a:pt x="186098" y="1345152"/>
                  </a:lnTo>
                  <a:lnTo>
                    <a:pt x="167011" y="1299024"/>
                  </a:lnTo>
                  <a:lnTo>
                    <a:pt x="143153" y="1251308"/>
                  </a:lnTo>
                  <a:lnTo>
                    <a:pt x="116112" y="1203592"/>
                  </a:lnTo>
                  <a:lnTo>
                    <a:pt x="87483" y="1155874"/>
                  </a:lnTo>
                  <a:lnTo>
                    <a:pt x="60443" y="1109746"/>
                  </a:lnTo>
                  <a:lnTo>
                    <a:pt x="36583" y="1060441"/>
                  </a:lnTo>
                  <a:lnTo>
                    <a:pt x="17498" y="1012723"/>
                  </a:lnTo>
                  <a:lnTo>
                    <a:pt x="4773" y="963415"/>
                  </a:lnTo>
                  <a:lnTo>
                    <a:pt x="0" y="912516"/>
                  </a:lnTo>
                  <a:lnTo>
                    <a:pt x="4773" y="861620"/>
                  </a:lnTo>
                  <a:lnTo>
                    <a:pt x="17498" y="812312"/>
                  </a:lnTo>
                  <a:lnTo>
                    <a:pt x="36583" y="764594"/>
                  </a:lnTo>
                  <a:lnTo>
                    <a:pt x="60443" y="715288"/>
                  </a:lnTo>
                  <a:lnTo>
                    <a:pt x="87483" y="669160"/>
                  </a:lnTo>
                  <a:lnTo>
                    <a:pt x="116112" y="621444"/>
                  </a:lnTo>
                  <a:lnTo>
                    <a:pt x="143153" y="573726"/>
                  </a:lnTo>
                  <a:lnTo>
                    <a:pt x="167011" y="526010"/>
                  </a:lnTo>
                  <a:lnTo>
                    <a:pt x="186098" y="479882"/>
                  </a:lnTo>
                  <a:lnTo>
                    <a:pt x="198823" y="430575"/>
                  </a:lnTo>
                  <a:lnTo>
                    <a:pt x="205186" y="381268"/>
                  </a:lnTo>
                  <a:lnTo>
                    <a:pt x="205186" y="328780"/>
                  </a:lnTo>
                  <a:lnTo>
                    <a:pt x="202004" y="274700"/>
                  </a:lnTo>
                  <a:lnTo>
                    <a:pt x="195640" y="220621"/>
                  </a:lnTo>
                  <a:lnTo>
                    <a:pt x="187688" y="166541"/>
                  </a:lnTo>
                  <a:lnTo>
                    <a:pt x="181326" y="112462"/>
                  </a:lnTo>
                  <a:lnTo>
                    <a:pt x="176554" y="58383"/>
                  </a:lnTo>
                  <a:lnTo>
                    <a:pt x="178145" y="7485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F1AA6C21-51B2-47E8-9760-50708EB56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9582" y="0"/>
              <a:ext cx="4232421" cy="3429000"/>
            </a:xfrm>
            <a:custGeom>
              <a:avLst/>
              <a:gdLst>
                <a:gd name="connsiteX0" fmla="*/ 176695 w 4232421"/>
                <a:gd name="connsiteY0" fmla="*/ 0 h 3429000"/>
                <a:gd name="connsiteX1" fmla="*/ 4232421 w 4232421"/>
                <a:gd name="connsiteY1" fmla="*/ 0 h 3429000"/>
                <a:gd name="connsiteX2" fmla="*/ 4232421 w 4232421"/>
                <a:gd name="connsiteY2" fmla="*/ 2741963 h 3429000"/>
                <a:gd name="connsiteX3" fmla="*/ 4230819 w 4232421"/>
                <a:gd name="connsiteY3" fmla="*/ 2742965 h 3429000"/>
                <a:gd name="connsiteX4" fmla="*/ 4189566 w 4232421"/>
                <a:gd name="connsiteY4" fmla="*/ 2761300 h 3429000"/>
                <a:gd name="connsiteX5" fmla="*/ 4145256 w 4232421"/>
                <a:gd name="connsiteY5" fmla="*/ 2776579 h 3429000"/>
                <a:gd name="connsiteX6" fmla="*/ 4100946 w 4232421"/>
                <a:gd name="connsiteY6" fmla="*/ 2790330 h 3429000"/>
                <a:gd name="connsiteX7" fmla="*/ 4053581 w 4232421"/>
                <a:gd name="connsiteY7" fmla="*/ 2802553 h 3429000"/>
                <a:gd name="connsiteX8" fmla="*/ 4007741 w 4232421"/>
                <a:gd name="connsiteY8" fmla="*/ 2814777 h 3429000"/>
                <a:gd name="connsiteX9" fmla="*/ 3961906 w 4232421"/>
                <a:gd name="connsiteY9" fmla="*/ 2828531 h 3429000"/>
                <a:gd name="connsiteX10" fmla="*/ 3917596 w 4232421"/>
                <a:gd name="connsiteY10" fmla="*/ 2843809 h 3429000"/>
                <a:gd name="connsiteX11" fmla="*/ 3876343 w 4232421"/>
                <a:gd name="connsiteY11" fmla="*/ 2862145 h 3429000"/>
                <a:gd name="connsiteX12" fmla="*/ 3838145 w 4232421"/>
                <a:gd name="connsiteY12" fmla="*/ 2883535 h 3429000"/>
                <a:gd name="connsiteX13" fmla="*/ 3804531 w 4232421"/>
                <a:gd name="connsiteY13" fmla="*/ 2911037 h 3429000"/>
                <a:gd name="connsiteX14" fmla="*/ 3769387 w 4232421"/>
                <a:gd name="connsiteY14" fmla="*/ 2941596 h 3429000"/>
                <a:gd name="connsiteX15" fmla="*/ 3738828 w 4232421"/>
                <a:gd name="connsiteY15" fmla="*/ 2976737 h 3429000"/>
                <a:gd name="connsiteX16" fmla="*/ 3709798 w 4232421"/>
                <a:gd name="connsiteY16" fmla="*/ 3013408 h 3429000"/>
                <a:gd name="connsiteX17" fmla="*/ 3680767 w 4232421"/>
                <a:gd name="connsiteY17" fmla="*/ 3051604 h 3429000"/>
                <a:gd name="connsiteX18" fmla="*/ 3651737 w 4232421"/>
                <a:gd name="connsiteY18" fmla="*/ 3089802 h 3429000"/>
                <a:gd name="connsiteX19" fmla="*/ 3622708 w 4232421"/>
                <a:gd name="connsiteY19" fmla="*/ 3126473 h 3429000"/>
                <a:gd name="connsiteX20" fmla="*/ 3590619 w 4232421"/>
                <a:gd name="connsiteY20" fmla="*/ 3161614 h 3429000"/>
                <a:gd name="connsiteX21" fmla="*/ 3558532 w 4232421"/>
                <a:gd name="connsiteY21" fmla="*/ 3192174 h 3429000"/>
                <a:gd name="connsiteX22" fmla="*/ 3521864 w 4232421"/>
                <a:gd name="connsiteY22" fmla="*/ 3218148 h 3429000"/>
                <a:gd name="connsiteX23" fmla="*/ 3483665 w 4232421"/>
                <a:gd name="connsiteY23" fmla="*/ 3238011 h 3429000"/>
                <a:gd name="connsiteX24" fmla="*/ 3437828 w 4232421"/>
                <a:gd name="connsiteY24" fmla="*/ 3251762 h 3429000"/>
                <a:gd name="connsiteX25" fmla="*/ 3390461 w 4232421"/>
                <a:gd name="connsiteY25" fmla="*/ 3257874 h 3429000"/>
                <a:gd name="connsiteX26" fmla="*/ 3341569 w 4232421"/>
                <a:gd name="connsiteY26" fmla="*/ 3259401 h 3429000"/>
                <a:gd name="connsiteX27" fmla="*/ 3289619 w 4232421"/>
                <a:gd name="connsiteY27" fmla="*/ 3254819 h 3429000"/>
                <a:gd name="connsiteX28" fmla="*/ 3237670 w 4232421"/>
                <a:gd name="connsiteY28" fmla="*/ 3248707 h 3429000"/>
                <a:gd name="connsiteX29" fmla="*/ 3185721 w 4232421"/>
                <a:gd name="connsiteY29" fmla="*/ 3241066 h 3429000"/>
                <a:gd name="connsiteX30" fmla="*/ 3133771 w 4232421"/>
                <a:gd name="connsiteY30" fmla="*/ 3234956 h 3429000"/>
                <a:gd name="connsiteX31" fmla="*/ 3081822 w 4232421"/>
                <a:gd name="connsiteY31" fmla="*/ 3231899 h 3429000"/>
                <a:gd name="connsiteX32" fmla="*/ 3031400 w 4232421"/>
                <a:gd name="connsiteY32" fmla="*/ 3231899 h 3429000"/>
                <a:gd name="connsiteX33" fmla="*/ 2984035 w 4232421"/>
                <a:gd name="connsiteY33" fmla="*/ 3238011 h 3429000"/>
                <a:gd name="connsiteX34" fmla="*/ 2935140 w 4232421"/>
                <a:gd name="connsiteY34" fmla="*/ 3250235 h 3429000"/>
                <a:gd name="connsiteX35" fmla="*/ 2890830 w 4232421"/>
                <a:gd name="connsiteY35" fmla="*/ 3268570 h 3429000"/>
                <a:gd name="connsiteX36" fmla="*/ 2844995 w 4232421"/>
                <a:gd name="connsiteY36" fmla="*/ 3293018 h 3429000"/>
                <a:gd name="connsiteX37" fmla="*/ 2799158 w 4232421"/>
                <a:gd name="connsiteY37" fmla="*/ 3317465 h 3429000"/>
                <a:gd name="connsiteX38" fmla="*/ 2753317 w 4232421"/>
                <a:gd name="connsiteY38" fmla="*/ 3344964 h 3429000"/>
                <a:gd name="connsiteX39" fmla="*/ 2709007 w 4232421"/>
                <a:gd name="connsiteY39" fmla="*/ 3370942 h 3429000"/>
                <a:gd name="connsiteX40" fmla="*/ 2661643 w 4232421"/>
                <a:gd name="connsiteY40" fmla="*/ 3393859 h 3429000"/>
                <a:gd name="connsiteX41" fmla="*/ 2615805 w 4232421"/>
                <a:gd name="connsiteY41" fmla="*/ 3412195 h 3429000"/>
                <a:gd name="connsiteX42" fmla="*/ 2568440 w 4232421"/>
                <a:gd name="connsiteY42" fmla="*/ 3424418 h 3429000"/>
                <a:gd name="connsiteX43" fmla="*/ 2519548 w 4232421"/>
                <a:gd name="connsiteY43" fmla="*/ 3429000 h 3429000"/>
                <a:gd name="connsiteX44" fmla="*/ 2470653 w 4232421"/>
                <a:gd name="connsiteY44" fmla="*/ 3424418 h 3429000"/>
                <a:gd name="connsiteX45" fmla="*/ 2423286 w 4232421"/>
                <a:gd name="connsiteY45" fmla="*/ 3412195 h 3429000"/>
                <a:gd name="connsiteX46" fmla="*/ 2377451 w 4232421"/>
                <a:gd name="connsiteY46" fmla="*/ 3393859 h 3429000"/>
                <a:gd name="connsiteX47" fmla="*/ 2330084 w 4232421"/>
                <a:gd name="connsiteY47" fmla="*/ 3370942 h 3429000"/>
                <a:gd name="connsiteX48" fmla="*/ 2285773 w 4232421"/>
                <a:gd name="connsiteY48" fmla="*/ 3344964 h 3429000"/>
                <a:gd name="connsiteX49" fmla="*/ 2239936 w 4232421"/>
                <a:gd name="connsiteY49" fmla="*/ 3317465 h 3429000"/>
                <a:gd name="connsiteX50" fmla="*/ 2194099 w 4232421"/>
                <a:gd name="connsiteY50" fmla="*/ 3293018 h 3429000"/>
                <a:gd name="connsiteX51" fmla="*/ 2148261 w 4232421"/>
                <a:gd name="connsiteY51" fmla="*/ 3268570 h 3429000"/>
                <a:gd name="connsiteX52" fmla="*/ 2102426 w 4232421"/>
                <a:gd name="connsiteY52" fmla="*/ 3250235 h 3429000"/>
                <a:gd name="connsiteX53" fmla="*/ 2055059 w 4232421"/>
                <a:gd name="connsiteY53" fmla="*/ 3238011 h 3429000"/>
                <a:gd name="connsiteX54" fmla="*/ 2007691 w 4232421"/>
                <a:gd name="connsiteY54" fmla="*/ 3231899 h 3429000"/>
                <a:gd name="connsiteX55" fmla="*/ 1957269 w 4232421"/>
                <a:gd name="connsiteY55" fmla="*/ 3231899 h 3429000"/>
                <a:gd name="connsiteX56" fmla="*/ 1905320 w 4232421"/>
                <a:gd name="connsiteY56" fmla="*/ 3234956 h 3429000"/>
                <a:gd name="connsiteX57" fmla="*/ 1853373 w 4232421"/>
                <a:gd name="connsiteY57" fmla="*/ 3241066 h 3429000"/>
                <a:gd name="connsiteX58" fmla="*/ 1801421 w 4232421"/>
                <a:gd name="connsiteY58" fmla="*/ 3248707 h 3429000"/>
                <a:gd name="connsiteX59" fmla="*/ 1749472 w 4232421"/>
                <a:gd name="connsiteY59" fmla="*/ 3254819 h 3429000"/>
                <a:gd name="connsiteX60" fmla="*/ 1697523 w 4232421"/>
                <a:gd name="connsiteY60" fmla="*/ 3259401 h 3429000"/>
                <a:gd name="connsiteX61" fmla="*/ 1648630 w 4232421"/>
                <a:gd name="connsiteY61" fmla="*/ 3257874 h 3429000"/>
                <a:gd name="connsiteX62" fmla="*/ 1601266 w 4232421"/>
                <a:gd name="connsiteY62" fmla="*/ 3251762 h 3429000"/>
                <a:gd name="connsiteX63" fmla="*/ 1555428 w 4232421"/>
                <a:gd name="connsiteY63" fmla="*/ 3238011 h 3429000"/>
                <a:gd name="connsiteX64" fmla="*/ 1517230 w 4232421"/>
                <a:gd name="connsiteY64" fmla="*/ 3218148 h 3429000"/>
                <a:gd name="connsiteX65" fmla="*/ 1480559 w 4232421"/>
                <a:gd name="connsiteY65" fmla="*/ 3192174 h 3429000"/>
                <a:gd name="connsiteX66" fmla="*/ 1448472 w 4232421"/>
                <a:gd name="connsiteY66" fmla="*/ 3161614 h 3429000"/>
                <a:gd name="connsiteX67" fmla="*/ 1416386 w 4232421"/>
                <a:gd name="connsiteY67" fmla="*/ 3126473 h 3429000"/>
                <a:gd name="connsiteX68" fmla="*/ 1387354 w 4232421"/>
                <a:gd name="connsiteY68" fmla="*/ 3089802 h 3429000"/>
                <a:gd name="connsiteX69" fmla="*/ 1358325 w 4232421"/>
                <a:gd name="connsiteY69" fmla="*/ 3051604 h 3429000"/>
                <a:gd name="connsiteX70" fmla="*/ 1329295 w 4232421"/>
                <a:gd name="connsiteY70" fmla="*/ 3013408 h 3429000"/>
                <a:gd name="connsiteX71" fmla="*/ 1300263 w 4232421"/>
                <a:gd name="connsiteY71" fmla="*/ 2976737 h 3429000"/>
                <a:gd name="connsiteX72" fmla="*/ 1269704 w 4232421"/>
                <a:gd name="connsiteY72" fmla="*/ 2941596 h 3429000"/>
                <a:gd name="connsiteX73" fmla="*/ 1234563 w 4232421"/>
                <a:gd name="connsiteY73" fmla="*/ 2911037 h 3429000"/>
                <a:gd name="connsiteX74" fmla="*/ 1200949 w 4232421"/>
                <a:gd name="connsiteY74" fmla="*/ 2883535 h 3429000"/>
                <a:gd name="connsiteX75" fmla="*/ 1162751 w 4232421"/>
                <a:gd name="connsiteY75" fmla="*/ 2862145 h 3429000"/>
                <a:gd name="connsiteX76" fmla="*/ 1121495 w 4232421"/>
                <a:gd name="connsiteY76" fmla="*/ 2843809 h 3429000"/>
                <a:gd name="connsiteX77" fmla="*/ 1077188 w 4232421"/>
                <a:gd name="connsiteY77" fmla="*/ 2828531 h 3429000"/>
                <a:gd name="connsiteX78" fmla="*/ 1031348 w 4232421"/>
                <a:gd name="connsiteY78" fmla="*/ 2814777 h 3429000"/>
                <a:gd name="connsiteX79" fmla="*/ 985513 w 4232421"/>
                <a:gd name="connsiteY79" fmla="*/ 2802553 h 3429000"/>
                <a:gd name="connsiteX80" fmla="*/ 938145 w 4232421"/>
                <a:gd name="connsiteY80" fmla="*/ 2790330 h 3429000"/>
                <a:gd name="connsiteX81" fmla="*/ 893838 w 4232421"/>
                <a:gd name="connsiteY81" fmla="*/ 2776579 h 3429000"/>
                <a:gd name="connsiteX82" fmla="*/ 849525 w 4232421"/>
                <a:gd name="connsiteY82" fmla="*/ 2761300 h 3429000"/>
                <a:gd name="connsiteX83" fmla="*/ 808275 w 4232421"/>
                <a:gd name="connsiteY83" fmla="*/ 2742965 h 3429000"/>
                <a:gd name="connsiteX84" fmla="*/ 771601 w 4232421"/>
                <a:gd name="connsiteY84" fmla="*/ 2720045 h 3429000"/>
                <a:gd name="connsiteX85" fmla="*/ 737987 w 4232421"/>
                <a:gd name="connsiteY85" fmla="*/ 2692543 h 3429000"/>
                <a:gd name="connsiteX86" fmla="*/ 710485 w 4232421"/>
                <a:gd name="connsiteY86" fmla="*/ 2658929 h 3429000"/>
                <a:gd name="connsiteX87" fmla="*/ 687568 w 4232421"/>
                <a:gd name="connsiteY87" fmla="*/ 2622258 h 3429000"/>
                <a:gd name="connsiteX88" fmla="*/ 669232 w 4232421"/>
                <a:gd name="connsiteY88" fmla="*/ 2581005 h 3429000"/>
                <a:gd name="connsiteX89" fmla="*/ 653954 w 4232421"/>
                <a:gd name="connsiteY89" fmla="*/ 2536695 h 3429000"/>
                <a:gd name="connsiteX90" fmla="*/ 640203 w 4232421"/>
                <a:gd name="connsiteY90" fmla="*/ 2492387 h 3429000"/>
                <a:gd name="connsiteX91" fmla="*/ 627979 w 4232421"/>
                <a:gd name="connsiteY91" fmla="*/ 2445020 h 3429000"/>
                <a:gd name="connsiteX92" fmla="*/ 615753 w 4232421"/>
                <a:gd name="connsiteY92" fmla="*/ 2399185 h 3429000"/>
                <a:gd name="connsiteX93" fmla="*/ 602002 w 4232421"/>
                <a:gd name="connsiteY93" fmla="*/ 2353345 h 3429000"/>
                <a:gd name="connsiteX94" fmla="*/ 586724 w 4232421"/>
                <a:gd name="connsiteY94" fmla="*/ 2309035 h 3429000"/>
                <a:gd name="connsiteX95" fmla="*/ 568388 w 4232421"/>
                <a:gd name="connsiteY95" fmla="*/ 2267782 h 3429000"/>
                <a:gd name="connsiteX96" fmla="*/ 546998 w 4232421"/>
                <a:gd name="connsiteY96" fmla="*/ 2229583 h 3429000"/>
                <a:gd name="connsiteX97" fmla="*/ 519496 w 4232421"/>
                <a:gd name="connsiteY97" fmla="*/ 2195970 h 3429000"/>
                <a:gd name="connsiteX98" fmla="*/ 488937 w 4232421"/>
                <a:gd name="connsiteY98" fmla="*/ 2160826 h 3429000"/>
                <a:gd name="connsiteX99" fmla="*/ 453796 w 4232421"/>
                <a:gd name="connsiteY99" fmla="*/ 2130269 h 3429000"/>
                <a:gd name="connsiteX100" fmla="*/ 415595 w 4232421"/>
                <a:gd name="connsiteY100" fmla="*/ 2101240 h 3429000"/>
                <a:gd name="connsiteX101" fmla="*/ 377399 w 4232421"/>
                <a:gd name="connsiteY101" fmla="*/ 2072208 h 3429000"/>
                <a:gd name="connsiteX102" fmla="*/ 339201 w 4232421"/>
                <a:gd name="connsiteY102" fmla="*/ 2043179 h 3429000"/>
                <a:gd name="connsiteX103" fmla="*/ 302530 w 4232421"/>
                <a:gd name="connsiteY103" fmla="*/ 2014147 h 3429000"/>
                <a:gd name="connsiteX104" fmla="*/ 267389 w 4232421"/>
                <a:gd name="connsiteY104" fmla="*/ 1982060 h 3429000"/>
                <a:gd name="connsiteX105" fmla="*/ 236829 w 4232421"/>
                <a:gd name="connsiteY105" fmla="*/ 1949976 h 3429000"/>
                <a:gd name="connsiteX106" fmla="*/ 210855 w 4232421"/>
                <a:gd name="connsiteY106" fmla="*/ 1913305 h 3429000"/>
                <a:gd name="connsiteX107" fmla="*/ 190992 w 4232421"/>
                <a:gd name="connsiteY107" fmla="*/ 1875107 h 3429000"/>
                <a:gd name="connsiteX108" fmla="*/ 177241 w 4232421"/>
                <a:gd name="connsiteY108" fmla="*/ 1829269 h 3429000"/>
                <a:gd name="connsiteX109" fmla="*/ 171129 w 4232421"/>
                <a:gd name="connsiteY109" fmla="*/ 1781905 h 3429000"/>
                <a:gd name="connsiteX110" fmla="*/ 169599 w 4232421"/>
                <a:gd name="connsiteY110" fmla="*/ 1733010 h 3429000"/>
                <a:gd name="connsiteX111" fmla="*/ 174184 w 4232421"/>
                <a:gd name="connsiteY111" fmla="*/ 1681060 h 3429000"/>
                <a:gd name="connsiteX112" fmla="*/ 180296 w 4232421"/>
                <a:gd name="connsiteY112" fmla="*/ 1629111 h 3429000"/>
                <a:gd name="connsiteX113" fmla="*/ 187935 w 4232421"/>
                <a:gd name="connsiteY113" fmla="*/ 1577162 h 3429000"/>
                <a:gd name="connsiteX114" fmla="*/ 194049 w 4232421"/>
                <a:gd name="connsiteY114" fmla="*/ 1525212 h 3429000"/>
                <a:gd name="connsiteX115" fmla="*/ 197104 w 4232421"/>
                <a:gd name="connsiteY115" fmla="*/ 1473263 h 3429000"/>
                <a:gd name="connsiteX116" fmla="*/ 197104 w 4232421"/>
                <a:gd name="connsiteY116" fmla="*/ 1422841 h 3429000"/>
                <a:gd name="connsiteX117" fmla="*/ 190992 w 4232421"/>
                <a:gd name="connsiteY117" fmla="*/ 1375479 h 3429000"/>
                <a:gd name="connsiteX118" fmla="*/ 178768 w 4232421"/>
                <a:gd name="connsiteY118" fmla="*/ 1328111 h 3429000"/>
                <a:gd name="connsiteX119" fmla="*/ 160433 w 4232421"/>
                <a:gd name="connsiteY119" fmla="*/ 1283801 h 3429000"/>
                <a:gd name="connsiteX120" fmla="*/ 137515 w 4232421"/>
                <a:gd name="connsiteY120" fmla="*/ 1237964 h 3429000"/>
                <a:gd name="connsiteX121" fmla="*/ 111538 w 4232421"/>
                <a:gd name="connsiteY121" fmla="*/ 1192129 h 3429000"/>
                <a:gd name="connsiteX122" fmla="*/ 84039 w 4232421"/>
                <a:gd name="connsiteY122" fmla="*/ 1146289 h 3429000"/>
                <a:gd name="connsiteX123" fmla="*/ 58064 w 4232421"/>
                <a:gd name="connsiteY123" fmla="*/ 1101978 h 3429000"/>
                <a:gd name="connsiteX124" fmla="*/ 35144 w 4232421"/>
                <a:gd name="connsiteY124" fmla="*/ 1054614 h 3429000"/>
                <a:gd name="connsiteX125" fmla="*/ 16808 w 4232421"/>
                <a:gd name="connsiteY125" fmla="*/ 1008776 h 3429000"/>
                <a:gd name="connsiteX126" fmla="*/ 4585 w 4232421"/>
                <a:gd name="connsiteY126" fmla="*/ 961409 h 3429000"/>
                <a:gd name="connsiteX127" fmla="*/ 0 w 4232421"/>
                <a:gd name="connsiteY127" fmla="*/ 912517 h 3429000"/>
                <a:gd name="connsiteX128" fmla="*/ 4585 w 4232421"/>
                <a:gd name="connsiteY128" fmla="*/ 863625 h 3429000"/>
                <a:gd name="connsiteX129" fmla="*/ 16808 w 4232421"/>
                <a:gd name="connsiteY129" fmla="*/ 816260 h 3429000"/>
                <a:gd name="connsiteX130" fmla="*/ 35144 w 4232421"/>
                <a:gd name="connsiteY130" fmla="*/ 770420 h 3429000"/>
                <a:gd name="connsiteX131" fmla="*/ 58064 w 4232421"/>
                <a:gd name="connsiteY131" fmla="*/ 723055 h 3429000"/>
                <a:gd name="connsiteX132" fmla="*/ 84039 w 4232421"/>
                <a:gd name="connsiteY132" fmla="*/ 678745 h 3429000"/>
                <a:gd name="connsiteX133" fmla="*/ 111538 w 4232421"/>
                <a:gd name="connsiteY133" fmla="*/ 632910 h 3429000"/>
                <a:gd name="connsiteX134" fmla="*/ 137515 w 4232421"/>
                <a:gd name="connsiteY134" fmla="*/ 587070 h 3429000"/>
                <a:gd name="connsiteX135" fmla="*/ 160433 w 4232421"/>
                <a:gd name="connsiteY135" fmla="*/ 541232 h 3429000"/>
                <a:gd name="connsiteX136" fmla="*/ 178768 w 4232421"/>
                <a:gd name="connsiteY136" fmla="*/ 496922 h 3429000"/>
                <a:gd name="connsiteX137" fmla="*/ 190992 w 4232421"/>
                <a:gd name="connsiteY137" fmla="*/ 449557 h 3429000"/>
                <a:gd name="connsiteX138" fmla="*/ 197104 w 4232421"/>
                <a:gd name="connsiteY138" fmla="*/ 402192 h 3429000"/>
                <a:gd name="connsiteX139" fmla="*/ 197104 w 4232421"/>
                <a:gd name="connsiteY139" fmla="*/ 351770 h 3429000"/>
                <a:gd name="connsiteX140" fmla="*/ 194049 w 4232421"/>
                <a:gd name="connsiteY140" fmla="*/ 299821 h 3429000"/>
                <a:gd name="connsiteX141" fmla="*/ 187935 w 4232421"/>
                <a:gd name="connsiteY141" fmla="*/ 247872 h 3429000"/>
                <a:gd name="connsiteX142" fmla="*/ 180296 w 4232421"/>
                <a:gd name="connsiteY142" fmla="*/ 195922 h 3429000"/>
                <a:gd name="connsiteX143" fmla="*/ 174184 w 4232421"/>
                <a:gd name="connsiteY143" fmla="*/ 143973 h 3429000"/>
                <a:gd name="connsiteX144" fmla="*/ 169599 w 4232421"/>
                <a:gd name="connsiteY144" fmla="*/ 92024 h 3429000"/>
                <a:gd name="connsiteX145" fmla="*/ 171129 w 4232421"/>
                <a:gd name="connsiteY145" fmla="*/ 43131 h 3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4232421" h="3429000">
                  <a:moveTo>
                    <a:pt x="176695" y="0"/>
                  </a:moveTo>
                  <a:lnTo>
                    <a:pt x="4232421" y="0"/>
                  </a:lnTo>
                  <a:lnTo>
                    <a:pt x="4232421" y="2741963"/>
                  </a:lnTo>
                  <a:lnTo>
                    <a:pt x="4230819" y="2742965"/>
                  </a:lnTo>
                  <a:lnTo>
                    <a:pt x="4189566" y="2761300"/>
                  </a:lnTo>
                  <a:lnTo>
                    <a:pt x="4145256" y="2776579"/>
                  </a:lnTo>
                  <a:lnTo>
                    <a:pt x="4100946" y="2790330"/>
                  </a:lnTo>
                  <a:lnTo>
                    <a:pt x="4053581" y="2802553"/>
                  </a:lnTo>
                  <a:lnTo>
                    <a:pt x="4007741" y="2814777"/>
                  </a:lnTo>
                  <a:lnTo>
                    <a:pt x="3961906" y="2828531"/>
                  </a:lnTo>
                  <a:lnTo>
                    <a:pt x="3917596" y="2843809"/>
                  </a:lnTo>
                  <a:lnTo>
                    <a:pt x="3876343" y="2862145"/>
                  </a:lnTo>
                  <a:lnTo>
                    <a:pt x="3838145" y="2883535"/>
                  </a:lnTo>
                  <a:lnTo>
                    <a:pt x="3804531" y="2911037"/>
                  </a:lnTo>
                  <a:lnTo>
                    <a:pt x="3769387" y="2941596"/>
                  </a:lnTo>
                  <a:lnTo>
                    <a:pt x="3738828" y="2976737"/>
                  </a:lnTo>
                  <a:lnTo>
                    <a:pt x="3709798" y="3013408"/>
                  </a:lnTo>
                  <a:lnTo>
                    <a:pt x="3680767" y="3051604"/>
                  </a:lnTo>
                  <a:lnTo>
                    <a:pt x="3651737" y="3089802"/>
                  </a:lnTo>
                  <a:lnTo>
                    <a:pt x="3622708" y="3126473"/>
                  </a:lnTo>
                  <a:lnTo>
                    <a:pt x="3590619" y="3161614"/>
                  </a:lnTo>
                  <a:lnTo>
                    <a:pt x="3558532" y="3192174"/>
                  </a:lnTo>
                  <a:lnTo>
                    <a:pt x="3521864" y="3218148"/>
                  </a:lnTo>
                  <a:lnTo>
                    <a:pt x="3483665" y="3238011"/>
                  </a:lnTo>
                  <a:lnTo>
                    <a:pt x="3437828" y="3251762"/>
                  </a:lnTo>
                  <a:lnTo>
                    <a:pt x="3390461" y="3257874"/>
                  </a:lnTo>
                  <a:lnTo>
                    <a:pt x="3341569" y="3259401"/>
                  </a:lnTo>
                  <a:lnTo>
                    <a:pt x="3289619" y="3254819"/>
                  </a:lnTo>
                  <a:lnTo>
                    <a:pt x="3237670" y="3248707"/>
                  </a:lnTo>
                  <a:lnTo>
                    <a:pt x="3185721" y="3241066"/>
                  </a:lnTo>
                  <a:lnTo>
                    <a:pt x="3133771" y="3234956"/>
                  </a:lnTo>
                  <a:lnTo>
                    <a:pt x="3081822" y="3231899"/>
                  </a:lnTo>
                  <a:lnTo>
                    <a:pt x="3031400" y="3231899"/>
                  </a:lnTo>
                  <a:lnTo>
                    <a:pt x="2984035" y="3238011"/>
                  </a:lnTo>
                  <a:lnTo>
                    <a:pt x="2935140" y="3250235"/>
                  </a:lnTo>
                  <a:lnTo>
                    <a:pt x="2890830" y="3268570"/>
                  </a:lnTo>
                  <a:lnTo>
                    <a:pt x="2844995" y="3293018"/>
                  </a:lnTo>
                  <a:lnTo>
                    <a:pt x="2799158" y="3317465"/>
                  </a:lnTo>
                  <a:lnTo>
                    <a:pt x="2753317" y="3344964"/>
                  </a:lnTo>
                  <a:lnTo>
                    <a:pt x="2709007" y="3370942"/>
                  </a:lnTo>
                  <a:lnTo>
                    <a:pt x="2661643" y="3393859"/>
                  </a:lnTo>
                  <a:lnTo>
                    <a:pt x="2615805" y="3412195"/>
                  </a:lnTo>
                  <a:lnTo>
                    <a:pt x="2568440" y="3424418"/>
                  </a:lnTo>
                  <a:lnTo>
                    <a:pt x="2519548" y="3429000"/>
                  </a:lnTo>
                  <a:lnTo>
                    <a:pt x="2470653" y="3424418"/>
                  </a:lnTo>
                  <a:lnTo>
                    <a:pt x="2423286" y="3412195"/>
                  </a:lnTo>
                  <a:lnTo>
                    <a:pt x="2377451" y="3393859"/>
                  </a:lnTo>
                  <a:lnTo>
                    <a:pt x="2330084" y="3370942"/>
                  </a:lnTo>
                  <a:lnTo>
                    <a:pt x="2285773" y="3344964"/>
                  </a:lnTo>
                  <a:lnTo>
                    <a:pt x="2239936" y="3317465"/>
                  </a:lnTo>
                  <a:lnTo>
                    <a:pt x="2194099" y="3293018"/>
                  </a:lnTo>
                  <a:lnTo>
                    <a:pt x="2148261" y="3268570"/>
                  </a:lnTo>
                  <a:lnTo>
                    <a:pt x="2102426" y="3250235"/>
                  </a:lnTo>
                  <a:lnTo>
                    <a:pt x="2055059" y="3238011"/>
                  </a:lnTo>
                  <a:lnTo>
                    <a:pt x="2007691" y="3231899"/>
                  </a:lnTo>
                  <a:lnTo>
                    <a:pt x="1957269" y="3231899"/>
                  </a:lnTo>
                  <a:lnTo>
                    <a:pt x="1905320" y="3234956"/>
                  </a:lnTo>
                  <a:lnTo>
                    <a:pt x="1853373" y="3241066"/>
                  </a:lnTo>
                  <a:lnTo>
                    <a:pt x="1801421" y="3248707"/>
                  </a:lnTo>
                  <a:lnTo>
                    <a:pt x="1749472" y="3254819"/>
                  </a:lnTo>
                  <a:lnTo>
                    <a:pt x="1697523" y="3259401"/>
                  </a:lnTo>
                  <a:lnTo>
                    <a:pt x="1648630" y="3257874"/>
                  </a:lnTo>
                  <a:lnTo>
                    <a:pt x="1601266" y="3251762"/>
                  </a:lnTo>
                  <a:lnTo>
                    <a:pt x="1555428" y="3238011"/>
                  </a:lnTo>
                  <a:lnTo>
                    <a:pt x="1517230" y="3218148"/>
                  </a:lnTo>
                  <a:lnTo>
                    <a:pt x="1480559" y="3192174"/>
                  </a:lnTo>
                  <a:lnTo>
                    <a:pt x="1448472" y="3161614"/>
                  </a:lnTo>
                  <a:lnTo>
                    <a:pt x="1416386" y="3126473"/>
                  </a:lnTo>
                  <a:lnTo>
                    <a:pt x="1387354" y="3089802"/>
                  </a:lnTo>
                  <a:lnTo>
                    <a:pt x="1358325" y="3051604"/>
                  </a:lnTo>
                  <a:lnTo>
                    <a:pt x="1329295" y="3013408"/>
                  </a:lnTo>
                  <a:lnTo>
                    <a:pt x="1300263" y="2976737"/>
                  </a:lnTo>
                  <a:lnTo>
                    <a:pt x="1269704" y="2941596"/>
                  </a:lnTo>
                  <a:lnTo>
                    <a:pt x="1234563" y="2911037"/>
                  </a:lnTo>
                  <a:lnTo>
                    <a:pt x="1200949" y="2883535"/>
                  </a:lnTo>
                  <a:lnTo>
                    <a:pt x="1162751" y="2862145"/>
                  </a:lnTo>
                  <a:lnTo>
                    <a:pt x="1121495" y="2843809"/>
                  </a:lnTo>
                  <a:lnTo>
                    <a:pt x="1077188" y="2828531"/>
                  </a:lnTo>
                  <a:lnTo>
                    <a:pt x="1031348" y="2814777"/>
                  </a:lnTo>
                  <a:lnTo>
                    <a:pt x="985513" y="2802553"/>
                  </a:lnTo>
                  <a:lnTo>
                    <a:pt x="938145" y="2790330"/>
                  </a:lnTo>
                  <a:lnTo>
                    <a:pt x="893838" y="2776579"/>
                  </a:lnTo>
                  <a:lnTo>
                    <a:pt x="849525" y="2761300"/>
                  </a:lnTo>
                  <a:lnTo>
                    <a:pt x="808275" y="2742965"/>
                  </a:lnTo>
                  <a:lnTo>
                    <a:pt x="771601" y="2720045"/>
                  </a:lnTo>
                  <a:lnTo>
                    <a:pt x="737987" y="2692543"/>
                  </a:lnTo>
                  <a:lnTo>
                    <a:pt x="710485" y="2658929"/>
                  </a:lnTo>
                  <a:lnTo>
                    <a:pt x="687568" y="2622258"/>
                  </a:lnTo>
                  <a:lnTo>
                    <a:pt x="669232" y="2581005"/>
                  </a:lnTo>
                  <a:lnTo>
                    <a:pt x="653954" y="2536695"/>
                  </a:lnTo>
                  <a:lnTo>
                    <a:pt x="640203" y="2492387"/>
                  </a:lnTo>
                  <a:lnTo>
                    <a:pt x="627979" y="2445020"/>
                  </a:lnTo>
                  <a:lnTo>
                    <a:pt x="615753" y="2399185"/>
                  </a:lnTo>
                  <a:lnTo>
                    <a:pt x="602002" y="2353345"/>
                  </a:lnTo>
                  <a:lnTo>
                    <a:pt x="586724" y="2309035"/>
                  </a:lnTo>
                  <a:lnTo>
                    <a:pt x="568388" y="2267782"/>
                  </a:lnTo>
                  <a:lnTo>
                    <a:pt x="546998" y="2229583"/>
                  </a:lnTo>
                  <a:lnTo>
                    <a:pt x="519496" y="2195970"/>
                  </a:lnTo>
                  <a:lnTo>
                    <a:pt x="488937" y="2160826"/>
                  </a:lnTo>
                  <a:lnTo>
                    <a:pt x="453796" y="2130269"/>
                  </a:lnTo>
                  <a:lnTo>
                    <a:pt x="415595" y="2101240"/>
                  </a:lnTo>
                  <a:lnTo>
                    <a:pt x="377399" y="2072208"/>
                  </a:lnTo>
                  <a:lnTo>
                    <a:pt x="339201" y="2043179"/>
                  </a:lnTo>
                  <a:lnTo>
                    <a:pt x="302530" y="2014147"/>
                  </a:lnTo>
                  <a:lnTo>
                    <a:pt x="267389" y="1982060"/>
                  </a:lnTo>
                  <a:lnTo>
                    <a:pt x="236829" y="1949976"/>
                  </a:lnTo>
                  <a:lnTo>
                    <a:pt x="210855" y="1913305"/>
                  </a:lnTo>
                  <a:lnTo>
                    <a:pt x="190992" y="1875107"/>
                  </a:lnTo>
                  <a:lnTo>
                    <a:pt x="177241" y="1829269"/>
                  </a:lnTo>
                  <a:lnTo>
                    <a:pt x="171129" y="1781905"/>
                  </a:lnTo>
                  <a:lnTo>
                    <a:pt x="169599" y="1733010"/>
                  </a:lnTo>
                  <a:lnTo>
                    <a:pt x="174184" y="1681060"/>
                  </a:lnTo>
                  <a:lnTo>
                    <a:pt x="180296" y="1629111"/>
                  </a:lnTo>
                  <a:lnTo>
                    <a:pt x="187935" y="1577162"/>
                  </a:lnTo>
                  <a:lnTo>
                    <a:pt x="194049" y="1525212"/>
                  </a:lnTo>
                  <a:lnTo>
                    <a:pt x="197104" y="1473263"/>
                  </a:lnTo>
                  <a:lnTo>
                    <a:pt x="197104" y="1422841"/>
                  </a:lnTo>
                  <a:lnTo>
                    <a:pt x="190992" y="1375479"/>
                  </a:lnTo>
                  <a:lnTo>
                    <a:pt x="178768" y="1328111"/>
                  </a:lnTo>
                  <a:lnTo>
                    <a:pt x="160433" y="1283801"/>
                  </a:lnTo>
                  <a:lnTo>
                    <a:pt x="137515" y="1237964"/>
                  </a:lnTo>
                  <a:lnTo>
                    <a:pt x="111538" y="1192129"/>
                  </a:lnTo>
                  <a:lnTo>
                    <a:pt x="84039" y="1146289"/>
                  </a:lnTo>
                  <a:lnTo>
                    <a:pt x="58064" y="1101978"/>
                  </a:lnTo>
                  <a:lnTo>
                    <a:pt x="35144" y="1054614"/>
                  </a:lnTo>
                  <a:lnTo>
                    <a:pt x="16808" y="1008776"/>
                  </a:lnTo>
                  <a:lnTo>
                    <a:pt x="4585" y="961409"/>
                  </a:lnTo>
                  <a:lnTo>
                    <a:pt x="0" y="912517"/>
                  </a:lnTo>
                  <a:lnTo>
                    <a:pt x="4585" y="863625"/>
                  </a:lnTo>
                  <a:lnTo>
                    <a:pt x="16808" y="816260"/>
                  </a:lnTo>
                  <a:lnTo>
                    <a:pt x="35144" y="770420"/>
                  </a:lnTo>
                  <a:lnTo>
                    <a:pt x="58064" y="723055"/>
                  </a:lnTo>
                  <a:lnTo>
                    <a:pt x="84039" y="678745"/>
                  </a:lnTo>
                  <a:lnTo>
                    <a:pt x="111538" y="632910"/>
                  </a:lnTo>
                  <a:lnTo>
                    <a:pt x="137515" y="587070"/>
                  </a:lnTo>
                  <a:lnTo>
                    <a:pt x="160433" y="541232"/>
                  </a:lnTo>
                  <a:lnTo>
                    <a:pt x="178768" y="496922"/>
                  </a:lnTo>
                  <a:lnTo>
                    <a:pt x="190992" y="449557"/>
                  </a:lnTo>
                  <a:lnTo>
                    <a:pt x="197104" y="402192"/>
                  </a:lnTo>
                  <a:lnTo>
                    <a:pt x="197104" y="351770"/>
                  </a:lnTo>
                  <a:lnTo>
                    <a:pt x="194049" y="299821"/>
                  </a:lnTo>
                  <a:lnTo>
                    <a:pt x="187935" y="247872"/>
                  </a:lnTo>
                  <a:lnTo>
                    <a:pt x="180296" y="195922"/>
                  </a:lnTo>
                  <a:lnTo>
                    <a:pt x="174184" y="143973"/>
                  </a:lnTo>
                  <a:lnTo>
                    <a:pt x="169599" y="92024"/>
                  </a:lnTo>
                  <a:lnTo>
                    <a:pt x="171129" y="43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5B591529-76C1-600A-5A84-816CF770B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19794" y="1024282"/>
            <a:ext cx="3243520" cy="591942"/>
          </a:xfrm>
          <a:prstGeom prst="rect">
            <a:avLst/>
          </a:prstGeom>
        </p:spPr>
      </p:pic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5F42AC07-1FE2-483E-851B-FC9134210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82017" y="3754146"/>
            <a:ext cx="3309985" cy="3103853"/>
            <a:chOff x="8882017" y="3754146"/>
            <a:chExt cx="3309985" cy="3103853"/>
          </a:xfrm>
        </p:grpSpPr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0A6D42E8-3193-4B5F-8230-2778A35E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2017" y="3754146"/>
              <a:ext cx="3309983" cy="3103853"/>
            </a:xfrm>
            <a:custGeom>
              <a:avLst/>
              <a:gdLst>
                <a:gd name="connsiteX0" fmla="*/ 2022059 w 3309983"/>
                <a:gd name="connsiteY0" fmla="*/ 0 h 3103853"/>
                <a:gd name="connsiteX1" fmla="*/ 2061297 w 3309983"/>
                <a:gd name="connsiteY1" fmla="*/ 3678 h 3103853"/>
                <a:gd name="connsiteX2" fmla="*/ 2099311 w 3309983"/>
                <a:gd name="connsiteY2" fmla="*/ 13488 h 3103853"/>
                <a:gd name="connsiteX3" fmla="*/ 2136099 w 3309983"/>
                <a:gd name="connsiteY3" fmla="*/ 28203 h 3103853"/>
                <a:gd name="connsiteX4" fmla="*/ 2174111 w 3309983"/>
                <a:gd name="connsiteY4" fmla="*/ 46597 h 3103853"/>
                <a:gd name="connsiteX5" fmla="*/ 2209672 w 3309983"/>
                <a:gd name="connsiteY5" fmla="*/ 67443 h 3103853"/>
                <a:gd name="connsiteX6" fmla="*/ 2246460 w 3309983"/>
                <a:gd name="connsiteY6" fmla="*/ 89515 h 3103853"/>
                <a:gd name="connsiteX7" fmla="*/ 2283247 w 3309983"/>
                <a:gd name="connsiteY7" fmla="*/ 109134 h 3103853"/>
                <a:gd name="connsiteX8" fmla="*/ 2320033 w 3309983"/>
                <a:gd name="connsiteY8" fmla="*/ 128755 h 3103853"/>
                <a:gd name="connsiteX9" fmla="*/ 2355594 w 3309983"/>
                <a:gd name="connsiteY9" fmla="*/ 143469 h 3103853"/>
                <a:gd name="connsiteX10" fmla="*/ 2394834 w 3309983"/>
                <a:gd name="connsiteY10" fmla="*/ 153279 h 3103853"/>
                <a:gd name="connsiteX11" fmla="*/ 2432846 w 3309983"/>
                <a:gd name="connsiteY11" fmla="*/ 158184 h 3103853"/>
                <a:gd name="connsiteX12" fmla="*/ 2473311 w 3309983"/>
                <a:gd name="connsiteY12" fmla="*/ 158184 h 3103853"/>
                <a:gd name="connsiteX13" fmla="*/ 2515004 w 3309983"/>
                <a:gd name="connsiteY13" fmla="*/ 155732 h 3103853"/>
                <a:gd name="connsiteX14" fmla="*/ 2556695 w 3309983"/>
                <a:gd name="connsiteY14" fmla="*/ 150827 h 3103853"/>
                <a:gd name="connsiteX15" fmla="*/ 2598388 w 3309983"/>
                <a:gd name="connsiteY15" fmla="*/ 144696 h 3103853"/>
                <a:gd name="connsiteX16" fmla="*/ 2640079 w 3309983"/>
                <a:gd name="connsiteY16" fmla="*/ 139791 h 3103853"/>
                <a:gd name="connsiteX17" fmla="*/ 2681772 w 3309983"/>
                <a:gd name="connsiteY17" fmla="*/ 136111 h 3103853"/>
                <a:gd name="connsiteX18" fmla="*/ 2721011 w 3309983"/>
                <a:gd name="connsiteY18" fmla="*/ 137338 h 3103853"/>
                <a:gd name="connsiteX19" fmla="*/ 2759024 w 3309983"/>
                <a:gd name="connsiteY19" fmla="*/ 142243 h 3103853"/>
                <a:gd name="connsiteX20" fmla="*/ 2795812 w 3309983"/>
                <a:gd name="connsiteY20" fmla="*/ 153279 h 3103853"/>
                <a:gd name="connsiteX21" fmla="*/ 2826468 w 3309983"/>
                <a:gd name="connsiteY21" fmla="*/ 169220 h 3103853"/>
                <a:gd name="connsiteX22" fmla="*/ 2855897 w 3309983"/>
                <a:gd name="connsiteY22" fmla="*/ 190066 h 3103853"/>
                <a:gd name="connsiteX23" fmla="*/ 2881648 w 3309983"/>
                <a:gd name="connsiteY23" fmla="*/ 214590 h 3103853"/>
                <a:gd name="connsiteX24" fmla="*/ 2907399 w 3309983"/>
                <a:gd name="connsiteY24" fmla="*/ 242793 h 3103853"/>
                <a:gd name="connsiteX25" fmla="*/ 2930697 w 3309983"/>
                <a:gd name="connsiteY25" fmla="*/ 272223 h 3103853"/>
                <a:gd name="connsiteX26" fmla="*/ 2953995 w 3309983"/>
                <a:gd name="connsiteY26" fmla="*/ 302879 h 3103853"/>
                <a:gd name="connsiteX27" fmla="*/ 2977294 w 3309983"/>
                <a:gd name="connsiteY27" fmla="*/ 333535 h 3103853"/>
                <a:gd name="connsiteX28" fmla="*/ 3000592 w 3309983"/>
                <a:gd name="connsiteY28" fmla="*/ 362964 h 3103853"/>
                <a:gd name="connsiteX29" fmla="*/ 3025118 w 3309983"/>
                <a:gd name="connsiteY29" fmla="*/ 391167 h 3103853"/>
                <a:gd name="connsiteX30" fmla="*/ 3053321 w 3309983"/>
                <a:gd name="connsiteY30" fmla="*/ 415693 h 3103853"/>
                <a:gd name="connsiteX31" fmla="*/ 3080299 w 3309983"/>
                <a:gd name="connsiteY31" fmla="*/ 437765 h 3103853"/>
                <a:gd name="connsiteX32" fmla="*/ 3110953 w 3309983"/>
                <a:gd name="connsiteY32" fmla="*/ 454931 h 3103853"/>
                <a:gd name="connsiteX33" fmla="*/ 3144062 w 3309983"/>
                <a:gd name="connsiteY33" fmla="*/ 469646 h 3103853"/>
                <a:gd name="connsiteX34" fmla="*/ 3179622 w 3309983"/>
                <a:gd name="connsiteY34" fmla="*/ 481908 h 3103853"/>
                <a:gd name="connsiteX35" fmla="*/ 3216409 w 3309983"/>
                <a:gd name="connsiteY35" fmla="*/ 492944 h 3103853"/>
                <a:gd name="connsiteX36" fmla="*/ 3253196 w 3309983"/>
                <a:gd name="connsiteY36" fmla="*/ 502755 h 3103853"/>
                <a:gd name="connsiteX37" fmla="*/ 3291210 w 3309983"/>
                <a:gd name="connsiteY37" fmla="*/ 512565 h 3103853"/>
                <a:gd name="connsiteX38" fmla="*/ 3309983 w 3309983"/>
                <a:gd name="connsiteY38" fmla="*/ 518391 h 3103853"/>
                <a:gd name="connsiteX39" fmla="*/ 3309983 w 3309983"/>
                <a:gd name="connsiteY39" fmla="*/ 3103853 h 3103853"/>
                <a:gd name="connsiteX40" fmla="*/ 454246 w 3309983"/>
                <a:gd name="connsiteY40" fmla="*/ 3103853 h 3103853"/>
                <a:gd name="connsiteX41" fmla="*/ 438991 w 3309983"/>
                <a:gd name="connsiteY41" fmla="*/ 3076613 h 3103853"/>
                <a:gd name="connsiteX42" fmla="*/ 416921 w 3309983"/>
                <a:gd name="connsiteY42" fmla="*/ 3049636 h 3103853"/>
                <a:gd name="connsiteX43" fmla="*/ 392395 w 3309983"/>
                <a:gd name="connsiteY43" fmla="*/ 3021432 h 3103853"/>
                <a:gd name="connsiteX44" fmla="*/ 364192 w 3309983"/>
                <a:gd name="connsiteY44" fmla="*/ 2996908 h 3103853"/>
                <a:gd name="connsiteX45" fmla="*/ 333535 w 3309983"/>
                <a:gd name="connsiteY45" fmla="*/ 2973610 h 3103853"/>
                <a:gd name="connsiteX46" fmla="*/ 302880 w 3309983"/>
                <a:gd name="connsiteY46" fmla="*/ 2950312 h 3103853"/>
                <a:gd name="connsiteX47" fmla="*/ 272224 w 3309983"/>
                <a:gd name="connsiteY47" fmla="*/ 2927014 h 3103853"/>
                <a:gd name="connsiteX48" fmla="*/ 242794 w 3309983"/>
                <a:gd name="connsiteY48" fmla="*/ 2903714 h 3103853"/>
                <a:gd name="connsiteX49" fmla="*/ 214591 w 3309983"/>
                <a:gd name="connsiteY49" fmla="*/ 2877964 h 3103853"/>
                <a:gd name="connsiteX50" fmla="*/ 190066 w 3309983"/>
                <a:gd name="connsiteY50" fmla="*/ 2852214 h 3103853"/>
                <a:gd name="connsiteX51" fmla="*/ 169221 w 3309983"/>
                <a:gd name="connsiteY51" fmla="*/ 2822783 h 3103853"/>
                <a:gd name="connsiteX52" fmla="*/ 153281 w 3309983"/>
                <a:gd name="connsiteY52" fmla="*/ 2792128 h 3103853"/>
                <a:gd name="connsiteX53" fmla="*/ 142244 w 3309983"/>
                <a:gd name="connsiteY53" fmla="*/ 2755342 h 3103853"/>
                <a:gd name="connsiteX54" fmla="*/ 137339 w 3309983"/>
                <a:gd name="connsiteY54" fmla="*/ 2717328 h 3103853"/>
                <a:gd name="connsiteX55" fmla="*/ 136112 w 3309983"/>
                <a:gd name="connsiteY55" fmla="*/ 2678088 h 3103853"/>
                <a:gd name="connsiteX56" fmla="*/ 139791 w 3309983"/>
                <a:gd name="connsiteY56" fmla="*/ 2636396 h 3103853"/>
                <a:gd name="connsiteX57" fmla="*/ 144696 w 3309983"/>
                <a:gd name="connsiteY57" fmla="*/ 2594705 h 3103853"/>
                <a:gd name="connsiteX58" fmla="*/ 150827 w 3309983"/>
                <a:gd name="connsiteY58" fmla="*/ 2553012 h 3103853"/>
                <a:gd name="connsiteX59" fmla="*/ 155732 w 3309983"/>
                <a:gd name="connsiteY59" fmla="*/ 2511321 h 3103853"/>
                <a:gd name="connsiteX60" fmla="*/ 158185 w 3309983"/>
                <a:gd name="connsiteY60" fmla="*/ 2469629 h 3103853"/>
                <a:gd name="connsiteX61" fmla="*/ 158185 w 3309983"/>
                <a:gd name="connsiteY61" fmla="*/ 2429163 h 3103853"/>
                <a:gd name="connsiteX62" fmla="*/ 153281 w 3309983"/>
                <a:gd name="connsiteY62" fmla="*/ 2391151 h 3103853"/>
                <a:gd name="connsiteX63" fmla="*/ 143470 w 3309983"/>
                <a:gd name="connsiteY63" fmla="*/ 2353137 h 3103853"/>
                <a:gd name="connsiteX64" fmla="*/ 128755 w 3309983"/>
                <a:gd name="connsiteY64" fmla="*/ 2317576 h 3103853"/>
                <a:gd name="connsiteX65" fmla="*/ 110362 w 3309983"/>
                <a:gd name="connsiteY65" fmla="*/ 2280789 h 3103853"/>
                <a:gd name="connsiteX66" fmla="*/ 89515 w 3309983"/>
                <a:gd name="connsiteY66" fmla="*/ 2244004 h 3103853"/>
                <a:gd name="connsiteX67" fmla="*/ 67444 w 3309983"/>
                <a:gd name="connsiteY67" fmla="*/ 2207216 h 3103853"/>
                <a:gd name="connsiteX68" fmla="*/ 46598 w 3309983"/>
                <a:gd name="connsiteY68" fmla="*/ 2171654 h 3103853"/>
                <a:gd name="connsiteX69" fmla="*/ 28203 w 3309983"/>
                <a:gd name="connsiteY69" fmla="*/ 2133642 h 3103853"/>
                <a:gd name="connsiteX70" fmla="*/ 13490 w 3309983"/>
                <a:gd name="connsiteY70" fmla="*/ 2096855 h 3103853"/>
                <a:gd name="connsiteX71" fmla="*/ 3680 w 3309983"/>
                <a:gd name="connsiteY71" fmla="*/ 2058841 h 3103853"/>
                <a:gd name="connsiteX72" fmla="*/ 0 w 3309983"/>
                <a:gd name="connsiteY72" fmla="*/ 2019602 h 3103853"/>
                <a:gd name="connsiteX73" fmla="*/ 3680 w 3309983"/>
                <a:gd name="connsiteY73" fmla="*/ 1980363 h 3103853"/>
                <a:gd name="connsiteX74" fmla="*/ 13490 w 3309983"/>
                <a:gd name="connsiteY74" fmla="*/ 1942350 h 3103853"/>
                <a:gd name="connsiteX75" fmla="*/ 28203 w 3309983"/>
                <a:gd name="connsiteY75" fmla="*/ 1905563 h 3103853"/>
                <a:gd name="connsiteX76" fmla="*/ 46598 w 3309983"/>
                <a:gd name="connsiteY76" fmla="*/ 1867550 h 3103853"/>
                <a:gd name="connsiteX77" fmla="*/ 67444 w 3309983"/>
                <a:gd name="connsiteY77" fmla="*/ 1831989 h 3103853"/>
                <a:gd name="connsiteX78" fmla="*/ 89515 w 3309983"/>
                <a:gd name="connsiteY78" fmla="*/ 1795203 h 3103853"/>
                <a:gd name="connsiteX79" fmla="*/ 110362 w 3309983"/>
                <a:gd name="connsiteY79" fmla="*/ 1758415 h 3103853"/>
                <a:gd name="connsiteX80" fmla="*/ 128755 w 3309983"/>
                <a:gd name="connsiteY80" fmla="*/ 1721629 h 3103853"/>
                <a:gd name="connsiteX81" fmla="*/ 143470 w 3309983"/>
                <a:gd name="connsiteY81" fmla="*/ 1686067 h 3103853"/>
                <a:gd name="connsiteX82" fmla="*/ 153281 w 3309983"/>
                <a:gd name="connsiteY82" fmla="*/ 1648054 h 3103853"/>
                <a:gd name="connsiteX83" fmla="*/ 158185 w 3309983"/>
                <a:gd name="connsiteY83" fmla="*/ 1610042 h 3103853"/>
                <a:gd name="connsiteX84" fmla="*/ 158185 w 3309983"/>
                <a:gd name="connsiteY84" fmla="*/ 1569576 h 3103853"/>
                <a:gd name="connsiteX85" fmla="*/ 155732 w 3309983"/>
                <a:gd name="connsiteY85" fmla="*/ 1527883 h 3103853"/>
                <a:gd name="connsiteX86" fmla="*/ 150827 w 3309983"/>
                <a:gd name="connsiteY86" fmla="*/ 1486192 h 3103853"/>
                <a:gd name="connsiteX87" fmla="*/ 144696 w 3309983"/>
                <a:gd name="connsiteY87" fmla="*/ 1444499 h 3103853"/>
                <a:gd name="connsiteX88" fmla="*/ 139791 w 3309983"/>
                <a:gd name="connsiteY88" fmla="*/ 1402808 h 3103853"/>
                <a:gd name="connsiteX89" fmla="*/ 136112 w 3309983"/>
                <a:gd name="connsiteY89" fmla="*/ 1361117 h 3103853"/>
                <a:gd name="connsiteX90" fmla="*/ 137339 w 3309983"/>
                <a:gd name="connsiteY90" fmla="*/ 1321877 h 3103853"/>
                <a:gd name="connsiteX91" fmla="*/ 142244 w 3309983"/>
                <a:gd name="connsiteY91" fmla="*/ 1283864 h 3103853"/>
                <a:gd name="connsiteX92" fmla="*/ 153281 w 3309983"/>
                <a:gd name="connsiteY92" fmla="*/ 1247077 h 3103853"/>
                <a:gd name="connsiteX93" fmla="*/ 169221 w 3309983"/>
                <a:gd name="connsiteY93" fmla="*/ 1216422 h 3103853"/>
                <a:gd name="connsiteX94" fmla="*/ 190066 w 3309983"/>
                <a:gd name="connsiteY94" fmla="*/ 1186992 h 3103853"/>
                <a:gd name="connsiteX95" fmla="*/ 214591 w 3309983"/>
                <a:gd name="connsiteY95" fmla="*/ 1161241 h 3103853"/>
                <a:gd name="connsiteX96" fmla="*/ 242794 w 3309983"/>
                <a:gd name="connsiteY96" fmla="*/ 1135491 h 3103853"/>
                <a:gd name="connsiteX97" fmla="*/ 272224 w 3309983"/>
                <a:gd name="connsiteY97" fmla="*/ 1112191 h 3103853"/>
                <a:gd name="connsiteX98" fmla="*/ 302880 w 3309983"/>
                <a:gd name="connsiteY98" fmla="*/ 1088893 h 3103853"/>
                <a:gd name="connsiteX99" fmla="*/ 333535 w 3309983"/>
                <a:gd name="connsiteY99" fmla="*/ 1065594 h 3103853"/>
                <a:gd name="connsiteX100" fmla="*/ 364192 w 3309983"/>
                <a:gd name="connsiteY100" fmla="*/ 1042296 h 3103853"/>
                <a:gd name="connsiteX101" fmla="*/ 392395 w 3309983"/>
                <a:gd name="connsiteY101" fmla="*/ 1017772 h 3103853"/>
                <a:gd name="connsiteX102" fmla="*/ 416921 w 3309983"/>
                <a:gd name="connsiteY102" fmla="*/ 989569 h 3103853"/>
                <a:gd name="connsiteX103" fmla="*/ 438991 w 3309983"/>
                <a:gd name="connsiteY103" fmla="*/ 962591 h 3103853"/>
                <a:gd name="connsiteX104" fmla="*/ 456159 w 3309983"/>
                <a:gd name="connsiteY104" fmla="*/ 931936 h 3103853"/>
                <a:gd name="connsiteX105" fmla="*/ 470874 w 3309983"/>
                <a:gd name="connsiteY105" fmla="*/ 898828 h 3103853"/>
                <a:gd name="connsiteX106" fmla="*/ 483136 w 3309983"/>
                <a:gd name="connsiteY106" fmla="*/ 863267 h 3103853"/>
                <a:gd name="connsiteX107" fmla="*/ 494172 w 3309983"/>
                <a:gd name="connsiteY107" fmla="*/ 826479 h 3103853"/>
                <a:gd name="connsiteX108" fmla="*/ 503983 w 3309983"/>
                <a:gd name="connsiteY108" fmla="*/ 789692 h 3103853"/>
                <a:gd name="connsiteX109" fmla="*/ 513793 w 3309983"/>
                <a:gd name="connsiteY109" fmla="*/ 751680 h 3103853"/>
                <a:gd name="connsiteX110" fmla="*/ 524829 w 3309983"/>
                <a:gd name="connsiteY110" fmla="*/ 716119 h 3103853"/>
                <a:gd name="connsiteX111" fmla="*/ 537091 w 3309983"/>
                <a:gd name="connsiteY111" fmla="*/ 680557 h 3103853"/>
                <a:gd name="connsiteX112" fmla="*/ 551806 w 3309983"/>
                <a:gd name="connsiteY112" fmla="*/ 647450 h 3103853"/>
                <a:gd name="connsiteX113" fmla="*/ 570199 w 3309983"/>
                <a:gd name="connsiteY113" fmla="*/ 618021 h 3103853"/>
                <a:gd name="connsiteX114" fmla="*/ 592270 w 3309983"/>
                <a:gd name="connsiteY114" fmla="*/ 591044 h 3103853"/>
                <a:gd name="connsiteX115" fmla="*/ 619248 w 3309983"/>
                <a:gd name="connsiteY115" fmla="*/ 568971 h 3103853"/>
                <a:gd name="connsiteX116" fmla="*/ 648679 w 3309983"/>
                <a:gd name="connsiteY116" fmla="*/ 550578 h 3103853"/>
                <a:gd name="connsiteX117" fmla="*/ 681785 w 3309983"/>
                <a:gd name="connsiteY117" fmla="*/ 535863 h 3103853"/>
                <a:gd name="connsiteX118" fmla="*/ 717347 w 3309983"/>
                <a:gd name="connsiteY118" fmla="*/ 523601 h 3103853"/>
                <a:gd name="connsiteX119" fmla="*/ 752908 w 3309983"/>
                <a:gd name="connsiteY119" fmla="*/ 512565 h 3103853"/>
                <a:gd name="connsiteX120" fmla="*/ 790921 w 3309983"/>
                <a:gd name="connsiteY120" fmla="*/ 502755 h 3103853"/>
                <a:gd name="connsiteX121" fmla="*/ 827707 w 3309983"/>
                <a:gd name="connsiteY121" fmla="*/ 492944 h 3103853"/>
                <a:gd name="connsiteX122" fmla="*/ 864495 w 3309983"/>
                <a:gd name="connsiteY122" fmla="*/ 481908 h 3103853"/>
                <a:gd name="connsiteX123" fmla="*/ 900055 w 3309983"/>
                <a:gd name="connsiteY123" fmla="*/ 469646 h 3103853"/>
                <a:gd name="connsiteX124" fmla="*/ 933163 w 3309983"/>
                <a:gd name="connsiteY124" fmla="*/ 454931 h 3103853"/>
                <a:gd name="connsiteX125" fmla="*/ 963819 w 3309983"/>
                <a:gd name="connsiteY125" fmla="*/ 437765 h 3103853"/>
                <a:gd name="connsiteX126" fmla="*/ 990796 w 3309983"/>
                <a:gd name="connsiteY126" fmla="*/ 415693 h 3103853"/>
                <a:gd name="connsiteX127" fmla="*/ 1019000 w 3309983"/>
                <a:gd name="connsiteY127" fmla="*/ 391167 h 3103853"/>
                <a:gd name="connsiteX128" fmla="*/ 1043525 w 3309983"/>
                <a:gd name="connsiteY128" fmla="*/ 362964 h 3103853"/>
                <a:gd name="connsiteX129" fmla="*/ 1066823 w 3309983"/>
                <a:gd name="connsiteY129" fmla="*/ 333535 h 3103853"/>
                <a:gd name="connsiteX130" fmla="*/ 1090122 w 3309983"/>
                <a:gd name="connsiteY130" fmla="*/ 302879 h 3103853"/>
                <a:gd name="connsiteX131" fmla="*/ 1113420 w 3309983"/>
                <a:gd name="connsiteY131" fmla="*/ 272223 h 3103853"/>
                <a:gd name="connsiteX132" fmla="*/ 1136718 w 3309983"/>
                <a:gd name="connsiteY132" fmla="*/ 242793 h 3103853"/>
                <a:gd name="connsiteX133" fmla="*/ 1162470 w 3309983"/>
                <a:gd name="connsiteY133" fmla="*/ 214590 h 3103853"/>
                <a:gd name="connsiteX134" fmla="*/ 1188220 w 3309983"/>
                <a:gd name="connsiteY134" fmla="*/ 190066 h 3103853"/>
                <a:gd name="connsiteX135" fmla="*/ 1217650 w 3309983"/>
                <a:gd name="connsiteY135" fmla="*/ 169220 h 3103853"/>
                <a:gd name="connsiteX136" fmla="*/ 1248306 w 3309983"/>
                <a:gd name="connsiteY136" fmla="*/ 153279 h 3103853"/>
                <a:gd name="connsiteX137" fmla="*/ 1285093 w 3309983"/>
                <a:gd name="connsiteY137" fmla="*/ 142243 h 3103853"/>
                <a:gd name="connsiteX138" fmla="*/ 1323107 w 3309983"/>
                <a:gd name="connsiteY138" fmla="*/ 137338 h 3103853"/>
                <a:gd name="connsiteX139" fmla="*/ 1362345 w 3309983"/>
                <a:gd name="connsiteY139" fmla="*/ 136111 h 3103853"/>
                <a:gd name="connsiteX140" fmla="*/ 1404036 w 3309983"/>
                <a:gd name="connsiteY140" fmla="*/ 139791 h 3103853"/>
                <a:gd name="connsiteX141" fmla="*/ 1445729 w 3309983"/>
                <a:gd name="connsiteY141" fmla="*/ 144696 h 3103853"/>
                <a:gd name="connsiteX142" fmla="*/ 1487421 w 3309983"/>
                <a:gd name="connsiteY142" fmla="*/ 150827 h 3103853"/>
                <a:gd name="connsiteX143" fmla="*/ 1529113 w 3309983"/>
                <a:gd name="connsiteY143" fmla="*/ 155732 h 3103853"/>
                <a:gd name="connsiteX144" fmla="*/ 1570804 w 3309983"/>
                <a:gd name="connsiteY144" fmla="*/ 158184 h 3103853"/>
                <a:gd name="connsiteX145" fmla="*/ 1611271 w 3309983"/>
                <a:gd name="connsiteY145" fmla="*/ 158184 h 3103853"/>
                <a:gd name="connsiteX146" fmla="*/ 1649285 w 3309983"/>
                <a:gd name="connsiteY146" fmla="*/ 153279 h 3103853"/>
                <a:gd name="connsiteX147" fmla="*/ 1687298 w 3309983"/>
                <a:gd name="connsiteY147" fmla="*/ 143469 h 3103853"/>
                <a:gd name="connsiteX148" fmla="*/ 1724085 w 3309983"/>
                <a:gd name="connsiteY148" fmla="*/ 128755 h 3103853"/>
                <a:gd name="connsiteX149" fmla="*/ 1760871 w 3309983"/>
                <a:gd name="connsiteY149" fmla="*/ 109134 h 3103853"/>
                <a:gd name="connsiteX150" fmla="*/ 1797658 w 3309983"/>
                <a:gd name="connsiteY150" fmla="*/ 89515 h 3103853"/>
                <a:gd name="connsiteX151" fmla="*/ 1834445 w 3309983"/>
                <a:gd name="connsiteY151" fmla="*/ 67443 h 3103853"/>
                <a:gd name="connsiteX152" fmla="*/ 1870007 w 3309983"/>
                <a:gd name="connsiteY152" fmla="*/ 46597 h 3103853"/>
                <a:gd name="connsiteX153" fmla="*/ 1908020 w 3309983"/>
                <a:gd name="connsiteY153" fmla="*/ 28203 h 3103853"/>
                <a:gd name="connsiteX154" fmla="*/ 1944806 w 3309983"/>
                <a:gd name="connsiteY154" fmla="*/ 13488 h 3103853"/>
                <a:gd name="connsiteX155" fmla="*/ 1982820 w 3309983"/>
                <a:gd name="connsiteY155" fmla="*/ 3678 h 310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3309983" h="3103853">
                  <a:moveTo>
                    <a:pt x="2022059" y="0"/>
                  </a:moveTo>
                  <a:lnTo>
                    <a:pt x="2061297" y="3678"/>
                  </a:lnTo>
                  <a:lnTo>
                    <a:pt x="2099311" y="13488"/>
                  </a:lnTo>
                  <a:lnTo>
                    <a:pt x="2136099" y="28203"/>
                  </a:lnTo>
                  <a:lnTo>
                    <a:pt x="2174111" y="46597"/>
                  </a:lnTo>
                  <a:lnTo>
                    <a:pt x="2209672" y="67443"/>
                  </a:lnTo>
                  <a:lnTo>
                    <a:pt x="2246460" y="89515"/>
                  </a:lnTo>
                  <a:lnTo>
                    <a:pt x="2283247" y="109134"/>
                  </a:lnTo>
                  <a:lnTo>
                    <a:pt x="2320033" y="128755"/>
                  </a:lnTo>
                  <a:lnTo>
                    <a:pt x="2355594" y="143469"/>
                  </a:lnTo>
                  <a:lnTo>
                    <a:pt x="2394834" y="153279"/>
                  </a:lnTo>
                  <a:lnTo>
                    <a:pt x="2432846" y="158184"/>
                  </a:lnTo>
                  <a:lnTo>
                    <a:pt x="2473311" y="158184"/>
                  </a:lnTo>
                  <a:lnTo>
                    <a:pt x="2515004" y="155732"/>
                  </a:lnTo>
                  <a:lnTo>
                    <a:pt x="2556695" y="150827"/>
                  </a:lnTo>
                  <a:lnTo>
                    <a:pt x="2598388" y="144696"/>
                  </a:lnTo>
                  <a:lnTo>
                    <a:pt x="2640079" y="139791"/>
                  </a:lnTo>
                  <a:lnTo>
                    <a:pt x="2681772" y="136111"/>
                  </a:lnTo>
                  <a:lnTo>
                    <a:pt x="2721011" y="137338"/>
                  </a:lnTo>
                  <a:lnTo>
                    <a:pt x="2759024" y="142243"/>
                  </a:lnTo>
                  <a:lnTo>
                    <a:pt x="2795812" y="153279"/>
                  </a:lnTo>
                  <a:lnTo>
                    <a:pt x="2826468" y="169220"/>
                  </a:lnTo>
                  <a:lnTo>
                    <a:pt x="2855897" y="190066"/>
                  </a:lnTo>
                  <a:lnTo>
                    <a:pt x="2881648" y="214590"/>
                  </a:lnTo>
                  <a:lnTo>
                    <a:pt x="2907399" y="242793"/>
                  </a:lnTo>
                  <a:lnTo>
                    <a:pt x="2930697" y="272223"/>
                  </a:lnTo>
                  <a:lnTo>
                    <a:pt x="2953995" y="302879"/>
                  </a:lnTo>
                  <a:lnTo>
                    <a:pt x="2977294" y="333535"/>
                  </a:lnTo>
                  <a:lnTo>
                    <a:pt x="3000592" y="362964"/>
                  </a:lnTo>
                  <a:lnTo>
                    <a:pt x="3025118" y="391167"/>
                  </a:lnTo>
                  <a:lnTo>
                    <a:pt x="3053321" y="415693"/>
                  </a:lnTo>
                  <a:lnTo>
                    <a:pt x="3080299" y="437765"/>
                  </a:lnTo>
                  <a:lnTo>
                    <a:pt x="3110953" y="454931"/>
                  </a:lnTo>
                  <a:lnTo>
                    <a:pt x="3144062" y="469646"/>
                  </a:lnTo>
                  <a:lnTo>
                    <a:pt x="3179622" y="481908"/>
                  </a:lnTo>
                  <a:lnTo>
                    <a:pt x="3216409" y="492944"/>
                  </a:lnTo>
                  <a:lnTo>
                    <a:pt x="3253196" y="502755"/>
                  </a:lnTo>
                  <a:lnTo>
                    <a:pt x="3291210" y="512565"/>
                  </a:lnTo>
                  <a:lnTo>
                    <a:pt x="3309983" y="518391"/>
                  </a:lnTo>
                  <a:lnTo>
                    <a:pt x="3309983" y="3103853"/>
                  </a:lnTo>
                  <a:lnTo>
                    <a:pt x="454246" y="3103853"/>
                  </a:lnTo>
                  <a:lnTo>
                    <a:pt x="438991" y="3076613"/>
                  </a:lnTo>
                  <a:lnTo>
                    <a:pt x="416921" y="3049636"/>
                  </a:lnTo>
                  <a:lnTo>
                    <a:pt x="392395" y="3021432"/>
                  </a:lnTo>
                  <a:lnTo>
                    <a:pt x="364192" y="2996908"/>
                  </a:lnTo>
                  <a:lnTo>
                    <a:pt x="333535" y="2973610"/>
                  </a:lnTo>
                  <a:lnTo>
                    <a:pt x="302880" y="2950312"/>
                  </a:lnTo>
                  <a:lnTo>
                    <a:pt x="272224" y="2927014"/>
                  </a:lnTo>
                  <a:lnTo>
                    <a:pt x="242794" y="2903714"/>
                  </a:lnTo>
                  <a:lnTo>
                    <a:pt x="214591" y="2877964"/>
                  </a:lnTo>
                  <a:lnTo>
                    <a:pt x="190066" y="2852214"/>
                  </a:lnTo>
                  <a:lnTo>
                    <a:pt x="169221" y="2822783"/>
                  </a:lnTo>
                  <a:lnTo>
                    <a:pt x="153281" y="2792128"/>
                  </a:lnTo>
                  <a:lnTo>
                    <a:pt x="142244" y="2755342"/>
                  </a:lnTo>
                  <a:lnTo>
                    <a:pt x="137339" y="2717328"/>
                  </a:lnTo>
                  <a:lnTo>
                    <a:pt x="136112" y="2678088"/>
                  </a:lnTo>
                  <a:lnTo>
                    <a:pt x="139791" y="2636396"/>
                  </a:lnTo>
                  <a:lnTo>
                    <a:pt x="144696" y="2594705"/>
                  </a:lnTo>
                  <a:lnTo>
                    <a:pt x="150827" y="2553012"/>
                  </a:lnTo>
                  <a:lnTo>
                    <a:pt x="155732" y="2511321"/>
                  </a:lnTo>
                  <a:lnTo>
                    <a:pt x="158185" y="2469629"/>
                  </a:lnTo>
                  <a:lnTo>
                    <a:pt x="158185" y="2429163"/>
                  </a:lnTo>
                  <a:lnTo>
                    <a:pt x="153281" y="2391151"/>
                  </a:lnTo>
                  <a:lnTo>
                    <a:pt x="143470" y="2353137"/>
                  </a:lnTo>
                  <a:lnTo>
                    <a:pt x="128755" y="2317576"/>
                  </a:lnTo>
                  <a:lnTo>
                    <a:pt x="110362" y="2280789"/>
                  </a:lnTo>
                  <a:lnTo>
                    <a:pt x="89515" y="2244004"/>
                  </a:lnTo>
                  <a:lnTo>
                    <a:pt x="67444" y="2207216"/>
                  </a:lnTo>
                  <a:lnTo>
                    <a:pt x="46598" y="2171654"/>
                  </a:lnTo>
                  <a:lnTo>
                    <a:pt x="28203" y="2133642"/>
                  </a:lnTo>
                  <a:lnTo>
                    <a:pt x="13490" y="2096855"/>
                  </a:lnTo>
                  <a:lnTo>
                    <a:pt x="3680" y="2058841"/>
                  </a:lnTo>
                  <a:lnTo>
                    <a:pt x="0" y="2019602"/>
                  </a:lnTo>
                  <a:lnTo>
                    <a:pt x="3680" y="1980363"/>
                  </a:lnTo>
                  <a:lnTo>
                    <a:pt x="13490" y="1942350"/>
                  </a:lnTo>
                  <a:lnTo>
                    <a:pt x="28203" y="1905563"/>
                  </a:lnTo>
                  <a:lnTo>
                    <a:pt x="46598" y="1867550"/>
                  </a:lnTo>
                  <a:lnTo>
                    <a:pt x="67444" y="1831989"/>
                  </a:lnTo>
                  <a:lnTo>
                    <a:pt x="89515" y="1795203"/>
                  </a:lnTo>
                  <a:lnTo>
                    <a:pt x="110362" y="1758415"/>
                  </a:lnTo>
                  <a:lnTo>
                    <a:pt x="128755" y="1721629"/>
                  </a:lnTo>
                  <a:lnTo>
                    <a:pt x="143470" y="1686067"/>
                  </a:lnTo>
                  <a:lnTo>
                    <a:pt x="153281" y="1648054"/>
                  </a:lnTo>
                  <a:lnTo>
                    <a:pt x="158185" y="1610042"/>
                  </a:lnTo>
                  <a:lnTo>
                    <a:pt x="158185" y="1569576"/>
                  </a:lnTo>
                  <a:lnTo>
                    <a:pt x="155732" y="1527883"/>
                  </a:lnTo>
                  <a:lnTo>
                    <a:pt x="150827" y="1486192"/>
                  </a:lnTo>
                  <a:lnTo>
                    <a:pt x="144696" y="1444499"/>
                  </a:lnTo>
                  <a:lnTo>
                    <a:pt x="139791" y="1402808"/>
                  </a:lnTo>
                  <a:lnTo>
                    <a:pt x="136112" y="1361117"/>
                  </a:lnTo>
                  <a:lnTo>
                    <a:pt x="137339" y="1321877"/>
                  </a:lnTo>
                  <a:lnTo>
                    <a:pt x="142244" y="1283864"/>
                  </a:lnTo>
                  <a:lnTo>
                    <a:pt x="153281" y="1247077"/>
                  </a:lnTo>
                  <a:lnTo>
                    <a:pt x="169221" y="1216422"/>
                  </a:lnTo>
                  <a:lnTo>
                    <a:pt x="190066" y="1186992"/>
                  </a:lnTo>
                  <a:lnTo>
                    <a:pt x="214591" y="1161241"/>
                  </a:lnTo>
                  <a:lnTo>
                    <a:pt x="242794" y="1135491"/>
                  </a:lnTo>
                  <a:lnTo>
                    <a:pt x="272224" y="1112191"/>
                  </a:lnTo>
                  <a:lnTo>
                    <a:pt x="302880" y="1088893"/>
                  </a:lnTo>
                  <a:lnTo>
                    <a:pt x="333535" y="1065594"/>
                  </a:lnTo>
                  <a:lnTo>
                    <a:pt x="364192" y="1042296"/>
                  </a:lnTo>
                  <a:lnTo>
                    <a:pt x="392395" y="1017772"/>
                  </a:lnTo>
                  <a:lnTo>
                    <a:pt x="416921" y="989569"/>
                  </a:lnTo>
                  <a:lnTo>
                    <a:pt x="438991" y="962591"/>
                  </a:lnTo>
                  <a:lnTo>
                    <a:pt x="456159" y="931936"/>
                  </a:lnTo>
                  <a:lnTo>
                    <a:pt x="470874" y="898828"/>
                  </a:lnTo>
                  <a:lnTo>
                    <a:pt x="483136" y="863267"/>
                  </a:lnTo>
                  <a:lnTo>
                    <a:pt x="494172" y="826479"/>
                  </a:lnTo>
                  <a:lnTo>
                    <a:pt x="503983" y="789692"/>
                  </a:lnTo>
                  <a:lnTo>
                    <a:pt x="513793" y="751680"/>
                  </a:lnTo>
                  <a:lnTo>
                    <a:pt x="524829" y="716119"/>
                  </a:lnTo>
                  <a:lnTo>
                    <a:pt x="537091" y="680557"/>
                  </a:lnTo>
                  <a:lnTo>
                    <a:pt x="551806" y="647450"/>
                  </a:lnTo>
                  <a:lnTo>
                    <a:pt x="570199" y="618021"/>
                  </a:lnTo>
                  <a:lnTo>
                    <a:pt x="592270" y="591044"/>
                  </a:lnTo>
                  <a:lnTo>
                    <a:pt x="619248" y="568971"/>
                  </a:lnTo>
                  <a:lnTo>
                    <a:pt x="648679" y="550578"/>
                  </a:lnTo>
                  <a:lnTo>
                    <a:pt x="681785" y="535863"/>
                  </a:lnTo>
                  <a:lnTo>
                    <a:pt x="717347" y="523601"/>
                  </a:lnTo>
                  <a:lnTo>
                    <a:pt x="752908" y="512565"/>
                  </a:lnTo>
                  <a:lnTo>
                    <a:pt x="790921" y="502755"/>
                  </a:lnTo>
                  <a:lnTo>
                    <a:pt x="827707" y="492944"/>
                  </a:lnTo>
                  <a:lnTo>
                    <a:pt x="864495" y="481908"/>
                  </a:lnTo>
                  <a:lnTo>
                    <a:pt x="900055" y="469646"/>
                  </a:lnTo>
                  <a:lnTo>
                    <a:pt x="933163" y="454931"/>
                  </a:lnTo>
                  <a:lnTo>
                    <a:pt x="963819" y="437765"/>
                  </a:lnTo>
                  <a:lnTo>
                    <a:pt x="990796" y="415693"/>
                  </a:lnTo>
                  <a:lnTo>
                    <a:pt x="1019000" y="391167"/>
                  </a:lnTo>
                  <a:lnTo>
                    <a:pt x="1043525" y="362964"/>
                  </a:lnTo>
                  <a:lnTo>
                    <a:pt x="1066823" y="333535"/>
                  </a:lnTo>
                  <a:lnTo>
                    <a:pt x="1090122" y="302879"/>
                  </a:lnTo>
                  <a:lnTo>
                    <a:pt x="1113420" y="272223"/>
                  </a:lnTo>
                  <a:lnTo>
                    <a:pt x="1136718" y="242793"/>
                  </a:lnTo>
                  <a:lnTo>
                    <a:pt x="1162470" y="214590"/>
                  </a:lnTo>
                  <a:lnTo>
                    <a:pt x="1188220" y="190066"/>
                  </a:lnTo>
                  <a:lnTo>
                    <a:pt x="1217650" y="169220"/>
                  </a:lnTo>
                  <a:lnTo>
                    <a:pt x="1248306" y="153279"/>
                  </a:lnTo>
                  <a:lnTo>
                    <a:pt x="1285093" y="142243"/>
                  </a:lnTo>
                  <a:lnTo>
                    <a:pt x="1323107" y="137338"/>
                  </a:lnTo>
                  <a:lnTo>
                    <a:pt x="1362345" y="136111"/>
                  </a:lnTo>
                  <a:lnTo>
                    <a:pt x="1404036" y="139791"/>
                  </a:lnTo>
                  <a:lnTo>
                    <a:pt x="1445729" y="144696"/>
                  </a:lnTo>
                  <a:lnTo>
                    <a:pt x="1487421" y="150827"/>
                  </a:lnTo>
                  <a:lnTo>
                    <a:pt x="1529113" y="155732"/>
                  </a:lnTo>
                  <a:lnTo>
                    <a:pt x="1570804" y="158184"/>
                  </a:lnTo>
                  <a:lnTo>
                    <a:pt x="1611271" y="158184"/>
                  </a:lnTo>
                  <a:lnTo>
                    <a:pt x="1649285" y="153279"/>
                  </a:lnTo>
                  <a:lnTo>
                    <a:pt x="1687298" y="143469"/>
                  </a:lnTo>
                  <a:lnTo>
                    <a:pt x="1724085" y="128755"/>
                  </a:lnTo>
                  <a:lnTo>
                    <a:pt x="1760871" y="109134"/>
                  </a:lnTo>
                  <a:lnTo>
                    <a:pt x="1797658" y="89515"/>
                  </a:lnTo>
                  <a:lnTo>
                    <a:pt x="1834445" y="67443"/>
                  </a:lnTo>
                  <a:lnTo>
                    <a:pt x="1870007" y="46597"/>
                  </a:lnTo>
                  <a:lnTo>
                    <a:pt x="1908020" y="28203"/>
                  </a:lnTo>
                  <a:lnTo>
                    <a:pt x="1944806" y="13488"/>
                  </a:lnTo>
                  <a:lnTo>
                    <a:pt x="1982820" y="3678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4C2C01E1-D319-482D-ACDE-2C00980C8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18359" y="3890298"/>
              <a:ext cx="3173643" cy="2967700"/>
            </a:xfrm>
            <a:custGeom>
              <a:avLst/>
              <a:gdLst>
                <a:gd name="connsiteX0" fmla="*/ 1885720 w 3173643"/>
                <a:gd name="connsiteY0" fmla="*/ 0 h 2967700"/>
                <a:gd name="connsiteX1" fmla="*/ 1922313 w 3173643"/>
                <a:gd name="connsiteY1" fmla="*/ 3430 h 2967700"/>
                <a:gd name="connsiteX2" fmla="*/ 1957763 w 3173643"/>
                <a:gd name="connsiteY2" fmla="*/ 12579 h 2967700"/>
                <a:gd name="connsiteX3" fmla="*/ 1992070 w 3173643"/>
                <a:gd name="connsiteY3" fmla="*/ 26302 h 2967700"/>
                <a:gd name="connsiteX4" fmla="*/ 2027519 w 3173643"/>
                <a:gd name="connsiteY4" fmla="*/ 43455 h 2967700"/>
                <a:gd name="connsiteX5" fmla="*/ 2060683 w 3173643"/>
                <a:gd name="connsiteY5" fmla="*/ 62896 h 2967700"/>
                <a:gd name="connsiteX6" fmla="*/ 2094991 w 3173643"/>
                <a:gd name="connsiteY6" fmla="*/ 83480 h 2967700"/>
                <a:gd name="connsiteX7" fmla="*/ 2129297 w 3173643"/>
                <a:gd name="connsiteY7" fmla="*/ 101777 h 2967700"/>
                <a:gd name="connsiteX8" fmla="*/ 2163602 w 3173643"/>
                <a:gd name="connsiteY8" fmla="*/ 120075 h 2967700"/>
                <a:gd name="connsiteX9" fmla="*/ 2196766 w 3173643"/>
                <a:gd name="connsiteY9" fmla="*/ 133797 h 2967700"/>
                <a:gd name="connsiteX10" fmla="*/ 2233360 w 3173643"/>
                <a:gd name="connsiteY10" fmla="*/ 142945 h 2967700"/>
                <a:gd name="connsiteX11" fmla="*/ 2268809 w 3173643"/>
                <a:gd name="connsiteY11" fmla="*/ 147520 h 2967700"/>
                <a:gd name="connsiteX12" fmla="*/ 2306546 w 3173643"/>
                <a:gd name="connsiteY12" fmla="*/ 147520 h 2967700"/>
                <a:gd name="connsiteX13" fmla="*/ 2345428 w 3173643"/>
                <a:gd name="connsiteY13" fmla="*/ 145233 h 2967700"/>
                <a:gd name="connsiteX14" fmla="*/ 2384308 w 3173643"/>
                <a:gd name="connsiteY14" fmla="*/ 140659 h 2967700"/>
                <a:gd name="connsiteX15" fmla="*/ 2423190 w 3173643"/>
                <a:gd name="connsiteY15" fmla="*/ 134941 h 2967700"/>
                <a:gd name="connsiteX16" fmla="*/ 2462070 w 3173643"/>
                <a:gd name="connsiteY16" fmla="*/ 130367 h 2967700"/>
                <a:gd name="connsiteX17" fmla="*/ 2500951 w 3173643"/>
                <a:gd name="connsiteY17" fmla="*/ 126936 h 2967700"/>
                <a:gd name="connsiteX18" fmla="*/ 2537544 w 3173643"/>
                <a:gd name="connsiteY18" fmla="*/ 128079 h 2967700"/>
                <a:gd name="connsiteX19" fmla="*/ 2572995 w 3173643"/>
                <a:gd name="connsiteY19" fmla="*/ 132653 h 2967700"/>
                <a:gd name="connsiteX20" fmla="*/ 2607301 w 3173643"/>
                <a:gd name="connsiteY20" fmla="*/ 142945 h 2967700"/>
                <a:gd name="connsiteX21" fmla="*/ 2635891 w 3173643"/>
                <a:gd name="connsiteY21" fmla="*/ 157812 h 2967700"/>
                <a:gd name="connsiteX22" fmla="*/ 2663335 w 3173643"/>
                <a:gd name="connsiteY22" fmla="*/ 177253 h 2967700"/>
                <a:gd name="connsiteX23" fmla="*/ 2687350 w 3173643"/>
                <a:gd name="connsiteY23" fmla="*/ 200124 h 2967700"/>
                <a:gd name="connsiteX24" fmla="*/ 2711365 w 3173643"/>
                <a:gd name="connsiteY24" fmla="*/ 226426 h 2967700"/>
                <a:gd name="connsiteX25" fmla="*/ 2733093 w 3173643"/>
                <a:gd name="connsiteY25" fmla="*/ 253871 h 2967700"/>
                <a:gd name="connsiteX26" fmla="*/ 2754820 w 3173643"/>
                <a:gd name="connsiteY26" fmla="*/ 282461 h 2967700"/>
                <a:gd name="connsiteX27" fmla="*/ 2776547 w 3173643"/>
                <a:gd name="connsiteY27" fmla="*/ 311049 h 2967700"/>
                <a:gd name="connsiteX28" fmla="*/ 2798275 w 3173643"/>
                <a:gd name="connsiteY28" fmla="*/ 338495 h 2967700"/>
                <a:gd name="connsiteX29" fmla="*/ 2821146 w 3173643"/>
                <a:gd name="connsiteY29" fmla="*/ 364797 h 2967700"/>
                <a:gd name="connsiteX30" fmla="*/ 2847448 w 3173643"/>
                <a:gd name="connsiteY30" fmla="*/ 387669 h 2967700"/>
                <a:gd name="connsiteX31" fmla="*/ 2872607 w 3173643"/>
                <a:gd name="connsiteY31" fmla="*/ 408253 h 2967700"/>
                <a:gd name="connsiteX32" fmla="*/ 2901195 w 3173643"/>
                <a:gd name="connsiteY32" fmla="*/ 424261 h 2967700"/>
                <a:gd name="connsiteX33" fmla="*/ 2932071 w 3173643"/>
                <a:gd name="connsiteY33" fmla="*/ 437985 h 2967700"/>
                <a:gd name="connsiteX34" fmla="*/ 2965233 w 3173643"/>
                <a:gd name="connsiteY34" fmla="*/ 449420 h 2967700"/>
                <a:gd name="connsiteX35" fmla="*/ 2999539 w 3173643"/>
                <a:gd name="connsiteY35" fmla="*/ 459712 h 2967700"/>
                <a:gd name="connsiteX36" fmla="*/ 3033847 w 3173643"/>
                <a:gd name="connsiteY36" fmla="*/ 468861 h 2967700"/>
                <a:gd name="connsiteX37" fmla="*/ 3069297 w 3173643"/>
                <a:gd name="connsiteY37" fmla="*/ 478010 h 2967700"/>
                <a:gd name="connsiteX38" fmla="*/ 3102460 w 3173643"/>
                <a:gd name="connsiteY38" fmla="*/ 488302 h 2967700"/>
                <a:gd name="connsiteX39" fmla="*/ 3135622 w 3173643"/>
                <a:gd name="connsiteY39" fmla="*/ 499737 h 2967700"/>
                <a:gd name="connsiteX40" fmla="*/ 3166499 w 3173643"/>
                <a:gd name="connsiteY40" fmla="*/ 513461 h 2967700"/>
                <a:gd name="connsiteX41" fmla="*/ 3173643 w 3173643"/>
                <a:gd name="connsiteY41" fmla="*/ 517926 h 2967700"/>
                <a:gd name="connsiteX42" fmla="*/ 3173643 w 3173643"/>
                <a:gd name="connsiteY42" fmla="*/ 2967700 h 2967700"/>
                <a:gd name="connsiteX43" fmla="*/ 452321 w 3173643"/>
                <a:gd name="connsiteY43" fmla="*/ 2967700 h 2967700"/>
                <a:gd name="connsiteX44" fmla="*/ 450560 w 3173643"/>
                <a:gd name="connsiteY44" fmla="*/ 2961831 h 2967700"/>
                <a:gd name="connsiteX45" fmla="*/ 439125 w 3173643"/>
                <a:gd name="connsiteY45" fmla="*/ 2928666 h 2967700"/>
                <a:gd name="connsiteX46" fmla="*/ 425402 w 3173643"/>
                <a:gd name="connsiteY46" fmla="*/ 2897790 h 2967700"/>
                <a:gd name="connsiteX47" fmla="*/ 409392 w 3173643"/>
                <a:gd name="connsiteY47" fmla="*/ 2869201 h 2967700"/>
                <a:gd name="connsiteX48" fmla="*/ 388809 w 3173643"/>
                <a:gd name="connsiteY48" fmla="*/ 2844043 h 2967700"/>
                <a:gd name="connsiteX49" fmla="*/ 365937 w 3173643"/>
                <a:gd name="connsiteY49" fmla="*/ 2817741 h 2967700"/>
                <a:gd name="connsiteX50" fmla="*/ 339636 w 3173643"/>
                <a:gd name="connsiteY50" fmla="*/ 2794870 h 2967700"/>
                <a:gd name="connsiteX51" fmla="*/ 311046 w 3173643"/>
                <a:gd name="connsiteY51" fmla="*/ 2773142 h 2967700"/>
                <a:gd name="connsiteX52" fmla="*/ 282458 w 3173643"/>
                <a:gd name="connsiteY52" fmla="*/ 2751415 h 2967700"/>
                <a:gd name="connsiteX53" fmla="*/ 253870 w 3173643"/>
                <a:gd name="connsiteY53" fmla="*/ 2729687 h 2967700"/>
                <a:gd name="connsiteX54" fmla="*/ 226423 w 3173643"/>
                <a:gd name="connsiteY54" fmla="*/ 2707959 h 2967700"/>
                <a:gd name="connsiteX55" fmla="*/ 200122 w 3173643"/>
                <a:gd name="connsiteY55" fmla="*/ 2683944 h 2967700"/>
                <a:gd name="connsiteX56" fmla="*/ 177251 w 3173643"/>
                <a:gd name="connsiteY56" fmla="*/ 2659930 h 2967700"/>
                <a:gd name="connsiteX57" fmla="*/ 157812 w 3173643"/>
                <a:gd name="connsiteY57" fmla="*/ 2632484 h 2967700"/>
                <a:gd name="connsiteX58" fmla="*/ 142945 w 3173643"/>
                <a:gd name="connsiteY58" fmla="*/ 2603895 h 2967700"/>
                <a:gd name="connsiteX59" fmla="*/ 132653 w 3173643"/>
                <a:gd name="connsiteY59" fmla="*/ 2569589 h 2967700"/>
                <a:gd name="connsiteX60" fmla="*/ 128079 w 3173643"/>
                <a:gd name="connsiteY60" fmla="*/ 2534138 h 2967700"/>
                <a:gd name="connsiteX61" fmla="*/ 126934 w 3173643"/>
                <a:gd name="connsiteY61" fmla="*/ 2497543 h 2967700"/>
                <a:gd name="connsiteX62" fmla="*/ 130365 w 3173643"/>
                <a:gd name="connsiteY62" fmla="*/ 2458662 h 2967700"/>
                <a:gd name="connsiteX63" fmla="*/ 134940 w 3173643"/>
                <a:gd name="connsiteY63" fmla="*/ 2419782 h 2967700"/>
                <a:gd name="connsiteX64" fmla="*/ 140657 w 3173643"/>
                <a:gd name="connsiteY64" fmla="*/ 2380900 h 2967700"/>
                <a:gd name="connsiteX65" fmla="*/ 145232 w 3173643"/>
                <a:gd name="connsiteY65" fmla="*/ 2342019 h 2967700"/>
                <a:gd name="connsiteX66" fmla="*/ 147519 w 3173643"/>
                <a:gd name="connsiteY66" fmla="*/ 2303138 h 2967700"/>
                <a:gd name="connsiteX67" fmla="*/ 147519 w 3173643"/>
                <a:gd name="connsiteY67" fmla="*/ 2265400 h 2967700"/>
                <a:gd name="connsiteX68" fmla="*/ 142945 w 3173643"/>
                <a:gd name="connsiteY68" fmla="*/ 2229950 h 2967700"/>
                <a:gd name="connsiteX69" fmla="*/ 133796 w 3173643"/>
                <a:gd name="connsiteY69" fmla="*/ 2194499 h 2967700"/>
                <a:gd name="connsiteX70" fmla="*/ 120073 w 3173643"/>
                <a:gd name="connsiteY70" fmla="*/ 2161335 h 2967700"/>
                <a:gd name="connsiteX71" fmla="*/ 102920 w 3173643"/>
                <a:gd name="connsiteY71" fmla="*/ 2127029 h 2967700"/>
                <a:gd name="connsiteX72" fmla="*/ 83479 w 3173643"/>
                <a:gd name="connsiteY72" fmla="*/ 2092723 h 2967700"/>
                <a:gd name="connsiteX73" fmla="*/ 62897 w 3173643"/>
                <a:gd name="connsiteY73" fmla="*/ 2058415 h 2967700"/>
                <a:gd name="connsiteX74" fmla="*/ 43456 w 3173643"/>
                <a:gd name="connsiteY74" fmla="*/ 2025251 h 2967700"/>
                <a:gd name="connsiteX75" fmla="*/ 26302 w 3173643"/>
                <a:gd name="connsiteY75" fmla="*/ 1989801 h 2967700"/>
                <a:gd name="connsiteX76" fmla="*/ 12580 w 3173643"/>
                <a:gd name="connsiteY76" fmla="*/ 1955494 h 2967700"/>
                <a:gd name="connsiteX77" fmla="*/ 3431 w 3173643"/>
                <a:gd name="connsiteY77" fmla="*/ 1920043 h 2967700"/>
                <a:gd name="connsiteX78" fmla="*/ 0 w 3173643"/>
                <a:gd name="connsiteY78" fmla="*/ 1883449 h 2967700"/>
                <a:gd name="connsiteX79" fmla="*/ 3431 w 3173643"/>
                <a:gd name="connsiteY79" fmla="*/ 1846856 h 2967700"/>
                <a:gd name="connsiteX80" fmla="*/ 12580 w 3173643"/>
                <a:gd name="connsiteY80" fmla="*/ 1811405 h 2967700"/>
                <a:gd name="connsiteX81" fmla="*/ 26302 w 3173643"/>
                <a:gd name="connsiteY81" fmla="*/ 1777098 h 2967700"/>
                <a:gd name="connsiteX82" fmla="*/ 43456 w 3173643"/>
                <a:gd name="connsiteY82" fmla="*/ 1741648 h 2967700"/>
                <a:gd name="connsiteX83" fmla="*/ 62897 w 3173643"/>
                <a:gd name="connsiteY83" fmla="*/ 1708484 h 2967700"/>
                <a:gd name="connsiteX84" fmla="*/ 83479 w 3173643"/>
                <a:gd name="connsiteY84" fmla="*/ 1674178 h 2967700"/>
                <a:gd name="connsiteX85" fmla="*/ 102920 w 3173643"/>
                <a:gd name="connsiteY85" fmla="*/ 1639870 h 2967700"/>
                <a:gd name="connsiteX86" fmla="*/ 120073 w 3173643"/>
                <a:gd name="connsiteY86" fmla="*/ 1605564 h 2967700"/>
                <a:gd name="connsiteX87" fmla="*/ 133796 w 3173643"/>
                <a:gd name="connsiteY87" fmla="*/ 1572400 h 2967700"/>
                <a:gd name="connsiteX88" fmla="*/ 142945 w 3173643"/>
                <a:gd name="connsiteY88" fmla="*/ 1536949 h 2967700"/>
                <a:gd name="connsiteX89" fmla="*/ 147519 w 3173643"/>
                <a:gd name="connsiteY89" fmla="*/ 1501500 h 2967700"/>
                <a:gd name="connsiteX90" fmla="*/ 147519 w 3173643"/>
                <a:gd name="connsiteY90" fmla="*/ 1463762 h 2967700"/>
                <a:gd name="connsiteX91" fmla="*/ 145232 w 3173643"/>
                <a:gd name="connsiteY91" fmla="*/ 1424880 h 2967700"/>
                <a:gd name="connsiteX92" fmla="*/ 140657 w 3173643"/>
                <a:gd name="connsiteY92" fmla="*/ 1386000 h 2967700"/>
                <a:gd name="connsiteX93" fmla="*/ 134940 w 3173643"/>
                <a:gd name="connsiteY93" fmla="*/ 1347118 h 2967700"/>
                <a:gd name="connsiteX94" fmla="*/ 130365 w 3173643"/>
                <a:gd name="connsiteY94" fmla="*/ 1308237 h 2967700"/>
                <a:gd name="connsiteX95" fmla="*/ 126934 w 3173643"/>
                <a:gd name="connsiteY95" fmla="*/ 1269356 h 2967700"/>
                <a:gd name="connsiteX96" fmla="*/ 128079 w 3173643"/>
                <a:gd name="connsiteY96" fmla="*/ 1232762 h 2967700"/>
                <a:gd name="connsiteX97" fmla="*/ 132653 w 3173643"/>
                <a:gd name="connsiteY97" fmla="*/ 1197312 h 2967700"/>
                <a:gd name="connsiteX98" fmla="*/ 142945 w 3173643"/>
                <a:gd name="connsiteY98" fmla="*/ 1163004 h 2967700"/>
                <a:gd name="connsiteX99" fmla="*/ 157812 w 3173643"/>
                <a:gd name="connsiteY99" fmla="*/ 1134416 h 2967700"/>
                <a:gd name="connsiteX100" fmla="*/ 177251 w 3173643"/>
                <a:gd name="connsiteY100" fmla="*/ 1106970 h 2967700"/>
                <a:gd name="connsiteX101" fmla="*/ 200122 w 3173643"/>
                <a:gd name="connsiteY101" fmla="*/ 1082955 h 2967700"/>
                <a:gd name="connsiteX102" fmla="*/ 226423 w 3173643"/>
                <a:gd name="connsiteY102" fmla="*/ 1058941 h 2967700"/>
                <a:gd name="connsiteX103" fmla="*/ 253870 w 3173643"/>
                <a:gd name="connsiteY103" fmla="*/ 1037212 h 2967700"/>
                <a:gd name="connsiteX104" fmla="*/ 282458 w 3173643"/>
                <a:gd name="connsiteY104" fmla="*/ 1015484 h 2967700"/>
                <a:gd name="connsiteX105" fmla="*/ 311046 w 3173643"/>
                <a:gd name="connsiteY105" fmla="*/ 993757 h 2967700"/>
                <a:gd name="connsiteX106" fmla="*/ 339636 w 3173643"/>
                <a:gd name="connsiteY106" fmla="*/ 972029 h 2967700"/>
                <a:gd name="connsiteX107" fmla="*/ 365937 w 3173643"/>
                <a:gd name="connsiteY107" fmla="*/ 949159 h 2967700"/>
                <a:gd name="connsiteX108" fmla="*/ 388809 w 3173643"/>
                <a:gd name="connsiteY108" fmla="*/ 922857 h 2967700"/>
                <a:gd name="connsiteX109" fmla="*/ 409392 w 3173643"/>
                <a:gd name="connsiteY109" fmla="*/ 897698 h 2967700"/>
                <a:gd name="connsiteX110" fmla="*/ 425402 w 3173643"/>
                <a:gd name="connsiteY110" fmla="*/ 869109 h 2967700"/>
                <a:gd name="connsiteX111" fmla="*/ 439125 w 3173643"/>
                <a:gd name="connsiteY111" fmla="*/ 838233 h 2967700"/>
                <a:gd name="connsiteX112" fmla="*/ 450560 w 3173643"/>
                <a:gd name="connsiteY112" fmla="*/ 805069 h 2967700"/>
                <a:gd name="connsiteX113" fmla="*/ 460852 w 3173643"/>
                <a:gd name="connsiteY113" fmla="*/ 770761 h 2967700"/>
                <a:gd name="connsiteX114" fmla="*/ 470001 w 3173643"/>
                <a:gd name="connsiteY114" fmla="*/ 736455 h 2967700"/>
                <a:gd name="connsiteX115" fmla="*/ 479150 w 3173643"/>
                <a:gd name="connsiteY115" fmla="*/ 701004 h 2967700"/>
                <a:gd name="connsiteX116" fmla="*/ 489442 w 3173643"/>
                <a:gd name="connsiteY116" fmla="*/ 667841 h 2967700"/>
                <a:gd name="connsiteX117" fmla="*/ 500877 w 3173643"/>
                <a:gd name="connsiteY117" fmla="*/ 634677 h 2967700"/>
                <a:gd name="connsiteX118" fmla="*/ 514600 w 3173643"/>
                <a:gd name="connsiteY118" fmla="*/ 603802 h 2967700"/>
                <a:gd name="connsiteX119" fmla="*/ 531753 w 3173643"/>
                <a:gd name="connsiteY119" fmla="*/ 576357 h 2967700"/>
                <a:gd name="connsiteX120" fmla="*/ 552336 w 3173643"/>
                <a:gd name="connsiteY120" fmla="*/ 551198 h 2967700"/>
                <a:gd name="connsiteX121" fmla="*/ 577494 w 3173643"/>
                <a:gd name="connsiteY121" fmla="*/ 530614 h 2967700"/>
                <a:gd name="connsiteX122" fmla="*/ 604941 w 3173643"/>
                <a:gd name="connsiteY122" fmla="*/ 513461 h 2967700"/>
                <a:gd name="connsiteX123" fmla="*/ 635815 w 3173643"/>
                <a:gd name="connsiteY123" fmla="*/ 499737 h 2967700"/>
                <a:gd name="connsiteX124" fmla="*/ 668979 w 3173643"/>
                <a:gd name="connsiteY124" fmla="*/ 488302 h 2967700"/>
                <a:gd name="connsiteX125" fmla="*/ 702142 w 3173643"/>
                <a:gd name="connsiteY125" fmla="*/ 478010 h 2967700"/>
                <a:gd name="connsiteX126" fmla="*/ 737592 w 3173643"/>
                <a:gd name="connsiteY126" fmla="*/ 468861 h 2967700"/>
                <a:gd name="connsiteX127" fmla="*/ 771898 w 3173643"/>
                <a:gd name="connsiteY127" fmla="*/ 459712 h 2967700"/>
                <a:gd name="connsiteX128" fmla="*/ 806205 w 3173643"/>
                <a:gd name="connsiteY128" fmla="*/ 449420 h 2967700"/>
                <a:gd name="connsiteX129" fmla="*/ 839368 w 3173643"/>
                <a:gd name="connsiteY129" fmla="*/ 437985 h 2967700"/>
                <a:gd name="connsiteX130" fmla="*/ 870244 w 3173643"/>
                <a:gd name="connsiteY130" fmla="*/ 424261 h 2967700"/>
                <a:gd name="connsiteX131" fmla="*/ 898833 w 3173643"/>
                <a:gd name="connsiteY131" fmla="*/ 408253 h 2967700"/>
                <a:gd name="connsiteX132" fmla="*/ 923991 w 3173643"/>
                <a:gd name="connsiteY132" fmla="*/ 387669 h 2967700"/>
                <a:gd name="connsiteX133" fmla="*/ 950293 w 3173643"/>
                <a:gd name="connsiteY133" fmla="*/ 364797 h 2967700"/>
                <a:gd name="connsiteX134" fmla="*/ 973165 w 3173643"/>
                <a:gd name="connsiteY134" fmla="*/ 338495 h 2967700"/>
                <a:gd name="connsiteX135" fmla="*/ 994892 w 3173643"/>
                <a:gd name="connsiteY135" fmla="*/ 311049 h 2967700"/>
                <a:gd name="connsiteX136" fmla="*/ 1016619 w 3173643"/>
                <a:gd name="connsiteY136" fmla="*/ 282461 h 2967700"/>
                <a:gd name="connsiteX137" fmla="*/ 1038347 w 3173643"/>
                <a:gd name="connsiteY137" fmla="*/ 253871 h 2967700"/>
                <a:gd name="connsiteX138" fmla="*/ 1060074 w 3173643"/>
                <a:gd name="connsiteY138" fmla="*/ 226426 h 2967700"/>
                <a:gd name="connsiteX139" fmla="*/ 1084089 w 3173643"/>
                <a:gd name="connsiteY139" fmla="*/ 200124 h 2967700"/>
                <a:gd name="connsiteX140" fmla="*/ 1108103 w 3173643"/>
                <a:gd name="connsiteY140" fmla="*/ 177253 h 2967700"/>
                <a:gd name="connsiteX141" fmla="*/ 1135549 w 3173643"/>
                <a:gd name="connsiteY141" fmla="*/ 157812 h 2967700"/>
                <a:gd name="connsiteX142" fmla="*/ 1164137 w 3173643"/>
                <a:gd name="connsiteY142" fmla="*/ 142945 h 2967700"/>
                <a:gd name="connsiteX143" fmla="*/ 1198445 w 3173643"/>
                <a:gd name="connsiteY143" fmla="*/ 132653 h 2967700"/>
                <a:gd name="connsiteX144" fmla="*/ 1233895 w 3173643"/>
                <a:gd name="connsiteY144" fmla="*/ 128079 h 2967700"/>
                <a:gd name="connsiteX145" fmla="*/ 1270487 w 3173643"/>
                <a:gd name="connsiteY145" fmla="*/ 126936 h 2967700"/>
                <a:gd name="connsiteX146" fmla="*/ 1309368 w 3173643"/>
                <a:gd name="connsiteY146" fmla="*/ 130367 h 2967700"/>
                <a:gd name="connsiteX147" fmla="*/ 1348249 w 3173643"/>
                <a:gd name="connsiteY147" fmla="*/ 134941 h 2967700"/>
                <a:gd name="connsiteX148" fmla="*/ 1387131 w 3173643"/>
                <a:gd name="connsiteY148" fmla="*/ 140659 h 2967700"/>
                <a:gd name="connsiteX149" fmla="*/ 1426011 w 3173643"/>
                <a:gd name="connsiteY149" fmla="*/ 145233 h 2967700"/>
                <a:gd name="connsiteX150" fmla="*/ 1464891 w 3173643"/>
                <a:gd name="connsiteY150" fmla="*/ 147520 h 2967700"/>
                <a:gd name="connsiteX151" fmla="*/ 1502630 w 3173643"/>
                <a:gd name="connsiteY151" fmla="*/ 147520 h 2967700"/>
                <a:gd name="connsiteX152" fmla="*/ 1538080 w 3173643"/>
                <a:gd name="connsiteY152" fmla="*/ 142945 h 2967700"/>
                <a:gd name="connsiteX153" fmla="*/ 1573531 w 3173643"/>
                <a:gd name="connsiteY153" fmla="*/ 133797 h 2967700"/>
                <a:gd name="connsiteX154" fmla="*/ 1607837 w 3173643"/>
                <a:gd name="connsiteY154" fmla="*/ 120075 h 2967700"/>
                <a:gd name="connsiteX155" fmla="*/ 1642143 w 3173643"/>
                <a:gd name="connsiteY155" fmla="*/ 101777 h 2967700"/>
                <a:gd name="connsiteX156" fmla="*/ 1676450 w 3173643"/>
                <a:gd name="connsiteY156" fmla="*/ 83480 h 2967700"/>
                <a:gd name="connsiteX157" fmla="*/ 1710756 w 3173643"/>
                <a:gd name="connsiteY157" fmla="*/ 62896 h 2967700"/>
                <a:gd name="connsiteX158" fmla="*/ 1743919 w 3173643"/>
                <a:gd name="connsiteY158" fmla="*/ 43455 h 2967700"/>
                <a:gd name="connsiteX159" fmla="*/ 1779370 w 3173643"/>
                <a:gd name="connsiteY159" fmla="*/ 26302 h 2967700"/>
                <a:gd name="connsiteX160" fmla="*/ 1813676 w 3173643"/>
                <a:gd name="connsiteY160" fmla="*/ 12579 h 2967700"/>
                <a:gd name="connsiteX161" fmla="*/ 1849126 w 3173643"/>
                <a:gd name="connsiteY161" fmla="*/ 3430 h 296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</a:cxnLst>
              <a:rect l="l" t="t" r="r" b="b"/>
              <a:pathLst>
                <a:path w="3173643" h="2967700">
                  <a:moveTo>
                    <a:pt x="1885720" y="0"/>
                  </a:moveTo>
                  <a:lnTo>
                    <a:pt x="1922313" y="3430"/>
                  </a:lnTo>
                  <a:lnTo>
                    <a:pt x="1957763" y="12579"/>
                  </a:lnTo>
                  <a:lnTo>
                    <a:pt x="1992070" y="26302"/>
                  </a:lnTo>
                  <a:lnTo>
                    <a:pt x="2027519" y="43455"/>
                  </a:lnTo>
                  <a:lnTo>
                    <a:pt x="2060683" y="62896"/>
                  </a:lnTo>
                  <a:lnTo>
                    <a:pt x="2094991" y="83480"/>
                  </a:lnTo>
                  <a:lnTo>
                    <a:pt x="2129297" y="101777"/>
                  </a:lnTo>
                  <a:lnTo>
                    <a:pt x="2163602" y="120075"/>
                  </a:lnTo>
                  <a:lnTo>
                    <a:pt x="2196766" y="133797"/>
                  </a:lnTo>
                  <a:lnTo>
                    <a:pt x="2233360" y="142945"/>
                  </a:lnTo>
                  <a:lnTo>
                    <a:pt x="2268809" y="147520"/>
                  </a:lnTo>
                  <a:lnTo>
                    <a:pt x="2306546" y="147520"/>
                  </a:lnTo>
                  <a:lnTo>
                    <a:pt x="2345428" y="145233"/>
                  </a:lnTo>
                  <a:lnTo>
                    <a:pt x="2384308" y="140659"/>
                  </a:lnTo>
                  <a:lnTo>
                    <a:pt x="2423190" y="134941"/>
                  </a:lnTo>
                  <a:lnTo>
                    <a:pt x="2462070" y="130367"/>
                  </a:lnTo>
                  <a:lnTo>
                    <a:pt x="2500951" y="126936"/>
                  </a:lnTo>
                  <a:lnTo>
                    <a:pt x="2537544" y="128079"/>
                  </a:lnTo>
                  <a:lnTo>
                    <a:pt x="2572995" y="132653"/>
                  </a:lnTo>
                  <a:lnTo>
                    <a:pt x="2607301" y="142945"/>
                  </a:lnTo>
                  <a:lnTo>
                    <a:pt x="2635891" y="157812"/>
                  </a:lnTo>
                  <a:lnTo>
                    <a:pt x="2663335" y="177253"/>
                  </a:lnTo>
                  <a:lnTo>
                    <a:pt x="2687350" y="200124"/>
                  </a:lnTo>
                  <a:lnTo>
                    <a:pt x="2711365" y="226426"/>
                  </a:lnTo>
                  <a:lnTo>
                    <a:pt x="2733093" y="253871"/>
                  </a:lnTo>
                  <a:lnTo>
                    <a:pt x="2754820" y="282461"/>
                  </a:lnTo>
                  <a:lnTo>
                    <a:pt x="2776547" y="311049"/>
                  </a:lnTo>
                  <a:lnTo>
                    <a:pt x="2798275" y="338495"/>
                  </a:lnTo>
                  <a:lnTo>
                    <a:pt x="2821146" y="364797"/>
                  </a:lnTo>
                  <a:lnTo>
                    <a:pt x="2847448" y="387669"/>
                  </a:lnTo>
                  <a:lnTo>
                    <a:pt x="2872607" y="408253"/>
                  </a:lnTo>
                  <a:lnTo>
                    <a:pt x="2901195" y="424261"/>
                  </a:lnTo>
                  <a:lnTo>
                    <a:pt x="2932071" y="437985"/>
                  </a:lnTo>
                  <a:lnTo>
                    <a:pt x="2965233" y="449420"/>
                  </a:lnTo>
                  <a:lnTo>
                    <a:pt x="2999539" y="459712"/>
                  </a:lnTo>
                  <a:lnTo>
                    <a:pt x="3033847" y="468861"/>
                  </a:lnTo>
                  <a:lnTo>
                    <a:pt x="3069297" y="478010"/>
                  </a:lnTo>
                  <a:lnTo>
                    <a:pt x="3102460" y="488302"/>
                  </a:lnTo>
                  <a:lnTo>
                    <a:pt x="3135622" y="499737"/>
                  </a:lnTo>
                  <a:lnTo>
                    <a:pt x="3166499" y="513461"/>
                  </a:lnTo>
                  <a:lnTo>
                    <a:pt x="3173643" y="517926"/>
                  </a:lnTo>
                  <a:lnTo>
                    <a:pt x="3173643" y="2967700"/>
                  </a:lnTo>
                  <a:lnTo>
                    <a:pt x="452321" y="2967700"/>
                  </a:lnTo>
                  <a:lnTo>
                    <a:pt x="450560" y="2961831"/>
                  </a:lnTo>
                  <a:lnTo>
                    <a:pt x="439125" y="2928666"/>
                  </a:lnTo>
                  <a:lnTo>
                    <a:pt x="425402" y="2897790"/>
                  </a:lnTo>
                  <a:lnTo>
                    <a:pt x="409392" y="2869201"/>
                  </a:lnTo>
                  <a:lnTo>
                    <a:pt x="388809" y="2844043"/>
                  </a:lnTo>
                  <a:lnTo>
                    <a:pt x="365937" y="2817741"/>
                  </a:lnTo>
                  <a:lnTo>
                    <a:pt x="339636" y="2794870"/>
                  </a:lnTo>
                  <a:lnTo>
                    <a:pt x="311046" y="2773142"/>
                  </a:lnTo>
                  <a:lnTo>
                    <a:pt x="282458" y="2751415"/>
                  </a:lnTo>
                  <a:lnTo>
                    <a:pt x="253870" y="2729687"/>
                  </a:lnTo>
                  <a:lnTo>
                    <a:pt x="226423" y="2707959"/>
                  </a:lnTo>
                  <a:lnTo>
                    <a:pt x="200122" y="2683944"/>
                  </a:lnTo>
                  <a:lnTo>
                    <a:pt x="177251" y="2659930"/>
                  </a:lnTo>
                  <a:lnTo>
                    <a:pt x="157812" y="2632484"/>
                  </a:lnTo>
                  <a:lnTo>
                    <a:pt x="142945" y="2603895"/>
                  </a:lnTo>
                  <a:lnTo>
                    <a:pt x="132653" y="2569589"/>
                  </a:lnTo>
                  <a:lnTo>
                    <a:pt x="128079" y="2534138"/>
                  </a:lnTo>
                  <a:lnTo>
                    <a:pt x="126934" y="2497543"/>
                  </a:lnTo>
                  <a:lnTo>
                    <a:pt x="130365" y="2458662"/>
                  </a:lnTo>
                  <a:lnTo>
                    <a:pt x="134940" y="2419782"/>
                  </a:lnTo>
                  <a:lnTo>
                    <a:pt x="140657" y="2380900"/>
                  </a:lnTo>
                  <a:lnTo>
                    <a:pt x="145232" y="2342019"/>
                  </a:lnTo>
                  <a:lnTo>
                    <a:pt x="147519" y="2303138"/>
                  </a:lnTo>
                  <a:lnTo>
                    <a:pt x="147519" y="2265400"/>
                  </a:lnTo>
                  <a:lnTo>
                    <a:pt x="142945" y="2229950"/>
                  </a:lnTo>
                  <a:lnTo>
                    <a:pt x="133796" y="2194499"/>
                  </a:lnTo>
                  <a:lnTo>
                    <a:pt x="120073" y="2161335"/>
                  </a:lnTo>
                  <a:lnTo>
                    <a:pt x="102920" y="2127029"/>
                  </a:lnTo>
                  <a:lnTo>
                    <a:pt x="83479" y="2092723"/>
                  </a:lnTo>
                  <a:lnTo>
                    <a:pt x="62897" y="2058415"/>
                  </a:lnTo>
                  <a:lnTo>
                    <a:pt x="43456" y="2025251"/>
                  </a:lnTo>
                  <a:lnTo>
                    <a:pt x="26302" y="1989801"/>
                  </a:lnTo>
                  <a:lnTo>
                    <a:pt x="12580" y="1955494"/>
                  </a:lnTo>
                  <a:lnTo>
                    <a:pt x="3431" y="1920043"/>
                  </a:lnTo>
                  <a:lnTo>
                    <a:pt x="0" y="1883449"/>
                  </a:lnTo>
                  <a:lnTo>
                    <a:pt x="3431" y="1846856"/>
                  </a:lnTo>
                  <a:lnTo>
                    <a:pt x="12580" y="1811405"/>
                  </a:lnTo>
                  <a:lnTo>
                    <a:pt x="26302" y="1777098"/>
                  </a:lnTo>
                  <a:lnTo>
                    <a:pt x="43456" y="1741648"/>
                  </a:lnTo>
                  <a:lnTo>
                    <a:pt x="62897" y="1708484"/>
                  </a:lnTo>
                  <a:lnTo>
                    <a:pt x="83479" y="1674178"/>
                  </a:lnTo>
                  <a:lnTo>
                    <a:pt x="102920" y="1639870"/>
                  </a:lnTo>
                  <a:lnTo>
                    <a:pt x="120073" y="1605564"/>
                  </a:lnTo>
                  <a:lnTo>
                    <a:pt x="133796" y="1572400"/>
                  </a:lnTo>
                  <a:lnTo>
                    <a:pt x="142945" y="1536949"/>
                  </a:lnTo>
                  <a:lnTo>
                    <a:pt x="147519" y="1501500"/>
                  </a:lnTo>
                  <a:lnTo>
                    <a:pt x="147519" y="1463762"/>
                  </a:lnTo>
                  <a:lnTo>
                    <a:pt x="145232" y="1424880"/>
                  </a:lnTo>
                  <a:lnTo>
                    <a:pt x="140657" y="1386000"/>
                  </a:lnTo>
                  <a:lnTo>
                    <a:pt x="134940" y="1347118"/>
                  </a:lnTo>
                  <a:lnTo>
                    <a:pt x="130365" y="1308237"/>
                  </a:lnTo>
                  <a:lnTo>
                    <a:pt x="126934" y="1269356"/>
                  </a:lnTo>
                  <a:lnTo>
                    <a:pt x="128079" y="1232762"/>
                  </a:lnTo>
                  <a:lnTo>
                    <a:pt x="132653" y="1197312"/>
                  </a:lnTo>
                  <a:lnTo>
                    <a:pt x="142945" y="1163004"/>
                  </a:lnTo>
                  <a:lnTo>
                    <a:pt x="157812" y="1134416"/>
                  </a:lnTo>
                  <a:lnTo>
                    <a:pt x="177251" y="1106970"/>
                  </a:lnTo>
                  <a:lnTo>
                    <a:pt x="200122" y="1082955"/>
                  </a:lnTo>
                  <a:lnTo>
                    <a:pt x="226423" y="1058941"/>
                  </a:lnTo>
                  <a:lnTo>
                    <a:pt x="253870" y="1037212"/>
                  </a:lnTo>
                  <a:lnTo>
                    <a:pt x="282458" y="1015484"/>
                  </a:lnTo>
                  <a:lnTo>
                    <a:pt x="311046" y="993757"/>
                  </a:lnTo>
                  <a:lnTo>
                    <a:pt x="339636" y="972029"/>
                  </a:lnTo>
                  <a:lnTo>
                    <a:pt x="365937" y="949159"/>
                  </a:lnTo>
                  <a:lnTo>
                    <a:pt x="388809" y="922857"/>
                  </a:lnTo>
                  <a:lnTo>
                    <a:pt x="409392" y="897698"/>
                  </a:lnTo>
                  <a:lnTo>
                    <a:pt x="425402" y="869109"/>
                  </a:lnTo>
                  <a:lnTo>
                    <a:pt x="439125" y="838233"/>
                  </a:lnTo>
                  <a:lnTo>
                    <a:pt x="450560" y="805069"/>
                  </a:lnTo>
                  <a:lnTo>
                    <a:pt x="460852" y="770761"/>
                  </a:lnTo>
                  <a:lnTo>
                    <a:pt x="470001" y="736455"/>
                  </a:lnTo>
                  <a:lnTo>
                    <a:pt x="479150" y="701004"/>
                  </a:lnTo>
                  <a:lnTo>
                    <a:pt x="489442" y="667841"/>
                  </a:lnTo>
                  <a:lnTo>
                    <a:pt x="500877" y="634677"/>
                  </a:lnTo>
                  <a:lnTo>
                    <a:pt x="514600" y="603802"/>
                  </a:lnTo>
                  <a:lnTo>
                    <a:pt x="531753" y="576357"/>
                  </a:lnTo>
                  <a:lnTo>
                    <a:pt x="552336" y="551198"/>
                  </a:lnTo>
                  <a:lnTo>
                    <a:pt x="577494" y="530614"/>
                  </a:lnTo>
                  <a:lnTo>
                    <a:pt x="604941" y="513461"/>
                  </a:lnTo>
                  <a:lnTo>
                    <a:pt x="635815" y="499737"/>
                  </a:lnTo>
                  <a:lnTo>
                    <a:pt x="668979" y="488302"/>
                  </a:lnTo>
                  <a:lnTo>
                    <a:pt x="702142" y="478010"/>
                  </a:lnTo>
                  <a:lnTo>
                    <a:pt x="737592" y="468861"/>
                  </a:lnTo>
                  <a:lnTo>
                    <a:pt x="771898" y="459712"/>
                  </a:lnTo>
                  <a:lnTo>
                    <a:pt x="806205" y="449420"/>
                  </a:lnTo>
                  <a:lnTo>
                    <a:pt x="839368" y="437985"/>
                  </a:lnTo>
                  <a:lnTo>
                    <a:pt x="870244" y="424261"/>
                  </a:lnTo>
                  <a:lnTo>
                    <a:pt x="898833" y="408253"/>
                  </a:lnTo>
                  <a:lnTo>
                    <a:pt x="923991" y="387669"/>
                  </a:lnTo>
                  <a:lnTo>
                    <a:pt x="950293" y="364797"/>
                  </a:lnTo>
                  <a:lnTo>
                    <a:pt x="973165" y="338495"/>
                  </a:lnTo>
                  <a:lnTo>
                    <a:pt x="994892" y="311049"/>
                  </a:lnTo>
                  <a:lnTo>
                    <a:pt x="1016619" y="282461"/>
                  </a:lnTo>
                  <a:lnTo>
                    <a:pt x="1038347" y="253871"/>
                  </a:lnTo>
                  <a:lnTo>
                    <a:pt x="1060074" y="226426"/>
                  </a:lnTo>
                  <a:lnTo>
                    <a:pt x="1084089" y="200124"/>
                  </a:lnTo>
                  <a:lnTo>
                    <a:pt x="1108103" y="177253"/>
                  </a:lnTo>
                  <a:lnTo>
                    <a:pt x="1135549" y="157812"/>
                  </a:lnTo>
                  <a:lnTo>
                    <a:pt x="1164137" y="142945"/>
                  </a:lnTo>
                  <a:lnTo>
                    <a:pt x="1198445" y="132653"/>
                  </a:lnTo>
                  <a:lnTo>
                    <a:pt x="1233895" y="128079"/>
                  </a:lnTo>
                  <a:lnTo>
                    <a:pt x="1270487" y="126936"/>
                  </a:lnTo>
                  <a:lnTo>
                    <a:pt x="1309368" y="130367"/>
                  </a:lnTo>
                  <a:lnTo>
                    <a:pt x="1348249" y="134941"/>
                  </a:lnTo>
                  <a:lnTo>
                    <a:pt x="1387131" y="140659"/>
                  </a:lnTo>
                  <a:lnTo>
                    <a:pt x="1426011" y="145233"/>
                  </a:lnTo>
                  <a:lnTo>
                    <a:pt x="1464891" y="147520"/>
                  </a:lnTo>
                  <a:lnTo>
                    <a:pt x="1502630" y="147520"/>
                  </a:lnTo>
                  <a:lnTo>
                    <a:pt x="1538080" y="142945"/>
                  </a:lnTo>
                  <a:lnTo>
                    <a:pt x="1573531" y="133797"/>
                  </a:lnTo>
                  <a:lnTo>
                    <a:pt x="1607837" y="120075"/>
                  </a:lnTo>
                  <a:lnTo>
                    <a:pt x="1642143" y="101777"/>
                  </a:lnTo>
                  <a:lnTo>
                    <a:pt x="1676450" y="83480"/>
                  </a:lnTo>
                  <a:lnTo>
                    <a:pt x="1710756" y="62896"/>
                  </a:lnTo>
                  <a:lnTo>
                    <a:pt x="1743919" y="43455"/>
                  </a:lnTo>
                  <a:lnTo>
                    <a:pt x="1779370" y="26302"/>
                  </a:lnTo>
                  <a:lnTo>
                    <a:pt x="1813676" y="12579"/>
                  </a:lnTo>
                  <a:lnTo>
                    <a:pt x="1849126" y="34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47" name="Group 1046">
            <a:extLst>
              <a:ext uri="{FF2B5EF4-FFF2-40B4-BE49-F238E27FC236}">
                <a16:creationId xmlns:a16="http://schemas.microsoft.com/office/drawing/2014/main" id="{990CD16F-8620-4B36-8D85-DB9DD9869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0946" y="2529102"/>
            <a:ext cx="3361914" cy="3357830"/>
            <a:chOff x="5610946" y="2529102"/>
            <a:chExt cx="3361914" cy="3357830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4AF1E51D-8E17-4D73-9B13-D0D66F9E2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10946" y="2529102"/>
              <a:ext cx="3361914" cy="3357830"/>
            </a:xfrm>
            <a:custGeom>
              <a:avLst/>
              <a:gdLst>
                <a:gd name="connsiteX0" fmla="*/ 3095991 w 6191980"/>
                <a:gd name="connsiteY0" fmla="*/ 0 h 6184462"/>
                <a:gd name="connsiteX1" fmla="*/ 3156069 w 6191980"/>
                <a:gd name="connsiteY1" fmla="*/ 5631 h 6184462"/>
                <a:gd name="connsiteX2" fmla="*/ 3214272 w 6191980"/>
                <a:gd name="connsiteY2" fmla="*/ 20652 h 6184462"/>
                <a:gd name="connsiteX3" fmla="*/ 3270598 w 6191980"/>
                <a:gd name="connsiteY3" fmla="*/ 43182 h 6184462"/>
                <a:gd name="connsiteX4" fmla="*/ 3328798 w 6191980"/>
                <a:gd name="connsiteY4" fmla="*/ 71344 h 6184462"/>
                <a:gd name="connsiteX5" fmla="*/ 3383247 w 6191980"/>
                <a:gd name="connsiteY5" fmla="*/ 103262 h 6184462"/>
                <a:gd name="connsiteX6" fmla="*/ 3439573 w 6191980"/>
                <a:gd name="connsiteY6" fmla="*/ 137057 h 6184462"/>
                <a:gd name="connsiteX7" fmla="*/ 3495897 w 6191980"/>
                <a:gd name="connsiteY7" fmla="*/ 167096 h 6184462"/>
                <a:gd name="connsiteX8" fmla="*/ 3552221 w 6191980"/>
                <a:gd name="connsiteY8" fmla="*/ 197137 h 6184462"/>
                <a:gd name="connsiteX9" fmla="*/ 3606669 w 6191980"/>
                <a:gd name="connsiteY9" fmla="*/ 219666 h 6184462"/>
                <a:gd name="connsiteX10" fmla="*/ 3666749 w 6191980"/>
                <a:gd name="connsiteY10" fmla="*/ 234686 h 6184462"/>
                <a:gd name="connsiteX11" fmla="*/ 3724950 w 6191980"/>
                <a:gd name="connsiteY11" fmla="*/ 242197 h 6184462"/>
                <a:gd name="connsiteX12" fmla="*/ 3786907 w 6191980"/>
                <a:gd name="connsiteY12" fmla="*/ 242197 h 6184462"/>
                <a:gd name="connsiteX13" fmla="*/ 3850743 w 6191980"/>
                <a:gd name="connsiteY13" fmla="*/ 238443 h 6184462"/>
                <a:gd name="connsiteX14" fmla="*/ 3914577 w 6191980"/>
                <a:gd name="connsiteY14" fmla="*/ 230932 h 6184462"/>
                <a:gd name="connsiteX15" fmla="*/ 3978413 w 6191980"/>
                <a:gd name="connsiteY15" fmla="*/ 221545 h 6184462"/>
                <a:gd name="connsiteX16" fmla="*/ 4042247 w 6191980"/>
                <a:gd name="connsiteY16" fmla="*/ 214035 h 6184462"/>
                <a:gd name="connsiteX17" fmla="*/ 4106083 w 6191980"/>
                <a:gd name="connsiteY17" fmla="*/ 208401 h 6184462"/>
                <a:gd name="connsiteX18" fmla="*/ 4166161 w 6191980"/>
                <a:gd name="connsiteY18" fmla="*/ 210279 h 6184462"/>
                <a:gd name="connsiteX19" fmla="*/ 4224364 w 6191980"/>
                <a:gd name="connsiteY19" fmla="*/ 217789 h 6184462"/>
                <a:gd name="connsiteX20" fmla="*/ 4280690 w 6191980"/>
                <a:gd name="connsiteY20" fmla="*/ 234686 h 6184462"/>
                <a:gd name="connsiteX21" fmla="*/ 4327628 w 6191980"/>
                <a:gd name="connsiteY21" fmla="*/ 259094 h 6184462"/>
                <a:gd name="connsiteX22" fmla="*/ 4372686 w 6191980"/>
                <a:gd name="connsiteY22" fmla="*/ 291012 h 6184462"/>
                <a:gd name="connsiteX23" fmla="*/ 4412114 w 6191980"/>
                <a:gd name="connsiteY23" fmla="*/ 328561 h 6184462"/>
                <a:gd name="connsiteX24" fmla="*/ 4451542 w 6191980"/>
                <a:gd name="connsiteY24" fmla="*/ 371743 h 6184462"/>
                <a:gd name="connsiteX25" fmla="*/ 4487214 w 6191980"/>
                <a:gd name="connsiteY25" fmla="*/ 416803 h 6184462"/>
                <a:gd name="connsiteX26" fmla="*/ 4522886 w 6191980"/>
                <a:gd name="connsiteY26" fmla="*/ 463741 h 6184462"/>
                <a:gd name="connsiteX27" fmla="*/ 4558559 w 6191980"/>
                <a:gd name="connsiteY27" fmla="*/ 510678 h 6184462"/>
                <a:gd name="connsiteX28" fmla="*/ 4594231 w 6191980"/>
                <a:gd name="connsiteY28" fmla="*/ 555737 h 6184462"/>
                <a:gd name="connsiteX29" fmla="*/ 4631782 w 6191980"/>
                <a:gd name="connsiteY29" fmla="*/ 598919 h 6184462"/>
                <a:gd name="connsiteX30" fmla="*/ 4674964 w 6191980"/>
                <a:gd name="connsiteY30" fmla="*/ 636471 h 6184462"/>
                <a:gd name="connsiteX31" fmla="*/ 4716270 w 6191980"/>
                <a:gd name="connsiteY31" fmla="*/ 670266 h 6184462"/>
                <a:gd name="connsiteX32" fmla="*/ 4763206 w 6191980"/>
                <a:gd name="connsiteY32" fmla="*/ 696549 h 6184462"/>
                <a:gd name="connsiteX33" fmla="*/ 4813899 w 6191980"/>
                <a:gd name="connsiteY33" fmla="*/ 719079 h 6184462"/>
                <a:gd name="connsiteX34" fmla="*/ 4868345 w 6191980"/>
                <a:gd name="connsiteY34" fmla="*/ 737854 h 6184462"/>
                <a:gd name="connsiteX35" fmla="*/ 4924669 w 6191980"/>
                <a:gd name="connsiteY35" fmla="*/ 754751 h 6184462"/>
                <a:gd name="connsiteX36" fmla="*/ 4980995 w 6191980"/>
                <a:gd name="connsiteY36" fmla="*/ 769772 h 6184462"/>
                <a:gd name="connsiteX37" fmla="*/ 5039198 w 6191980"/>
                <a:gd name="connsiteY37" fmla="*/ 784792 h 6184462"/>
                <a:gd name="connsiteX38" fmla="*/ 5093644 w 6191980"/>
                <a:gd name="connsiteY38" fmla="*/ 801690 h 6184462"/>
                <a:gd name="connsiteX39" fmla="*/ 5148091 w 6191980"/>
                <a:gd name="connsiteY39" fmla="*/ 820464 h 6184462"/>
                <a:gd name="connsiteX40" fmla="*/ 5198784 w 6191980"/>
                <a:gd name="connsiteY40" fmla="*/ 842995 h 6184462"/>
                <a:gd name="connsiteX41" fmla="*/ 5243845 w 6191980"/>
                <a:gd name="connsiteY41" fmla="*/ 871157 h 6184462"/>
                <a:gd name="connsiteX42" fmla="*/ 5285151 w 6191980"/>
                <a:gd name="connsiteY42" fmla="*/ 904952 h 6184462"/>
                <a:gd name="connsiteX43" fmla="*/ 5318944 w 6191980"/>
                <a:gd name="connsiteY43" fmla="*/ 946257 h 6184462"/>
                <a:gd name="connsiteX44" fmla="*/ 5347108 w 6191980"/>
                <a:gd name="connsiteY44" fmla="*/ 991317 h 6184462"/>
                <a:gd name="connsiteX45" fmla="*/ 5369636 w 6191980"/>
                <a:gd name="connsiteY45" fmla="*/ 1042007 h 6184462"/>
                <a:gd name="connsiteX46" fmla="*/ 5388410 w 6191980"/>
                <a:gd name="connsiteY46" fmla="*/ 1096456 h 6184462"/>
                <a:gd name="connsiteX47" fmla="*/ 5405308 w 6191980"/>
                <a:gd name="connsiteY47" fmla="*/ 1150903 h 6184462"/>
                <a:gd name="connsiteX48" fmla="*/ 5420328 w 6191980"/>
                <a:gd name="connsiteY48" fmla="*/ 1209105 h 6184462"/>
                <a:gd name="connsiteX49" fmla="*/ 5435349 w 6191980"/>
                <a:gd name="connsiteY49" fmla="*/ 1265429 h 6184462"/>
                <a:gd name="connsiteX50" fmla="*/ 5452246 w 6191980"/>
                <a:gd name="connsiteY50" fmla="*/ 1321755 h 6184462"/>
                <a:gd name="connsiteX51" fmla="*/ 5471021 w 6191980"/>
                <a:gd name="connsiteY51" fmla="*/ 1376203 h 6184462"/>
                <a:gd name="connsiteX52" fmla="*/ 5493550 w 6191980"/>
                <a:gd name="connsiteY52" fmla="*/ 1426896 h 6184462"/>
                <a:gd name="connsiteX53" fmla="*/ 5519836 w 6191980"/>
                <a:gd name="connsiteY53" fmla="*/ 1473832 h 6184462"/>
                <a:gd name="connsiteX54" fmla="*/ 5553632 w 6191980"/>
                <a:gd name="connsiteY54" fmla="*/ 1515138 h 6184462"/>
                <a:gd name="connsiteX55" fmla="*/ 5591181 w 6191980"/>
                <a:gd name="connsiteY55" fmla="*/ 1558320 h 6184462"/>
                <a:gd name="connsiteX56" fmla="*/ 5634364 w 6191980"/>
                <a:gd name="connsiteY56" fmla="*/ 1595869 h 6184462"/>
                <a:gd name="connsiteX57" fmla="*/ 5679425 w 6191980"/>
                <a:gd name="connsiteY57" fmla="*/ 1631541 h 6184462"/>
                <a:gd name="connsiteX58" fmla="*/ 5728238 w 6191980"/>
                <a:gd name="connsiteY58" fmla="*/ 1667213 h 6184462"/>
                <a:gd name="connsiteX59" fmla="*/ 5775175 w 6191980"/>
                <a:gd name="connsiteY59" fmla="*/ 1702885 h 6184462"/>
                <a:gd name="connsiteX60" fmla="*/ 5820236 w 6191980"/>
                <a:gd name="connsiteY60" fmla="*/ 1738560 h 6184462"/>
                <a:gd name="connsiteX61" fmla="*/ 5863416 w 6191980"/>
                <a:gd name="connsiteY61" fmla="*/ 1777986 h 6184462"/>
                <a:gd name="connsiteX62" fmla="*/ 5900968 w 6191980"/>
                <a:gd name="connsiteY62" fmla="*/ 1817414 h 6184462"/>
                <a:gd name="connsiteX63" fmla="*/ 5932886 w 6191980"/>
                <a:gd name="connsiteY63" fmla="*/ 1862474 h 6184462"/>
                <a:gd name="connsiteX64" fmla="*/ 5957294 w 6191980"/>
                <a:gd name="connsiteY64" fmla="*/ 1909410 h 6184462"/>
                <a:gd name="connsiteX65" fmla="*/ 5974191 w 6191980"/>
                <a:gd name="connsiteY65" fmla="*/ 1965736 h 6184462"/>
                <a:gd name="connsiteX66" fmla="*/ 5981700 w 6191980"/>
                <a:gd name="connsiteY66" fmla="*/ 2023938 h 6184462"/>
                <a:gd name="connsiteX67" fmla="*/ 5983578 w 6191980"/>
                <a:gd name="connsiteY67" fmla="*/ 2084018 h 6184462"/>
                <a:gd name="connsiteX68" fmla="*/ 5977945 w 6191980"/>
                <a:gd name="connsiteY68" fmla="*/ 2147852 h 6184462"/>
                <a:gd name="connsiteX69" fmla="*/ 5970435 w 6191980"/>
                <a:gd name="connsiteY69" fmla="*/ 2211686 h 6184462"/>
                <a:gd name="connsiteX70" fmla="*/ 5961048 w 6191980"/>
                <a:gd name="connsiteY70" fmla="*/ 2275522 h 6184462"/>
                <a:gd name="connsiteX71" fmla="*/ 5953538 w 6191980"/>
                <a:gd name="connsiteY71" fmla="*/ 2339356 h 6184462"/>
                <a:gd name="connsiteX72" fmla="*/ 5949784 w 6191980"/>
                <a:gd name="connsiteY72" fmla="*/ 2403192 h 6184462"/>
                <a:gd name="connsiteX73" fmla="*/ 5949784 w 6191980"/>
                <a:gd name="connsiteY73" fmla="*/ 2465149 h 6184462"/>
                <a:gd name="connsiteX74" fmla="*/ 5957294 w 6191980"/>
                <a:gd name="connsiteY74" fmla="*/ 2523350 h 6184462"/>
                <a:gd name="connsiteX75" fmla="*/ 5972312 w 6191980"/>
                <a:gd name="connsiteY75" fmla="*/ 2581552 h 6184462"/>
                <a:gd name="connsiteX76" fmla="*/ 5994843 w 6191980"/>
                <a:gd name="connsiteY76" fmla="*/ 2636001 h 6184462"/>
                <a:gd name="connsiteX77" fmla="*/ 6024884 w 6191980"/>
                <a:gd name="connsiteY77" fmla="*/ 2692325 h 6184462"/>
                <a:gd name="connsiteX78" fmla="*/ 6054922 w 6191980"/>
                <a:gd name="connsiteY78" fmla="*/ 2748651 h 6184462"/>
                <a:gd name="connsiteX79" fmla="*/ 6088718 w 6191980"/>
                <a:gd name="connsiteY79" fmla="*/ 2804974 h 6184462"/>
                <a:gd name="connsiteX80" fmla="*/ 6120634 w 6191980"/>
                <a:gd name="connsiteY80" fmla="*/ 2859423 h 6184462"/>
                <a:gd name="connsiteX81" fmla="*/ 6148798 w 6191980"/>
                <a:gd name="connsiteY81" fmla="*/ 2917624 h 6184462"/>
                <a:gd name="connsiteX82" fmla="*/ 6171326 w 6191980"/>
                <a:gd name="connsiteY82" fmla="*/ 2973950 h 6184462"/>
                <a:gd name="connsiteX83" fmla="*/ 6186347 w 6191980"/>
                <a:gd name="connsiteY83" fmla="*/ 3032152 h 6184462"/>
                <a:gd name="connsiteX84" fmla="*/ 6191980 w 6191980"/>
                <a:gd name="connsiteY84" fmla="*/ 3092230 h 6184462"/>
                <a:gd name="connsiteX85" fmla="*/ 6186347 w 6191980"/>
                <a:gd name="connsiteY85" fmla="*/ 3152310 h 6184462"/>
                <a:gd name="connsiteX86" fmla="*/ 6171326 w 6191980"/>
                <a:gd name="connsiteY86" fmla="*/ 3210513 h 6184462"/>
                <a:gd name="connsiteX87" fmla="*/ 6148798 w 6191980"/>
                <a:gd name="connsiteY87" fmla="*/ 3266839 h 6184462"/>
                <a:gd name="connsiteX88" fmla="*/ 6120634 w 6191980"/>
                <a:gd name="connsiteY88" fmla="*/ 3325039 h 6184462"/>
                <a:gd name="connsiteX89" fmla="*/ 6088718 w 6191980"/>
                <a:gd name="connsiteY89" fmla="*/ 3379488 h 6184462"/>
                <a:gd name="connsiteX90" fmla="*/ 6054922 w 6191980"/>
                <a:gd name="connsiteY90" fmla="*/ 3435814 h 6184462"/>
                <a:gd name="connsiteX91" fmla="*/ 6024884 w 6191980"/>
                <a:gd name="connsiteY91" fmla="*/ 3492137 h 6184462"/>
                <a:gd name="connsiteX92" fmla="*/ 5994843 w 6191980"/>
                <a:gd name="connsiteY92" fmla="*/ 3548461 h 6184462"/>
                <a:gd name="connsiteX93" fmla="*/ 5972312 w 6191980"/>
                <a:gd name="connsiteY93" fmla="*/ 3602910 h 6184462"/>
                <a:gd name="connsiteX94" fmla="*/ 5957294 w 6191980"/>
                <a:gd name="connsiteY94" fmla="*/ 3661113 h 6184462"/>
                <a:gd name="connsiteX95" fmla="*/ 5949784 w 6191980"/>
                <a:gd name="connsiteY95" fmla="*/ 3719313 h 6184462"/>
                <a:gd name="connsiteX96" fmla="*/ 5949784 w 6191980"/>
                <a:gd name="connsiteY96" fmla="*/ 3781272 h 6184462"/>
                <a:gd name="connsiteX97" fmla="*/ 5953538 w 6191980"/>
                <a:gd name="connsiteY97" fmla="*/ 3845106 h 6184462"/>
                <a:gd name="connsiteX98" fmla="*/ 5961048 w 6191980"/>
                <a:gd name="connsiteY98" fmla="*/ 3908940 h 6184462"/>
                <a:gd name="connsiteX99" fmla="*/ 5970435 w 6191980"/>
                <a:gd name="connsiteY99" fmla="*/ 3972776 h 6184462"/>
                <a:gd name="connsiteX100" fmla="*/ 5977945 w 6191980"/>
                <a:gd name="connsiteY100" fmla="*/ 4036610 h 6184462"/>
                <a:gd name="connsiteX101" fmla="*/ 5983578 w 6191980"/>
                <a:gd name="connsiteY101" fmla="*/ 4100444 h 6184462"/>
                <a:gd name="connsiteX102" fmla="*/ 5981700 w 6191980"/>
                <a:gd name="connsiteY102" fmla="*/ 4160526 h 6184462"/>
                <a:gd name="connsiteX103" fmla="*/ 5974191 w 6191980"/>
                <a:gd name="connsiteY103" fmla="*/ 4218729 h 6184462"/>
                <a:gd name="connsiteX104" fmla="*/ 5957294 w 6191980"/>
                <a:gd name="connsiteY104" fmla="*/ 4275053 h 6184462"/>
                <a:gd name="connsiteX105" fmla="*/ 5932886 w 6191980"/>
                <a:gd name="connsiteY105" fmla="*/ 4321989 h 6184462"/>
                <a:gd name="connsiteX106" fmla="*/ 5900968 w 6191980"/>
                <a:gd name="connsiteY106" fmla="*/ 4367050 h 6184462"/>
                <a:gd name="connsiteX107" fmla="*/ 5863416 w 6191980"/>
                <a:gd name="connsiteY107" fmla="*/ 4406477 h 6184462"/>
                <a:gd name="connsiteX108" fmla="*/ 5820236 w 6191980"/>
                <a:gd name="connsiteY108" fmla="*/ 4445903 h 6184462"/>
                <a:gd name="connsiteX109" fmla="*/ 5775175 w 6191980"/>
                <a:gd name="connsiteY109" fmla="*/ 4481577 h 6184462"/>
                <a:gd name="connsiteX110" fmla="*/ 5728238 w 6191980"/>
                <a:gd name="connsiteY110" fmla="*/ 4517249 h 6184462"/>
                <a:gd name="connsiteX111" fmla="*/ 5679425 w 6191980"/>
                <a:gd name="connsiteY111" fmla="*/ 4552921 h 6184462"/>
                <a:gd name="connsiteX112" fmla="*/ 5634364 w 6191980"/>
                <a:gd name="connsiteY112" fmla="*/ 4588593 h 6184462"/>
                <a:gd name="connsiteX113" fmla="*/ 5591181 w 6191980"/>
                <a:gd name="connsiteY113" fmla="*/ 4626142 h 6184462"/>
                <a:gd name="connsiteX114" fmla="*/ 5553632 w 6191980"/>
                <a:gd name="connsiteY114" fmla="*/ 4669325 h 6184462"/>
                <a:gd name="connsiteX115" fmla="*/ 5519836 w 6191980"/>
                <a:gd name="connsiteY115" fmla="*/ 4710630 h 6184462"/>
                <a:gd name="connsiteX116" fmla="*/ 5493550 w 6191980"/>
                <a:gd name="connsiteY116" fmla="*/ 4757566 h 6184462"/>
                <a:gd name="connsiteX117" fmla="*/ 5471021 w 6191980"/>
                <a:gd name="connsiteY117" fmla="*/ 4808259 h 6184462"/>
                <a:gd name="connsiteX118" fmla="*/ 5452246 w 6191980"/>
                <a:gd name="connsiteY118" fmla="*/ 4862708 h 6184462"/>
                <a:gd name="connsiteX119" fmla="*/ 5435349 w 6191980"/>
                <a:gd name="connsiteY119" fmla="*/ 4919033 h 6184462"/>
                <a:gd name="connsiteX120" fmla="*/ 5420328 w 6191980"/>
                <a:gd name="connsiteY120" fmla="*/ 4975357 h 6184462"/>
                <a:gd name="connsiteX121" fmla="*/ 5405308 w 6191980"/>
                <a:gd name="connsiteY121" fmla="*/ 5033560 h 6184462"/>
                <a:gd name="connsiteX122" fmla="*/ 5388410 w 6191980"/>
                <a:gd name="connsiteY122" fmla="*/ 5088007 h 6184462"/>
                <a:gd name="connsiteX123" fmla="*/ 5369636 w 6191980"/>
                <a:gd name="connsiteY123" fmla="*/ 5142453 h 6184462"/>
                <a:gd name="connsiteX124" fmla="*/ 5347108 w 6191980"/>
                <a:gd name="connsiteY124" fmla="*/ 5193146 h 6184462"/>
                <a:gd name="connsiteX125" fmla="*/ 5318944 w 6191980"/>
                <a:gd name="connsiteY125" fmla="*/ 5238207 h 6184462"/>
                <a:gd name="connsiteX126" fmla="*/ 5285151 w 6191980"/>
                <a:gd name="connsiteY126" fmla="*/ 5279510 h 6184462"/>
                <a:gd name="connsiteX127" fmla="*/ 5243845 w 6191980"/>
                <a:gd name="connsiteY127" fmla="*/ 5313305 h 6184462"/>
                <a:gd name="connsiteX128" fmla="*/ 5198784 w 6191980"/>
                <a:gd name="connsiteY128" fmla="*/ 5341467 h 6184462"/>
                <a:gd name="connsiteX129" fmla="*/ 5148091 w 6191980"/>
                <a:gd name="connsiteY129" fmla="*/ 5363998 h 6184462"/>
                <a:gd name="connsiteX130" fmla="*/ 5093644 w 6191980"/>
                <a:gd name="connsiteY130" fmla="*/ 5382773 h 6184462"/>
                <a:gd name="connsiteX131" fmla="*/ 5039198 w 6191980"/>
                <a:gd name="connsiteY131" fmla="*/ 5399670 h 6184462"/>
                <a:gd name="connsiteX132" fmla="*/ 4980995 w 6191980"/>
                <a:gd name="connsiteY132" fmla="*/ 5414691 h 6184462"/>
                <a:gd name="connsiteX133" fmla="*/ 4924669 w 6191980"/>
                <a:gd name="connsiteY133" fmla="*/ 5429711 h 6184462"/>
                <a:gd name="connsiteX134" fmla="*/ 4868345 w 6191980"/>
                <a:gd name="connsiteY134" fmla="*/ 5446609 h 6184462"/>
                <a:gd name="connsiteX135" fmla="*/ 4813899 w 6191980"/>
                <a:gd name="connsiteY135" fmla="*/ 5465383 h 6184462"/>
                <a:gd name="connsiteX136" fmla="*/ 4763206 w 6191980"/>
                <a:gd name="connsiteY136" fmla="*/ 5487914 h 6184462"/>
                <a:gd name="connsiteX137" fmla="*/ 4716270 w 6191980"/>
                <a:gd name="connsiteY137" fmla="*/ 5514197 h 6184462"/>
                <a:gd name="connsiteX138" fmla="*/ 4674964 w 6191980"/>
                <a:gd name="connsiteY138" fmla="*/ 5547992 h 6184462"/>
                <a:gd name="connsiteX139" fmla="*/ 4631782 w 6191980"/>
                <a:gd name="connsiteY139" fmla="*/ 5585543 h 6184462"/>
                <a:gd name="connsiteX140" fmla="*/ 4594231 w 6191980"/>
                <a:gd name="connsiteY140" fmla="*/ 5628725 h 6184462"/>
                <a:gd name="connsiteX141" fmla="*/ 4558559 w 6191980"/>
                <a:gd name="connsiteY141" fmla="*/ 5673785 h 6184462"/>
                <a:gd name="connsiteX142" fmla="*/ 4522886 w 6191980"/>
                <a:gd name="connsiteY142" fmla="*/ 5720721 h 6184462"/>
                <a:gd name="connsiteX143" fmla="*/ 4487214 w 6191980"/>
                <a:gd name="connsiteY143" fmla="*/ 5767659 h 6184462"/>
                <a:gd name="connsiteX144" fmla="*/ 4451542 w 6191980"/>
                <a:gd name="connsiteY144" fmla="*/ 5812719 h 6184462"/>
                <a:gd name="connsiteX145" fmla="*/ 4412114 w 6191980"/>
                <a:gd name="connsiteY145" fmla="*/ 5855901 h 6184462"/>
                <a:gd name="connsiteX146" fmla="*/ 4372686 w 6191980"/>
                <a:gd name="connsiteY146" fmla="*/ 5893450 h 6184462"/>
                <a:gd name="connsiteX147" fmla="*/ 4327628 w 6191980"/>
                <a:gd name="connsiteY147" fmla="*/ 5925368 h 6184462"/>
                <a:gd name="connsiteX148" fmla="*/ 4280690 w 6191980"/>
                <a:gd name="connsiteY148" fmla="*/ 5949776 h 6184462"/>
                <a:gd name="connsiteX149" fmla="*/ 4224364 w 6191980"/>
                <a:gd name="connsiteY149" fmla="*/ 5966674 h 6184462"/>
                <a:gd name="connsiteX150" fmla="*/ 4166161 w 6191980"/>
                <a:gd name="connsiteY150" fmla="*/ 5974184 h 6184462"/>
                <a:gd name="connsiteX151" fmla="*/ 4106083 w 6191980"/>
                <a:gd name="connsiteY151" fmla="*/ 5976061 h 6184462"/>
                <a:gd name="connsiteX152" fmla="*/ 4042247 w 6191980"/>
                <a:gd name="connsiteY152" fmla="*/ 5970428 h 6184462"/>
                <a:gd name="connsiteX153" fmla="*/ 3978413 w 6191980"/>
                <a:gd name="connsiteY153" fmla="*/ 5962919 h 6184462"/>
                <a:gd name="connsiteX154" fmla="*/ 3914577 w 6191980"/>
                <a:gd name="connsiteY154" fmla="*/ 5953530 h 6184462"/>
                <a:gd name="connsiteX155" fmla="*/ 3850743 w 6191980"/>
                <a:gd name="connsiteY155" fmla="*/ 5946022 h 6184462"/>
                <a:gd name="connsiteX156" fmla="*/ 3786907 w 6191980"/>
                <a:gd name="connsiteY156" fmla="*/ 5942266 h 6184462"/>
                <a:gd name="connsiteX157" fmla="*/ 3724950 w 6191980"/>
                <a:gd name="connsiteY157" fmla="*/ 5942266 h 6184462"/>
                <a:gd name="connsiteX158" fmla="*/ 3666749 w 6191980"/>
                <a:gd name="connsiteY158" fmla="*/ 5949776 h 6184462"/>
                <a:gd name="connsiteX159" fmla="*/ 3606669 w 6191980"/>
                <a:gd name="connsiteY159" fmla="*/ 5964797 h 6184462"/>
                <a:gd name="connsiteX160" fmla="*/ 3552221 w 6191980"/>
                <a:gd name="connsiteY160" fmla="*/ 5987325 h 6184462"/>
                <a:gd name="connsiteX161" fmla="*/ 3495897 w 6191980"/>
                <a:gd name="connsiteY161" fmla="*/ 6017366 h 6184462"/>
                <a:gd name="connsiteX162" fmla="*/ 3439573 w 6191980"/>
                <a:gd name="connsiteY162" fmla="*/ 6047407 h 6184462"/>
                <a:gd name="connsiteX163" fmla="*/ 3383247 w 6191980"/>
                <a:gd name="connsiteY163" fmla="*/ 6081200 h 6184462"/>
                <a:gd name="connsiteX164" fmla="*/ 3328798 w 6191980"/>
                <a:gd name="connsiteY164" fmla="*/ 6113118 h 6184462"/>
                <a:gd name="connsiteX165" fmla="*/ 3270598 w 6191980"/>
                <a:gd name="connsiteY165" fmla="*/ 6141280 h 6184462"/>
                <a:gd name="connsiteX166" fmla="*/ 3214272 w 6191980"/>
                <a:gd name="connsiteY166" fmla="*/ 6163811 h 6184462"/>
                <a:gd name="connsiteX167" fmla="*/ 3156069 w 6191980"/>
                <a:gd name="connsiteY167" fmla="*/ 6178831 h 6184462"/>
                <a:gd name="connsiteX168" fmla="*/ 3095991 w 6191980"/>
                <a:gd name="connsiteY168" fmla="*/ 6184462 h 6184462"/>
                <a:gd name="connsiteX169" fmla="*/ 3035911 w 6191980"/>
                <a:gd name="connsiteY169" fmla="*/ 6178831 h 6184462"/>
                <a:gd name="connsiteX170" fmla="*/ 2977708 w 6191980"/>
                <a:gd name="connsiteY170" fmla="*/ 6163811 h 6184462"/>
                <a:gd name="connsiteX171" fmla="*/ 2921385 w 6191980"/>
                <a:gd name="connsiteY171" fmla="*/ 6141280 h 6184462"/>
                <a:gd name="connsiteX172" fmla="*/ 2863182 w 6191980"/>
                <a:gd name="connsiteY172" fmla="*/ 6113118 h 6184462"/>
                <a:gd name="connsiteX173" fmla="*/ 2808733 w 6191980"/>
                <a:gd name="connsiteY173" fmla="*/ 6081200 h 6184462"/>
                <a:gd name="connsiteX174" fmla="*/ 2752409 w 6191980"/>
                <a:gd name="connsiteY174" fmla="*/ 6047407 h 6184462"/>
                <a:gd name="connsiteX175" fmla="*/ 2696083 w 6191980"/>
                <a:gd name="connsiteY175" fmla="*/ 6017366 h 6184462"/>
                <a:gd name="connsiteX176" fmla="*/ 2639760 w 6191980"/>
                <a:gd name="connsiteY176" fmla="*/ 5987325 h 6184462"/>
                <a:gd name="connsiteX177" fmla="*/ 2583436 w 6191980"/>
                <a:gd name="connsiteY177" fmla="*/ 5964797 h 6184462"/>
                <a:gd name="connsiteX178" fmla="*/ 2525233 w 6191980"/>
                <a:gd name="connsiteY178" fmla="*/ 5949776 h 6184462"/>
                <a:gd name="connsiteX179" fmla="*/ 2467030 w 6191980"/>
                <a:gd name="connsiteY179" fmla="*/ 5942266 h 6184462"/>
                <a:gd name="connsiteX180" fmla="*/ 2405071 w 6191980"/>
                <a:gd name="connsiteY180" fmla="*/ 5942266 h 6184462"/>
                <a:gd name="connsiteX181" fmla="*/ 2341237 w 6191980"/>
                <a:gd name="connsiteY181" fmla="*/ 5946022 h 6184462"/>
                <a:gd name="connsiteX182" fmla="*/ 2277403 w 6191980"/>
                <a:gd name="connsiteY182" fmla="*/ 5953530 h 6184462"/>
                <a:gd name="connsiteX183" fmla="*/ 2213567 w 6191980"/>
                <a:gd name="connsiteY183" fmla="*/ 5962919 h 6184462"/>
                <a:gd name="connsiteX184" fmla="*/ 2149731 w 6191980"/>
                <a:gd name="connsiteY184" fmla="*/ 5970428 h 6184462"/>
                <a:gd name="connsiteX185" fmla="*/ 2085897 w 6191980"/>
                <a:gd name="connsiteY185" fmla="*/ 5976061 h 6184462"/>
                <a:gd name="connsiteX186" fmla="*/ 2025819 w 6191980"/>
                <a:gd name="connsiteY186" fmla="*/ 5974184 h 6184462"/>
                <a:gd name="connsiteX187" fmla="*/ 1967617 w 6191980"/>
                <a:gd name="connsiteY187" fmla="*/ 5966674 h 6184462"/>
                <a:gd name="connsiteX188" fmla="*/ 1911291 w 6191980"/>
                <a:gd name="connsiteY188" fmla="*/ 5949776 h 6184462"/>
                <a:gd name="connsiteX189" fmla="*/ 1864354 w 6191980"/>
                <a:gd name="connsiteY189" fmla="*/ 5925368 h 6184462"/>
                <a:gd name="connsiteX190" fmla="*/ 1819293 w 6191980"/>
                <a:gd name="connsiteY190" fmla="*/ 5893450 h 6184462"/>
                <a:gd name="connsiteX191" fmla="*/ 1779867 w 6191980"/>
                <a:gd name="connsiteY191" fmla="*/ 5855901 h 6184462"/>
                <a:gd name="connsiteX192" fmla="*/ 1740438 w 6191980"/>
                <a:gd name="connsiteY192" fmla="*/ 5812719 h 6184462"/>
                <a:gd name="connsiteX193" fmla="*/ 1704766 w 6191980"/>
                <a:gd name="connsiteY193" fmla="*/ 5767659 h 6184462"/>
                <a:gd name="connsiteX194" fmla="*/ 1669094 w 6191980"/>
                <a:gd name="connsiteY194" fmla="*/ 5720721 h 6184462"/>
                <a:gd name="connsiteX195" fmla="*/ 1633422 w 6191980"/>
                <a:gd name="connsiteY195" fmla="*/ 5673785 h 6184462"/>
                <a:gd name="connsiteX196" fmla="*/ 1597750 w 6191980"/>
                <a:gd name="connsiteY196" fmla="*/ 5628725 h 6184462"/>
                <a:gd name="connsiteX197" fmla="*/ 1560199 w 6191980"/>
                <a:gd name="connsiteY197" fmla="*/ 5585543 h 6184462"/>
                <a:gd name="connsiteX198" fmla="*/ 1517016 w 6191980"/>
                <a:gd name="connsiteY198" fmla="*/ 5547992 h 6184462"/>
                <a:gd name="connsiteX199" fmla="*/ 1475711 w 6191980"/>
                <a:gd name="connsiteY199" fmla="*/ 5514197 h 6184462"/>
                <a:gd name="connsiteX200" fmla="*/ 1428774 w 6191980"/>
                <a:gd name="connsiteY200" fmla="*/ 5487914 h 6184462"/>
                <a:gd name="connsiteX201" fmla="*/ 1378082 w 6191980"/>
                <a:gd name="connsiteY201" fmla="*/ 5465383 h 6184462"/>
                <a:gd name="connsiteX202" fmla="*/ 1323635 w 6191980"/>
                <a:gd name="connsiteY202" fmla="*/ 5446609 h 6184462"/>
                <a:gd name="connsiteX203" fmla="*/ 1267309 w 6191980"/>
                <a:gd name="connsiteY203" fmla="*/ 5429711 h 6184462"/>
                <a:gd name="connsiteX204" fmla="*/ 1210986 w 6191980"/>
                <a:gd name="connsiteY204" fmla="*/ 5414691 h 6184462"/>
                <a:gd name="connsiteX205" fmla="*/ 1152783 w 6191980"/>
                <a:gd name="connsiteY205" fmla="*/ 5399670 h 6184462"/>
                <a:gd name="connsiteX206" fmla="*/ 1098336 w 6191980"/>
                <a:gd name="connsiteY206" fmla="*/ 5382773 h 6184462"/>
                <a:gd name="connsiteX207" fmla="*/ 1043887 w 6191980"/>
                <a:gd name="connsiteY207" fmla="*/ 5363998 h 6184462"/>
                <a:gd name="connsiteX208" fmla="*/ 993197 w 6191980"/>
                <a:gd name="connsiteY208" fmla="*/ 5341467 h 6184462"/>
                <a:gd name="connsiteX209" fmla="*/ 948135 w 6191980"/>
                <a:gd name="connsiteY209" fmla="*/ 5313305 h 6184462"/>
                <a:gd name="connsiteX210" fmla="*/ 906830 w 6191980"/>
                <a:gd name="connsiteY210" fmla="*/ 5279510 h 6184462"/>
                <a:gd name="connsiteX211" fmla="*/ 873037 w 6191980"/>
                <a:gd name="connsiteY211" fmla="*/ 5238207 h 6184462"/>
                <a:gd name="connsiteX212" fmla="*/ 844875 w 6191980"/>
                <a:gd name="connsiteY212" fmla="*/ 5193146 h 6184462"/>
                <a:gd name="connsiteX213" fmla="*/ 822344 w 6191980"/>
                <a:gd name="connsiteY213" fmla="*/ 5142453 h 6184462"/>
                <a:gd name="connsiteX214" fmla="*/ 803570 w 6191980"/>
                <a:gd name="connsiteY214" fmla="*/ 5088007 h 6184462"/>
                <a:gd name="connsiteX215" fmla="*/ 786672 w 6191980"/>
                <a:gd name="connsiteY215" fmla="*/ 5033560 h 6184462"/>
                <a:gd name="connsiteX216" fmla="*/ 771652 w 6191980"/>
                <a:gd name="connsiteY216" fmla="*/ 4975357 h 6184462"/>
                <a:gd name="connsiteX217" fmla="*/ 756631 w 6191980"/>
                <a:gd name="connsiteY217" fmla="*/ 4919033 h 6184462"/>
                <a:gd name="connsiteX218" fmla="*/ 739734 w 6191980"/>
                <a:gd name="connsiteY218" fmla="*/ 4862708 h 6184462"/>
                <a:gd name="connsiteX219" fmla="*/ 720959 w 6191980"/>
                <a:gd name="connsiteY219" fmla="*/ 4808259 h 6184462"/>
                <a:gd name="connsiteX220" fmla="*/ 698428 w 6191980"/>
                <a:gd name="connsiteY220" fmla="*/ 4757566 h 6184462"/>
                <a:gd name="connsiteX221" fmla="*/ 672143 w 6191980"/>
                <a:gd name="connsiteY221" fmla="*/ 4710630 h 6184462"/>
                <a:gd name="connsiteX222" fmla="*/ 638351 w 6191980"/>
                <a:gd name="connsiteY222" fmla="*/ 4669325 h 6184462"/>
                <a:gd name="connsiteX223" fmla="*/ 600799 w 6191980"/>
                <a:gd name="connsiteY223" fmla="*/ 4626142 h 6184462"/>
                <a:gd name="connsiteX224" fmla="*/ 557617 w 6191980"/>
                <a:gd name="connsiteY224" fmla="*/ 4588593 h 6184462"/>
                <a:gd name="connsiteX225" fmla="*/ 510678 w 6191980"/>
                <a:gd name="connsiteY225" fmla="*/ 4552921 h 6184462"/>
                <a:gd name="connsiteX226" fmla="*/ 463742 w 6191980"/>
                <a:gd name="connsiteY226" fmla="*/ 4517249 h 6184462"/>
                <a:gd name="connsiteX227" fmla="*/ 416805 w 6191980"/>
                <a:gd name="connsiteY227" fmla="*/ 4481577 h 6184462"/>
                <a:gd name="connsiteX228" fmla="*/ 371744 w 6191980"/>
                <a:gd name="connsiteY228" fmla="*/ 4445903 h 6184462"/>
                <a:gd name="connsiteX229" fmla="*/ 328562 w 6191980"/>
                <a:gd name="connsiteY229" fmla="*/ 4406477 h 6184462"/>
                <a:gd name="connsiteX230" fmla="*/ 291012 w 6191980"/>
                <a:gd name="connsiteY230" fmla="*/ 4367050 h 6184462"/>
                <a:gd name="connsiteX231" fmla="*/ 259096 w 6191980"/>
                <a:gd name="connsiteY231" fmla="*/ 4321989 h 6184462"/>
                <a:gd name="connsiteX232" fmla="*/ 234689 w 6191980"/>
                <a:gd name="connsiteY232" fmla="*/ 4275053 h 6184462"/>
                <a:gd name="connsiteX233" fmla="*/ 217791 w 6191980"/>
                <a:gd name="connsiteY233" fmla="*/ 4218729 h 6184462"/>
                <a:gd name="connsiteX234" fmla="*/ 210281 w 6191980"/>
                <a:gd name="connsiteY234" fmla="*/ 4160526 h 6184462"/>
                <a:gd name="connsiteX235" fmla="*/ 208402 w 6191980"/>
                <a:gd name="connsiteY235" fmla="*/ 4100444 h 6184462"/>
                <a:gd name="connsiteX236" fmla="*/ 214035 w 6191980"/>
                <a:gd name="connsiteY236" fmla="*/ 4036610 h 6184462"/>
                <a:gd name="connsiteX237" fmla="*/ 221545 w 6191980"/>
                <a:gd name="connsiteY237" fmla="*/ 3972776 h 6184462"/>
                <a:gd name="connsiteX238" fmla="*/ 230932 w 6191980"/>
                <a:gd name="connsiteY238" fmla="*/ 3908940 h 6184462"/>
                <a:gd name="connsiteX239" fmla="*/ 238443 w 6191980"/>
                <a:gd name="connsiteY239" fmla="*/ 3845106 h 6184462"/>
                <a:gd name="connsiteX240" fmla="*/ 242199 w 6191980"/>
                <a:gd name="connsiteY240" fmla="*/ 3781272 h 6184462"/>
                <a:gd name="connsiteX241" fmla="*/ 242199 w 6191980"/>
                <a:gd name="connsiteY241" fmla="*/ 3719313 h 6184462"/>
                <a:gd name="connsiteX242" fmla="*/ 234689 w 6191980"/>
                <a:gd name="connsiteY242" fmla="*/ 3661113 h 6184462"/>
                <a:gd name="connsiteX243" fmla="*/ 219668 w 6191980"/>
                <a:gd name="connsiteY243" fmla="*/ 3602910 h 6184462"/>
                <a:gd name="connsiteX244" fmla="*/ 197138 w 6191980"/>
                <a:gd name="connsiteY244" fmla="*/ 3548461 h 6184462"/>
                <a:gd name="connsiteX245" fmla="*/ 168976 w 6191980"/>
                <a:gd name="connsiteY245" fmla="*/ 3492137 h 6184462"/>
                <a:gd name="connsiteX246" fmla="*/ 137057 w 6191980"/>
                <a:gd name="connsiteY246" fmla="*/ 3435814 h 6184462"/>
                <a:gd name="connsiteX247" fmla="*/ 103264 w 6191980"/>
                <a:gd name="connsiteY247" fmla="*/ 3379488 h 6184462"/>
                <a:gd name="connsiteX248" fmla="*/ 71346 w 6191980"/>
                <a:gd name="connsiteY248" fmla="*/ 3325039 h 6184462"/>
                <a:gd name="connsiteX249" fmla="*/ 43182 w 6191980"/>
                <a:gd name="connsiteY249" fmla="*/ 3266839 h 6184462"/>
                <a:gd name="connsiteX250" fmla="*/ 20654 w 6191980"/>
                <a:gd name="connsiteY250" fmla="*/ 3210513 h 6184462"/>
                <a:gd name="connsiteX251" fmla="*/ 5634 w 6191980"/>
                <a:gd name="connsiteY251" fmla="*/ 3152310 h 6184462"/>
                <a:gd name="connsiteX252" fmla="*/ 0 w 6191980"/>
                <a:gd name="connsiteY252" fmla="*/ 3092230 h 6184462"/>
                <a:gd name="connsiteX253" fmla="*/ 5634 w 6191980"/>
                <a:gd name="connsiteY253" fmla="*/ 3032152 h 6184462"/>
                <a:gd name="connsiteX254" fmla="*/ 20654 w 6191980"/>
                <a:gd name="connsiteY254" fmla="*/ 2973950 h 6184462"/>
                <a:gd name="connsiteX255" fmla="*/ 43182 w 6191980"/>
                <a:gd name="connsiteY255" fmla="*/ 2917624 h 6184462"/>
                <a:gd name="connsiteX256" fmla="*/ 71346 w 6191980"/>
                <a:gd name="connsiteY256" fmla="*/ 2859423 h 6184462"/>
                <a:gd name="connsiteX257" fmla="*/ 103264 w 6191980"/>
                <a:gd name="connsiteY257" fmla="*/ 2804974 h 6184462"/>
                <a:gd name="connsiteX258" fmla="*/ 137057 w 6191980"/>
                <a:gd name="connsiteY258" fmla="*/ 2748651 h 6184462"/>
                <a:gd name="connsiteX259" fmla="*/ 168976 w 6191980"/>
                <a:gd name="connsiteY259" fmla="*/ 2692325 h 6184462"/>
                <a:gd name="connsiteX260" fmla="*/ 197138 w 6191980"/>
                <a:gd name="connsiteY260" fmla="*/ 2636001 h 6184462"/>
                <a:gd name="connsiteX261" fmla="*/ 219668 w 6191980"/>
                <a:gd name="connsiteY261" fmla="*/ 2581552 h 6184462"/>
                <a:gd name="connsiteX262" fmla="*/ 234689 w 6191980"/>
                <a:gd name="connsiteY262" fmla="*/ 2523350 h 6184462"/>
                <a:gd name="connsiteX263" fmla="*/ 242199 w 6191980"/>
                <a:gd name="connsiteY263" fmla="*/ 2465149 h 6184462"/>
                <a:gd name="connsiteX264" fmla="*/ 242199 w 6191980"/>
                <a:gd name="connsiteY264" fmla="*/ 2403192 h 6184462"/>
                <a:gd name="connsiteX265" fmla="*/ 238443 w 6191980"/>
                <a:gd name="connsiteY265" fmla="*/ 2339356 h 6184462"/>
                <a:gd name="connsiteX266" fmla="*/ 230932 w 6191980"/>
                <a:gd name="connsiteY266" fmla="*/ 2275522 h 6184462"/>
                <a:gd name="connsiteX267" fmla="*/ 221545 w 6191980"/>
                <a:gd name="connsiteY267" fmla="*/ 2211686 h 6184462"/>
                <a:gd name="connsiteX268" fmla="*/ 214035 w 6191980"/>
                <a:gd name="connsiteY268" fmla="*/ 2147852 h 6184462"/>
                <a:gd name="connsiteX269" fmla="*/ 208402 w 6191980"/>
                <a:gd name="connsiteY269" fmla="*/ 2084018 h 6184462"/>
                <a:gd name="connsiteX270" fmla="*/ 210281 w 6191980"/>
                <a:gd name="connsiteY270" fmla="*/ 2023938 h 6184462"/>
                <a:gd name="connsiteX271" fmla="*/ 217791 w 6191980"/>
                <a:gd name="connsiteY271" fmla="*/ 1965736 h 6184462"/>
                <a:gd name="connsiteX272" fmla="*/ 234689 w 6191980"/>
                <a:gd name="connsiteY272" fmla="*/ 1909410 h 6184462"/>
                <a:gd name="connsiteX273" fmla="*/ 259096 w 6191980"/>
                <a:gd name="connsiteY273" fmla="*/ 1862474 h 6184462"/>
                <a:gd name="connsiteX274" fmla="*/ 291012 w 6191980"/>
                <a:gd name="connsiteY274" fmla="*/ 1817414 h 6184462"/>
                <a:gd name="connsiteX275" fmla="*/ 328562 w 6191980"/>
                <a:gd name="connsiteY275" fmla="*/ 1777986 h 6184462"/>
                <a:gd name="connsiteX276" fmla="*/ 371744 w 6191980"/>
                <a:gd name="connsiteY276" fmla="*/ 1738560 h 6184462"/>
                <a:gd name="connsiteX277" fmla="*/ 416805 w 6191980"/>
                <a:gd name="connsiteY277" fmla="*/ 1702885 h 6184462"/>
                <a:gd name="connsiteX278" fmla="*/ 463742 w 6191980"/>
                <a:gd name="connsiteY278" fmla="*/ 1667213 h 6184462"/>
                <a:gd name="connsiteX279" fmla="*/ 510678 w 6191980"/>
                <a:gd name="connsiteY279" fmla="*/ 1631541 h 6184462"/>
                <a:gd name="connsiteX280" fmla="*/ 557617 w 6191980"/>
                <a:gd name="connsiteY280" fmla="*/ 1595869 h 6184462"/>
                <a:gd name="connsiteX281" fmla="*/ 600799 w 6191980"/>
                <a:gd name="connsiteY281" fmla="*/ 1558320 h 6184462"/>
                <a:gd name="connsiteX282" fmla="*/ 638351 w 6191980"/>
                <a:gd name="connsiteY282" fmla="*/ 1515138 h 6184462"/>
                <a:gd name="connsiteX283" fmla="*/ 672143 w 6191980"/>
                <a:gd name="connsiteY283" fmla="*/ 1473832 h 6184462"/>
                <a:gd name="connsiteX284" fmla="*/ 698428 w 6191980"/>
                <a:gd name="connsiteY284" fmla="*/ 1426896 h 6184462"/>
                <a:gd name="connsiteX285" fmla="*/ 720959 w 6191980"/>
                <a:gd name="connsiteY285" fmla="*/ 1376203 h 6184462"/>
                <a:gd name="connsiteX286" fmla="*/ 739734 w 6191980"/>
                <a:gd name="connsiteY286" fmla="*/ 1321755 h 6184462"/>
                <a:gd name="connsiteX287" fmla="*/ 756631 w 6191980"/>
                <a:gd name="connsiteY287" fmla="*/ 1265429 h 6184462"/>
                <a:gd name="connsiteX288" fmla="*/ 771652 w 6191980"/>
                <a:gd name="connsiteY288" fmla="*/ 1209105 h 6184462"/>
                <a:gd name="connsiteX289" fmla="*/ 786672 w 6191980"/>
                <a:gd name="connsiteY289" fmla="*/ 1150903 h 6184462"/>
                <a:gd name="connsiteX290" fmla="*/ 803570 w 6191980"/>
                <a:gd name="connsiteY290" fmla="*/ 1096456 h 6184462"/>
                <a:gd name="connsiteX291" fmla="*/ 822344 w 6191980"/>
                <a:gd name="connsiteY291" fmla="*/ 1042007 h 6184462"/>
                <a:gd name="connsiteX292" fmla="*/ 844875 w 6191980"/>
                <a:gd name="connsiteY292" fmla="*/ 991317 h 6184462"/>
                <a:gd name="connsiteX293" fmla="*/ 873037 w 6191980"/>
                <a:gd name="connsiteY293" fmla="*/ 946257 h 6184462"/>
                <a:gd name="connsiteX294" fmla="*/ 906830 w 6191980"/>
                <a:gd name="connsiteY294" fmla="*/ 904952 h 6184462"/>
                <a:gd name="connsiteX295" fmla="*/ 948135 w 6191980"/>
                <a:gd name="connsiteY295" fmla="*/ 871157 h 6184462"/>
                <a:gd name="connsiteX296" fmla="*/ 993197 w 6191980"/>
                <a:gd name="connsiteY296" fmla="*/ 842995 h 6184462"/>
                <a:gd name="connsiteX297" fmla="*/ 1043887 w 6191980"/>
                <a:gd name="connsiteY297" fmla="*/ 820464 h 6184462"/>
                <a:gd name="connsiteX298" fmla="*/ 1098336 w 6191980"/>
                <a:gd name="connsiteY298" fmla="*/ 801690 h 6184462"/>
                <a:gd name="connsiteX299" fmla="*/ 1152783 w 6191980"/>
                <a:gd name="connsiteY299" fmla="*/ 784792 h 6184462"/>
                <a:gd name="connsiteX300" fmla="*/ 1210986 w 6191980"/>
                <a:gd name="connsiteY300" fmla="*/ 769772 h 6184462"/>
                <a:gd name="connsiteX301" fmla="*/ 1267309 w 6191980"/>
                <a:gd name="connsiteY301" fmla="*/ 754751 h 6184462"/>
                <a:gd name="connsiteX302" fmla="*/ 1323635 w 6191980"/>
                <a:gd name="connsiteY302" fmla="*/ 737854 h 6184462"/>
                <a:gd name="connsiteX303" fmla="*/ 1378082 w 6191980"/>
                <a:gd name="connsiteY303" fmla="*/ 719079 h 6184462"/>
                <a:gd name="connsiteX304" fmla="*/ 1428774 w 6191980"/>
                <a:gd name="connsiteY304" fmla="*/ 696549 h 6184462"/>
                <a:gd name="connsiteX305" fmla="*/ 1475711 w 6191980"/>
                <a:gd name="connsiteY305" fmla="*/ 670266 h 6184462"/>
                <a:gd name="connsiteX306" fmla="*/ 1517016 w 6191980"/>
                <a:gd name="connsiteY306" fmla="*/ 636471 h 6184462"/>
                <a:gd name="connsiteX307" fmla="*/ 1560199 w 6191980"/>
                <a:gd name="connsiteY307" fmla="*/ 598919 h 6184462"/>
                <a:gd name="connsiteX308" fmla="*/ 1597750 w 6191980"/>
                <a:gd name="connsiteY308" fmla="*/ 555737 h 6184462"/>
                <a:gd name="connsiteX309" fmla="*/ 1633422 w 6191980"/>
                <a:gd name="connsiteY309" fmla="*/ 510678 h 6184462"/>
                <a:gd name="connsiteX310" fmla="*/ 1669094 w 6191980"/>
                <a:gd name="connsiteY310" fmla="*/ 463741 h 6184462"/>
                <a:gd name="connsiteX311" fmla="*/ 1704766 w 6191980"/>
                <a:gd name="connsiteY311" fmla="*/ 416803 h 6184462"/>
                <a:gd name="connsiteX312" fmla="*/ 1740438 w 6191980"/>
                <a:gd name="connsiteY312" fmla="*/ 371743 h 6184462"/>
                <a:gd name="connsiteX313" fmla="*/ 1779867 w 6191980"/>
                <a:gd name="connsiteY313" fmla="*/ 328561 h 6184462"/>
                <a:gd name="connsiteX314" fmla="*/ 1819293 w 6191980"/>
                <a:gd name="connsiteY314" fmla="*/ 291012 h 6184462"/>
                <a:gd name="connsiteX315" fmla="*/ 1864354 w 6191980"/>
                <a:gd name="connsiteY315" fmla="*/ 259094 h 6184462"/>
                <a:gd name="connsiteX316" fmla="*/ 1911291 w 6191980"/>
                <a:gd name="connsiteY316" fmla="*/ 234686 h 6184462"/>
                <a:gd name="connsiteX317" fmla="*/ 1967617 w 6191980"/>
                <a:gd name="connsiteY317" fmla="*/ 217789 h 6184462"/>
                <a:gd name="connsiteX318" fmla="*/ 2025819 w 6191980"/>
                <a:gd name="connsiteY318" fmla="*/ 210279 h 6184462"/>
                <a:gd name="connsiteX319" fmla="*/ 2085897 w 6191980"/>
                <a:gd name="connsiteY319" fmla="*/ 208401 h 6184462"/>
                <a:gd name="connsiteX320" fmla="*/ 2149731 w 6191980"/>
                <a:gd name="connsiteY320" fmla="*/ 214035 h 6184462"/>
                <a:gd name="connsiteX321" fmla="*/ 2213567 w 6191980"/>
                <a:gd name="connsiteY321" fmla="*/ 221545 h 6184462"/>
                <a:gd name="connsiteX322" fmla="*/ 2277403 w 6191980"/>
                <a:gd name="connsiteY322" fmla="*/ 230932 h 6184462"/>
                <a:gd name="connsiteX323" fmla="*/ 2341237 w 6191980"/>
                <a:gd name="connsiteY323" fmla="*/ 238443 h 6184462"/>
                <a:gd name="connsiteX324" fmla="*/ 2405071 w 6191980"/>
                <a:gd name="connsiteY324" fmla="*/ 242197 h 6184462"/>
                <a:gd name="connsiteX325" fmla="*/ 2467030 w 6191980"/>
                <a:gd name="connsiteY325" fmla="*/ 242197 h 6184462"/>
                <a:gd name="connsiteX326" fmla="*/ 2525233 w 6191980"/>
                <a:gd name="connsiteY326" fmla="*/ 234686 h 6184462"/>
                <a:gd name="connsiteX327" fmla="*/ 2583436 w 6191980"/>
                <a:gd name="connsiteY327" fmla="*/ 219666 h 6184462"/>
                <a:gd name="connsiteX328" fmla="*/ 2639760 w 6191980"/>
                <a:gd name="connsiteY328" fmla="*/ 197137 h 6184462"/>
                <a:gd name="connsiteX329" fmla="*/ 2696083 w 6191980"/>
                <a:gd name="connsiteY329" fmla="*/ 167096 h 6184462"/>
                <a:gd name="connsiteX330" fmla="*/ 2752409 w 6191980"/>
                <a:gd name="connsiteY330" fmla="*/ 137057 h 6184462"/>
                <a:gd name="connsiteX331" fmla="*/ 2808733 w 6191980"/>
                <a:gd name="connsiteY331" fmla="*/ 103262 h 6184462"/>
                <a:gd name="connsiteX332" fmla="*/ 2863182 w 6191980"/>
                <a:gd name="connsiteY332" fmla="*/ 71344 h 6184462"/>
                <a:gd name="connsiteX333" fmla="*/ 2921385 w 6191980"/>
                <a:gd name="connsiteY333" fmla="*/ 43182 h 6184462"/>
                <a:gd name="connsiteX334" fmla="*/ 2977708 w 6191980"/>
                <a:gd name="connsiteY334" fmla="*/ 20652 h 6184462"/>
                <a:gd name="connsiteX335" fmla="*/ 3035911 w 6191980"/>
                <a:gd name="connsiteY335" fmla="*/ 5631 h 6184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</a:cxnLst>
              <a:rect l="l" t="t" r="r" b="b"/>
              <a:pathLst>
                <a:path w="6191980" h="6184462">
                  <a:moveTo>
                    <a:pt x="3095991" y="0"/>
                  </a:moveTo>
                  <a:lnTo>
                    <a:pt x="3156069" y="5631"/>
                  </a:lnTo>
                  <a:lnTo>
                    <a:pt x="3214272" y="20652"/>
                  </a:lnTo>
                  <a:lnTo>
                    <a:pt x="3270598" y="43182"/>
                  </a:lnTo>
                  <a:lnTo>
                    <a:pt x="3328798" y="71344"/>
                  </a:lnTo>
                  <a:lnTo>
                    <a:pt x="3383247" y="103262"/>
                  </a:lnTo>
                  <a:lnTo>
                    <a:pt x="3439573" y="137057"/>
                  </a:lnTo>
                  <a:lnTo>
                    <a:pt x="3495897" y="167096"/>
                  </a:lnTo>
                  <a:lnTo>
                    <a:pt x="3552221" y="197137"/>
                  </a:lnTo>
                  <a:lnTo>
                    <a:pt x="3606669" y="219666"/>
                  </a:lnTo>
                  <a:lnTo>
                    <a:pt x="3666749" y="234686"/>
                  </a:lnTo>
                  <a:lnTo>
                    <a:pt x="3724950" y="242197"/>
                  </a:lnTo>
                  <a:lnTo>
                    <a:pt x="3786907" y="242197"/>
                  </a:lnTo>
                  <a:lnTo>
                    <a:pt x="3850743" y="238443"/>
                  </a:lnTo>
                  <a:lnTo>
                    <a:pt x="3914577" y="230932"/>
                  </a:lnTo>
                  <a:lnTo>
                    <a:pt x="3978413" y="221545"/>
                  </a:lnTo>
                  <a:lnTo>
                    <a:pt x="4042247" y="214035"/>
                  </a:lnTo>
                  <a:lnTo>
                    <a:pt x="4106083" y="208401"/>
                  </a:lnTo>
                  <a:lnTo>
                    <a:pt x="4166161" y="210279"/>
                  </a:lnTo>
                  <a:lnTo>
                    <a:pt x="4224364" y="217789"/>
                  </a:lnTo>
                  <a:lnTo>
                    <a:pt x="4280690" y="234686"/>
                  </a:lnTo>
                  <a:lnTo>
                    <a:pt x="4327628" y="259094"/>
                  </a:lnTo>
                  <a:lnTo>
                    <a:pt x="4372686" y="291012"/>
                  </a:lnTo>
                  <a:lnTo>
                    <a:pt x="4412114" y="328561"/>
                  </a:lnTo>
                  <a:lnTo>
                    <a:pt x="4451542" y="371743"/>
                  </a:lnTo>
                  <a:lnTo>
                    <a:pt x="4487214" y="416803"/>
                  </a:lnTo>
                  <a:lnTo>
                    <a:pt x="4522886" y="463741"/>
                  </a:lnTo>
                  <a:lnTo>
                    <a:pt x="4558559" y="510678"/>
                  </a:lnTo>
                  <a:lnTo>
                    <a:pt x="4594231" y="555737"/>
                  </a:lnTo>
                  <a:lnTo>
                    <a:pt x="4631782" y="598919"/>
                  </a:lnTo>
                  <a:lnTo>
                    <a:pt x="4674964" y="636471"/>
                  </a:lnTo>
                  <a:lnTo>
                    <a:pt x="4716270" y="670266"/>
                  </a:lnTo>
                  <a:lnTo>
                    <a:pt x="4763206" y="696549"/>
                  </a:lnTo>
                  <a:lnTo>
                    <a:pt x="4813899" y="719079"/>
                  </a:lnTo>
                  <a:lnTo>
                    <a:pt x="4868345" y="737854"/>
                  </a:lnTo>
                  <a:lnTo>
                    <a:pt x="4924669" y="754751"/>
                  </a:lnTo>
                  <a:lnTo>
                    <a:pt x="4980995" y="769772"/>
                  </a:lnTo>
                  <a:lnTo>
                    <a:pt x="5039198" y="784792"/>
                  </a:lnTo>
                  <a:lnTo>
                    <a:pt x="5093644" y="801690"/>
                  </a:lnTo>
                  <a:lnTo>
                    <a:pt x="5148091" y="820464"/>
                  </a:lnTo>
                  <a:lnTo>
                    <a:pt x="5198784" y="842995"/>
                  </a:lnTo>
                  <a:lnTo>
                    <a:pt x="5243845" y="871157"/>
                  </a:lnTo>
                  <a:lnTo>
                    <a:pt x="5285151" y="904952"/>
                  </a:lnTo>
                  <a:lnTo>
                    <a:pt x="5318944" y="946257"/>
                  </a:lnTo>
                  <a:lnTo>
                    <a:pt x="5347108" y="991317"/>
                  </a:lnTo>
                  <a:lnTo>
                    <a:pt x="5369636" y="1042007"/>
                  </a:lnTo>
                  <a:lnTo>
                    <a:pt x="5388410" y="1096456"/>
                  </a:lnTo>
                  <a:lnTo>
                    <a:pt x="5405308" y="1150903"/>
                  </a:lnTo>
                  <a:lnTo>
                    <a:pt x="5420328" y="1209105"/>
                  </a:lnTo>
                  <a:lnTo>
                    <a:pt x="5435349" y="1265429"/>
                  </a:lnTo>
                  <a:lnTo>
                    <a:pt x="5452246" y="1321755"/>
                  </a:lnTo>
                  <a:lnTo>
                    <a:pt x="5471021" y="1376203"/>
                  </a:lnTo>
                  <a:lnTo>
                    <a:pt x="5493550" y="1426896"/>
                  </a:lnTo>
                  <a:lnTo>
                    <a:pt x="5519836" y="1473832"/>
                  </a:lnTo>
                  <a:lnTo>
                    <a:pt x="5553632" y="1515138"/>
                  </a:lnTo>
                  <a:lnTo>
                    <a:pt x="5591181" y="1558320"/>
                  </a:lnTo>
                  <a:lnTo>
                    <a:pt x="5634364" y="1595869"/>
                  </a:lnTo>
                  <a:lnTo>
                    <a:pt x="5679425" y="1631541"/>
                  </a:lnTo>
                  <a:lnTo>
                    <a:pt x="5728238" y="1667213"/>
                  </a:lnTo>
                  <a:lnTo>
                    <a:pt x="5775175" y="1702885"/>
                  </a:lnTo>
                  <a:lnTo>
                    <a:pt x="5820236" y="1738560"/>
                  </a:lnTo>
                  <a:lnTo>
                    <a:pt x="5863416" y="1777986"/>
                  </a:lnTo>
                  <a:lnTo>
                    <a:pt x="5900968" y="1817414"/>
                  </a:lnTo>
                  <a:lnTo>
                    <a:pt x="5932886" y="1862474"/>
                  </a:lnTo>
                  <a:lnTo>
                    <a:pt x="5957294" y="1909410"/>
                  </a:lnTo>
                  <a:lnTo>
                    <a:pt x="5974191" y="1965736"/>
                  </a:lnTo>
                  <a:lnTo>
                    <a:pt x="5981700" y="2023938"/>
                  </a:lnTo>
                  <a:lnTo>
                    <a:pt x="5983578" y="2084018"/>
                  </a:lnTo>
                  <a:lnTo>
                    <a:pt x="5977945" y="2147852"/>
                  </a:lnTo>
                  <a:lnTo>
                    <a:pt x="5970435" y="2211686"/>
                  </a:lnTo>
                  <a:lnTo>
                    <a:pt x="5961048" y="2275522"/>
                  </a:lnTo>
                  <a:lnTo>
                    <a:pt x="5953538" y="2339356"/>
                  </a:lnTo>
                  <a:lnTo>
                    <a:pt x="5949784" y="2403192"/>
                  </a:lnTo>
                  <a:lnTo>
                    <a:pt x="5949784" y="2465149"/>
                  </a:lnTo>
                  <a:lnTo>
                    <a:pt x="5957294" y="2523350"/>
                  </a:lnTo>
                  <a:lnTo>
                    <a:pt x="5972312" y="2581552"/>
                  </a:lnTo>
                  <a:lnTo>
                    <a:pt x="5994843" y="2636001"/>
                  </a:lnTo>
                  <a:lnTo>
                    <a:pt x="6024884" y="2692325"/>
                  </a:lnTo>
                  <a:lnTo>
                    <a:pt x="6054922" y="2748651"/>
                  </a:lnTo>
                  <a:lnTo>
                    <a:pt x="6088718" y="2804974"/>
                  </a:lnTo>
                  <a:lnTo>
                    <a:pt x="6120634" y="2859423"/>
                  </a:lnTo>
                  <a:lnTo>
                    <a:pt x="6148798" y="2917624"/>
                  </a:lnTo>
                  <a:lnTo>
                    <a:pt x="6171326" y="2973950"/>
                  </a:lnTo>
                  <a:lnTo>
                    <a:pt x="6186347" y="3032152"/>
                  </a:lnTo>
                  <a:lnTo>
                    <a:pt x="6191980" y="3092230"/>
                  </a:lnTo>
                  <a:lnTo>
                    <a:pt x="6186347" y="3152310"/>
                  </a:lnTo>
                  <a:lnTo>
                    <a:pt x="6171326" y="3210513"/>
                  </a:lnTo>
                  <a:lnTo>
                    <a:pt x="6148798" y="3266839"/>
                  </a:lnTo>
                  <a:lnTo>
                    <a:pt x="6120634" y="3325039"/>
                  </a:lnTo>
                  <a:lnTo>
                    <a:pt x="6088718" y="3379488"/>
                  </a:lnTo>
                  <a:lnTo>
                    <a:pt x="6054922" y="3435814"/>
                  </a:lnTo>
                  <a:lnTo>
                    <a:pt x="6024884" y="3492137"/>
                  </a:lnTo>
                  <a:lnTo>
                    <a:pt x="5994843" y="3548461"/>
                  </a:lnTo>
                  <a:lnTo>
                    <a:pt x="5972312" y="3602910"/>
                  </a:lnTo>
                  <a:lnTo>
                    <a:pt x="5957294" y="3661113"/>
                  </a:lnTo>
                  <a:lnTo>
                    <a:pt x="5949784" y="3719313"/>
                  </a:lnTo>
                  <a:lnTo>
                    <a:pt x="5949784" y="3781272"/>
                  </a:lnTo>
                  <a:lnTo>
                    <a:pt x="5953538" y="3845106"/>
                  </a:lnTo>
                  <a:lnTo>
                    <a:pt x="5961048" y="3908940"/>
                  </a:lnTo>
                  <a:lnTo>
                    <a:pt x="5970435" y="3972776"/>
                  </a:lnTo>
                  <a:lnTo>
                    <a:pt x="5977945" y="4036610"/>
                  </a:lnTo>
                  <a:lnTo>
                    <a:pt x="5983578" y="4100444"/>
                  </a:lnTo>
                  <a:lnTo>
                    <a:pt x="5981700" y="4160526"/>
                  </a:lnTo>
                  <a:lnTo>
                    <a:pt x="5974191" y="4218729"/>
                  </a:lnTo>
                  <a:lnTo>
                    <a:pt x="5957294" y="4275053"/>
                  </a:lnTo>
                  <a:lnTo>
                    <a:pt x="5932886" y="4321989"/>
                  </a:lnTo>
                  <a:lnTo>
                    <a:pt x="5900968" y="4367050"/>
                  </a:lnTo>
                  <a:lnTo>
                    <a:pt x="5863416" y="4406477"/>
                  </a:lnTo>
                  <a:lnTo>
                    <a:pt x="5820236" y="4445903"/>
                  </a:lnTo>
                  <a:lnTo>
                    <a:pt x="5775175" y="4481577"/>
                  </a:lnTo>
                  <a:lnTo>
                    <a:pt x="5728238" y="4517249"/>
                  </a:lnTo>
                  <a:lnTo>
                    <a:pt x="5679425" y="4552921"/>
                  </a:lnTo>
                  <a:lnTo>
                    <a:pt x="5634364" y="4588593"/>
                  </a:lnTo>
                  <a:lnTo>
                    <a:pt x="5591181" y="4626142"/>
                  </a:lnTo>
                  <a:lnTo>
                    <a:pt x="5553632" y="4669325"/>
                  </a:lnTo>
                  <a:lnTo>
                    <a:pt x="5519836" y="4710630"/>
                  </a:lnTo>
                  <a:lnTo>
                    <a:pt x="5493550" y="4757566"/>
                  </a:lnTo>
                  <a:lnTo>
                    <a:pt x="5471021" y="4808259"/>
                  </a:lnTo>
                  <a:lnTo>
                    <a:pt x="5452246" y="4862708"/>
                  </a:lnTo>
                  <a:lnTo>
                    <a:pt x="5435349" y="4919033"/>
                  </a:lnTo>
                  <a:lnTo>
                    <a:pt x="5420328" y="4975357"/>
                  </a:lnTo>
                  <a:lnTo>
                    <a:pt x="5405308" y="5033560"/>
                  </a:lnTo>
                  <a:lnTo>
                    <a:pt x="5388410" y="5088007"/>
                  </a:lnTo>
                  <a:lnTo>
                    <a:pt x="5369636" y="5142453"/>
                  </a:lnTo>
                  <a:lnTo>
                    <a:pt x="5347108" y="5193146"/>
                  </a:lnTo>
                  <a:lnTo>
                    <a:pt x="5318944" y="5238207"/>
                  </a:lnTo>
                  <a:lnTo>
                    <a:pt x="5285151" y="5279510"/>
                  </a:lnTo>
                  <a:lnTo>
                    <a:pt x="5243845" y="5313305"/>
                  </a:lnTo>
                  <a:lnTo>
                    <a:pt x="5198784" y="5341467"/>
                  </a:lnTo>
                  <a:lnTo>
                    <a:pt x="5148091" y="5363998"/>
                  </a:lnTo>
                  <a:lnTo>
                    <a:pt x="5093644" y="5382773"/>
                  </a:lnTo>
                  <a:lnTo>
                    <a:pt x="5039198" y="5399670"/>
                  </a:lnTo>
                  <a:lnTo>
                    <a:pt x="4980995" y="5414691"/>
                  </a:lnTo>
                  <a:lnTo>
                    <a:pt x="4924669" y="5429711"/>
                  </a:lnTo>
                  <a:lnTo>
                    <a:pt x="4868345" y="5446609"/>
                  </a:lnTo>
                  <a:lnTo>
                    <a:pt x="4813899" y="5465383"/>
                  </a:lnTo>
                  <a:lnTo>
                    <a:pt x="4763206" y="5487914"/>
                  </a:lnTo>
                  <a:lnTo>
                    <a:pt x="4716270" y="5514197"/>
                  </a:lnTo>
                  <a:lnTo>
                    <a:pt x="4674964" y="5547992"/>
                  </a:lnTo>
                  <a:lnTo>
                    <a:pt x="4631782" y="5585543"/>
                  </a:lnTo>
                  <a:lnTo>
                    <a:pt x="4594231" y="5628725"/>
                  </a:lnTo>
                  <a:lnTo>
                    <a:pt x="4558559" y="5673785"/>
                  </a:lnTo>
                  <a:lnTo>
                    <a:pt x="4522886" y="5720721"/>
                  </a:lnTo>
                  <a:lnTo>
                    <a:pt x="4487214" y="5767659"/>
                  </a:lnTo>
                  <a:lnTo>
                    <a:pt x="4451542" y="5812719"/>
                  </a:lnTo>
                  <a:lnTo>
                    <a:pt x="4412114" y="5855901"/>
                  </a:lnTo>
                  <a:lnTo>
                    <a:pt x="4372686" y="5893450"/>
                  </a:lnTo>
                  <a:lnTo>
                    <a:pt x="4327628" y="5925368"/>
                  </a:lnTo>
                  <a:lnTo>
                    <a:pt x="4280690" y="5949776"/>
                  </a:lnTo>
                  <a:lnTo>
                    <a:pt x="4224364" y="5966674"/>
                  </a:lnTo>
                  <a:lnTo>
                    <a:pt x="4166161" y="5974184"/>
                  </a:lnTo>
                  <a:lnTo>
                    <a:pt x="4106083" y="5976061"/>
                  </a:lnTo>
                  <a:lnTo>
                    <a:pt x="4042247" y="5970428"/>
                  </a:lnTo>
                  <a:lnTo>
                    <a:pt x="3978413" y="5962919"/>
                  </a:lnTo>
                  <a:lnTo>
                    <a:pt x="3914577" y="5953530"/>
                  </a:lnTo>
                  <a:lnTo>
                    <a:pt x="3850743" y="5946022"/>
                  </a:lnTo>
                  <a:lnTo>
                    <a:pt x="3786907" y="5942266"/>
                  </a:lnTo>
                  <a:lnTo>
                    <a:pt x="3724950" y="5942266"/>
                  </a:lnTo>
                  <a:lnTo>
                    <a:pt x="3666749" y="5949776"/>
                  </a:lnTo>
                  <a:lnTo>
                    <a:pt x="3606669" y="5964797"/>
                  </a:lnTo>
                  <a:lnTo>
                    <a:pt x="3552221" y="5987325"/>
                  </a:lnTo>
                  <a:lnTo>
                    <a:pt x="3495897" y="6017366"/>
                  </a:lnTo>
                  <a:lnTo>
                    <a:pt x="3439573" y="6047407"/>
                  </a:lnTo>
                  <a:lnTo>
                    <a:pt x="3383247" y="6081200"/>
                  </a:lnTo>
                  <a:lnTo>
                    <a:pt x="3328798" y="6113118"/>
                  </a:lnTo>
                  <a:lnTo>
                    <a:pt x="3270598" y="6141280"/>
                  </a:lnTo>
                  <a:lnTo>
                    <a:pt x="3214272" y="6163811"/>
                  </a:lnTo>
                  <a:lnTo>
                    <a:pt x="3156069" y="6178831"/>
                  </a:lnTo>
                  <a:lnTo>
                    <a:pt x="3095991" y="6184462"/>
                  </a:lnTo>
                  <a:lnTo>
                    <a:pt x="3035911" y="6178831"/>
                  </a:lnTo>
                  <a:lnTo>
                    <a:pt x="2977708" y="6163811"/>
                  </a:lnTo>
                  <a:lnTo>
                    <a:pt x="2921385" y="6141280"/>
                  </a:lnTo>
                  <a:lnTo>
                    <a:pt x="2863182" y="6113118"/>
                  </a:lnTo>
                  <a:lnTo>
                    <a:pt x="2808733" y="6081200"/>
                  </a:lnTo>
                  <a:lnTo>
                    <a:pt x="2752409" y="6047407"/>
                  </a:lnTo>
                  <a:lnTo>
                    <a:pt x="2696083" y="6017366"/>
                  </a:lnTo>
                  <a:lnTo>
                    <a:pt x="2639760" y="5987325"/>
                  </a:lnTo>
                  <a:lnTo>
                    <a:pt x="2583436" y="5964797"/>
                  </a:lnTo>
                  <a:lnTo>
                    <a:pt x="2525233" y="5949776"/>
                  </a:lnTo>
                  <a:lnTo>
                    <a:pt x="2467030" y="5942266"/>
                  </a:lnTo>
                  <a:lnTo>
                    <a:pt x="2405071" y="5942266"/>
                  </a:lnTo>
                  <a:lnTo>
                    <a:pt x="2341237" y="5946022"/>
                  </a:lnTo>
                  <a:lnTo>
                    <a:pt x="2277403" y="5953530"/>
                  </a:lnTo>
                  <a:lnTo>
                    <a:pt x="2213567" y="5962919"/>
                  </a:lnTo>
                  <a:lnTo>
                    <a:pt x="2149731" y="5970428"/>
                  </a:lnTo>
                  <a:lnTo>
                    <a:pt x="2085897" y="5976061"/>
                  </a:lnTo>
                  <a:lnTo>
                    <a:pt x="2025819" y="5974184"/>
                  </a:lnTo>
                  <a:lnTo>
                    <a:pt x="1967617" y="5966674"/>
                  </a:lnTo>
                  <a:lnTo>
                    <a:pt x="1911291" y="5949776"/>
                  </a:lnTo>
                  <a:lnTo>
                    <a:pt x="1864354" y="5925368"/>
                  </a:lnTo>
                  <a:lnTo>
                    <a:pt x="1819293" y="5893450"/>
                  </a:lnTo>
                  <a:lnTo>
                    <a:pt x="1779867" y="5855901"/>
                  </a:lnTo>
                  <a:lnTo>
                    <a:pt x="1740438" y="5812719"/>
                  </a:lnTo>
                  <a:lnTo>
                    <a:pt x="1704766" y="5767659"/>
                  </a:lnTo>
                  <a:lnTo>
                    <a:pt x="1669094" y="5720721"/>
                  </a:lnTo>
                  <a:lnTo>
                    <a:pt x="1633422" y="5673785"/>
                  </a:lnTo>
                  <a:lnTo>
                    <a:pt x="1597750" y="5628725"/>
                  </a:lnTo>
                  <a:lnTo>
                    <a:pt x="1560199" y="5585543"/>
                  </a:lnTo>
                  <a:lnTo>
                    <a:pt x="1517016" y="5547992"/>
                  </a:lnTo>
                  <a:lnTo>
                    <a:pt x="1475711" y="5514197"/>
                  </a:lnTo>
                  <a:lnTo>
                    <a:pt x="1428774" y="5487914"/>
                  </a:lnTo>
                  <a:lnTo>
                    <a:pt x="1378082" y="5465383"/>
                  </a:lnTo>
                  <a:lnTo>
                    <a:pt x="1323635" y="5446609"/>
                  </a:lnTo>
                  <a:lnTo>
                    <a:pt x="1267309" y="5429711"/>
                  </a:lnTo>
                  <a:lnTo>
                    <a:pt x="1210986" y="5414691"/>
                  </a:lnTo>
                  <a:lnTo>
                    <a:pt x="1152783" y="5399670"/>
                  </a:lnTo>
                  <a:lnTo>
                    <a:pt x="1098336" y="5382773"/>
                  </a:lnTo>
                  <a:lnTo>
                    <a:pt x="1043887" y="5363998"/>
                  </a:lnTo>
                  <a:lnTo>
                    <a:pt x="993197" y="5341467"/>
                  </a:lnTo>
                  <a:lnTo>
                    <a:pt x="948135" y="5313305"/>
                  </a:lnTo>
                  <a:lnTo>
                    <a:pt x="906830" y="5279510"/>
                  </a:lnTo>
                  <a:lnTo>
                    <a:pt x="873037" y="5238207"/>
                  </a:lnTo>
                  <a:lnTo>
                    <a:pt x="844875" y="5193146"/>
                  </a:lnTo>
                  <a:lnTo>
                    <a:pt x="822344" y="5142453"/>
                  </a:lnTo>
                  <a:lnTo>
                    <a:pt x="803570" y="5088007"/>
                  </a:lnTo>
                  <a:lnTo>
                    <a:pt x="786672" y="5033560"/>
                  </a:lnTo>
                  <a:lnTo>
                    <a:pt x="771652" y="4975357"/>
                  </a:lnTo>
                  <a:lnTo>
                    <a:pt x="756631" y="4919033"/>
                  </a:lnTo>
                  <a:lnTo>
                    <a:pt x="739734" y="4862708"/>
                  </a:lnTo>
                  <a:lnTo>
                    <a:pt x="720959" y="4808259"/>
                  </a:lnTo>
                  <a:lnTo>
                    <a:pt x="698428" y="4757566"/>
                  </a:lnTo>
                  <a:lnTo>
                    <a:pt x="672143" y="4710630"/>
                  </a:lnTo>
                  <a:lnTo>
                    <a:pt x="638351" y="4669325"/>
                  </a:lnTo>
                  <a:lnTo>
                    <a:pt x="600799" y="4626142"/>
                  </a:lnTo>
                  <a:lnTo>
                    <a:pt x="557617" y="4588593"/>
                  </a:lnTo>
                  <a:lnTo>
                    <a:pt x="510678" y="4552921"/>
                  </a:lnTo>
                  <a:lnTo>
                    <a:pt x="463742" y="4517249"/>
                  </a:lnTo>
                  <a:lnTo>
                    <a:pt x="416805" y="4481577"/>
                  </a:lnTo>
                  <a:lnTo>
                    <a:pt x="371744" y="4445903"/>
                  </a:lnTo>
                  <a:lnTo>
                    <a:pt x="328562" y="4406477"/>
                  </a:lnTo>
                  <a:lnTo>
                    <a:pt x="291012" y="4367050"/>
                  </a:lnTo>
                  <a:lnTo>
                    <a:pt x="259096" y="4321989"/>
                  </a:lnTo>
                  <a:lnTo>
                    <a:pt x="234689" y="4275053"/>
                  </a:lnTo>
                  <a:lnTo>
                    <a:pt x="217791" y="4218729"/>
                  </a:lnTo>
                  <a:lnTo>
                    <a:pt x="210281" y="4160526"/>
                  </a:lnTo>
                  <a:lnTo>
                    <a:pt x="208402" y="4100444"/>
                  </a:lnTo>
                  <a:lnTo>
                    <a:pt x="214035" y="4036610"/>
                  </a:lnTo>
                  <a:lnTo>
                    <a:pt x="221545" y="3972776"/>
                  </a:lnTo>
                  <a:lnTo>
                    <a:pt x="230932" y="3908940"/>
                  </a:lnTo>
                  <a:lnTo>
                    <a:pt x="238443" y="3845106"/>
                  </a:lnTo>
                  <a:lnTo>
                    <a:pt x="242199" y="3781272"/>
                  </a:lnTo>
                  <a:lnTo>
                    <a:pt x="242199" y="3719313"/>
                  </a:lnTo>
                  <a:lnTo>
                    <a:pt x="234689" y="3661113"/>
                  </a:lnTo>
                  <a:lnTo>
                    <a:pt x="219668" y="3602910"/>
                  </a:lnTo>
                  <a:lnTo>
                    <a:pt x="197138" y="3548461"/>
                  </a:lnTo>
                  <a:lnTo>
                    <a:pt x="168976" y="3492137"/>
                  </a:lnTo>
                  <a:lnTo>
                    <a:pt x="137057" y="3435814"/>
                  </a:lnTo>
                  <a:lnTo>
                    <a:pt x="103264" y="3379488"/>
                  </a:lnTo>
                  <a:lnTo>
                    <a:pt x="71346" y="3325039"/>
                  </a:lnTo>
                  <a:lnTo>
                    <a:pt x="43182" y="3266839"/>
                  </a:lnTo>
                  <a:lnTo>
                    <a:pt x="20654" y="3210513"/>
                  </a:lnTo>
                  <a:lnTo>
                    <a:pt x="5634" y="3152310"/>
                  </a:lnTo>
                  <a:lnTo>
                    <a:pt x="0" y="3092230"/>
                  </a:lnTo>
                  <a:lnTo>
                    <a:pt x="5634" y="3032152"/>
                  </a:lnTo>
                  <a:lnTo>
                    <a:pt x="20654" y="2973950"/>
                  </a:lnTo>
                  <a:lnTo>
                    <a:pt x="43182" y="2917624"/>
                  </a:lnTo>
                  <a:lnTo>
                    <a:pt x="71346" y="2859423"/>
                  </a:lnTo>
                  <a:lnTo>
                    <a:pt x="103264" y="2804974"/>
                  </a:lnTo>
                  <a:lnTo>
                    <a:pt x="137057" y="2748651"/>
                  </a:lnTo>
                  <a:lnTo>
                    <a:pt x="168976" y="2692325"/>
                  </a:lnTo>
                  <a:lnTo>
                    <a:pt x="197138" y="2636001"/>
                  </a:lnTo>
                  <a:lnTo>
                    <a:pt x="219668" y="2581552"/>
                  </a:lnTo>
                  <a:lnTo>
                    <a:pt x="234689" y="2523350"/>
                  </a:lnTo>
                  <a:lnTo>
                    <a:pt x="242199" y="2465149"/>
                  </a:lnTo>
                  <a:lnTo>
                    <a:pt x="242199" y="2403192"/>
                  </a:lnTo>
                  <a:lnTo>
                    <a:pt x="238443" y="2339356"/>
                  </a:lnTo>
                  <a:lnTo>
                    <a:pt x="230932" y="2275522"/>
                  </a:lnTo>
                  <a:lnTo>
                    <a:pt x="221545" y="2211686"/>
                  </a:lnTo>
                  <a:lnTo>
                    <a:pt x="214035" y="2147852"/>
                  </a:lnTo>
                  <a:lnTo>
                    <a:pt x="208402" y="2084018"/>
                  </a:lnTo>
                  <a:lnTo>
                    <a:pt x="210281" y="2023938"/>
                  </a:lnTo>
                  <a:lnTo>
                    <a:pt x="217791" y="1965736"/>
                  </a:lnTo>
                  <a:lnTo>
                    <a:pt x="234689" y="1909410"/>
                  </a:lnTo>
                  <a:lnTo>
                    <a:pt x="259096" y="1862474"/>
                  </a:lnTo>
                  <a:lnTo>
                    <a:pt x="291012" y="1817414"/>
                  </a:lnTo>
                  <a:lnTo>
                    <a:pt x="328562" y="1777986"/>
                  </a:lnTo>
                  <a:lnTo>
                    <a:pt x="371744" y="1738560"/>
                  </a:lnTo>
                  <a:lnTo>
                    <a:pt x="416805" y="1702885"/>
                  </a:lnTo>
                  <a:lnTo>
                    <a:pt x="463742" y="1667213"/>
                  </a:lnTo>
                  <a:lnTo>
                    <a:pt x="510678" y="1631541"/>
                  </a:lnTo>
                  <a:lnTo>
                    <a:pt x="557617" y="1595869"/>
                  </a:lnTo>
                  <a:lnTo>
                    <a:pt x="600799" y="1558320"/>
                  </a:lnTo>
                  <a:lnTo>
                    <a:pt x="638351" y="1515138"/>
                  </a:lnTo>
                  <a:lnTo>
                    <a:pt x="672143" y="1473832"/>
                  </a:lnTo>
                  <a:lnTo>
                    <a:pt x="698428" y="1426896"/>
                  </a:lnTo>
                  <a:lnTo>
                    <a:pt x="720959" y="1376203"/>
                  </a:lnTo>
                  <a:lnTo>
                    <a:pt x="739734" y="1321755"/>
                  </a:lnTo>
                  <a:lnTo>
                    <a:pt x="756631" y="1265429"/>
                  </a:lnTo>
                  <a:lnTo>
                    <a:pt x="771652" y="1209105"/>
                  </a:lnTo>
                  <a:lnTo>
                    <a:pt x="786672" y="1150903"/>
                  </a:lnTo>
                  <a:lnTo>
                    <a:pt x="803570" y="1096456"/>
                  </a:lnTo>
                  <a:lnTo>
                    <a:pt x="822344" y="1042007"/>
                  </a:lnTo>
                  <a:lnTo>
                    <a:pt x="844875" y="991317"/>
                  </a:lnTo>
                  <a:lnTo>
                    <a:pt x="873037" y="946257"/>
                  </a:lnTo>
                  <a:lnTo>
                    <a:pt x="906830" y="904952"/>
                  </a:lnTo>
                  <a:lnTo>
                    <a:pt x="948135" y="871157"/>
                  </a:lnTo>
                  <a:lnTo>
                    <a:pt x="993197" y="842995"/>
                  </a:lnTo>
                  <a:lnTo>
                    <a:pt x="1043887" y="820464"/>
                  </a:lnTo>
                  <a:lnTo>
                    <a:pt x="1098336" y="801690"/>
                  </a:lnTo>
                  <a:lnTo>
                    <a:pt x="1152783" y="784792"/>
                  </a:lnTo>
                  <a:lnTo>
                    <a:pt x="1210986" y="769772"/>
                  </a:lnTo>
                  <a:lnTo>
                    <a:pt x="1267309" y="754751"/>
                  </a:lnTo>
                  <a:lnTo>
                    <a:pt x="1323635" y="737854"/>
                  </a:lnTo>
                  <a:lnTo>
                    <a:pt x="1378082" y="719079"/>
                  </a:lnTo>
                  <a:lnTo>
                    <a:pt x="1428774" y="696549"/>
                  </a:lnTo>
                  <a:lnTo>
                    <a:pt x="1475711" y="670266"/>
                  </a:lnTo>
                  <a:lnTo>
                    <a:pt x="1517016" y="636471"/>
                  </a:lnTo>
                  <a:lnTo>
                    <a:pt x="1560199" y="598919"/>
                  </a:lnTo>
                  <a:lnTo>
                    <a:pt x="1597750" y="555737"/>
                  </a:lnTo>
                  <a:lnTo>
                    <a:pt x="1633422" y="510678"/>
                  </a:lnTo>
                  <a:lnTo>
                    <a:pt x="1669094" y="463741"/>
                  </a:lnTo>
                  <a:lnTo>
                    <a:pt x="1704766" y="416803"/>
                  </a:lnTo>
                  <a:lnTo>
                    <a:pt x="1740438" y="371743"/>
                  </a:lnTo>
                  <a:lnTo>
                    <a:pt x="1779867" y="328561"/>
                  </a:lnTo>
                  <a:lnTo>
                    <a:pt x="1819293" y="291012"/>
                  </a:lnTo>
                  <a:lnTo>
                    <a:pt x="1864354" y="259094"/>
                  </a:lnTo>
                  <a:lnTo>
                    <a:pt x="1911291" y="234686"/>
                  </a:lnTo>
                  <a:lnTo>
                    <a:pt x="1967617" y="217789"/>
                  </a:lnTo>
                  <a:lnTo>
                    <a:pt x="2025819" y="210279"/>
                  </a:lnTo>
                  <a:lnTo>
                    <a:pt x="2085897" y="208401"/>
                  </a:lnTo>
                  <a:lnTo>
                    <a:pt x="2149731" y="214035"/>
                  </a:lnTo>
                  <a:lnTo>
                    <a:pt x="2213567" y="221545"/>
                  </a:lnTo>
                  <a:lnTo>
                    <a:pt x="2277403" y="230932"/>
                  </a:lnTo>
                  <a:lnTo>
                    <a:pt x="2341237" y="238443"/>
                  </a:lnTo>
                  <a:lnTo>
                    <a:pt x="2405071" y="242197"/>
                  </a:lnTo>
                  <a:lnTo>
                    <a:pt x="2467030" y="242197"/>
                  </a:lnTo>
                  <a:lnTo>
                    <a:pt x="2525233" y="234686"/>
                  </a:lnTo>
                  <a:lnTo>
                    <a:pt x="2583436" y="219666"/>
                  </a:lnTo>
                  <a:lnTo>
                    <a:pt x="2639760" y="197137"/>
                  </a:lnTo>
                  <a:lnTo>
                    <a:pt x="2696083" y="167096"/>
                  </a:lnTo>
                  <a:lnTo>
                    <a:pt x="2752409" y="137057"/>
                  </a:lnTo>
                  <a:lnTo>
                    <a:pt x="2808733" y="103262"/>
                  </a:lnTo>
                  <a:lnTo>
                    <a:pt x="2863182" y="71344"/>
                  </a:lnTo>
                  <a:lnTo>
                    <a:pt x="2921385" y="43182"/>
                  </a:lnTo>
                  <a:lnTo>
                    <a:pt x="2977708" y="20652"/>
                  </a:lnTo>
                  <a:lnTo>
                    <a:pt x="3035911" y="5631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D0530028-C7C7-40F1-BE0D-7B614DE9A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24287" y="2642287"/>
              <a:ext cx="3135234" cy="3131460"/>
            </a:xfrm>
            <a:custGeom>
              <a:avLst/>
              <a:gdLst>
                <a:gd name="connsiteX0" fmla="*/ 1567618 w 3135234"/>
                <a:gd name="connsiteY0" fmla="*/ 0 h 3131460"/>
                <a:gd name="connsiteX1" fmla="*/ 1598037 w 3135234"/>
                <a:gd name="connsiteY1" fmla="*/ 2851 h 3131460"/>
                <a:gd name="connsiteX2" fmla="*/ 1627508 w 3135234"/>
                <a:gd name="connsiteY2" fmla="*/ 10457 h 3131460"/>
                <a:gd name="connsiteX3" fmla="*/ 1656028 w 3135234"/>
                <a:gd name="connsiteY3" fmla="*/ 21865 h 3131460"/>
                <a:gd name="connsiteX4" fmla="*/ 1685497 w 3135234"/>
                <a:gd name="connsiteY4" fmla="*/ 36125 h 3131460"/>
                <a:gd name="connsiteX5" fmla="*/ 1713066 w 3135234"/>
                <a:gd name="connsiteY5" fmla="*/ 52286 h 3131460"/>
                <a:gd name="connsiteX6" fmla="*/ 1741586 w 3135234"/>
                <a:gd name="connsiteY6" fmla="*/ 69398 h 3131460"/>
                <a:gd name="connsiteX7" fmla="*/ 1770105 w 3135234"/>
                <a:gd name="connsiteY7" fmla="*/ 84608 h 3131460"/>
                <a:gd name="connsiteX8" fmla="*/ 1798624 w 3135234"/>
                <a:gd name="connsiteY8" fmla="*/ 99819 h 3131460"/>
                <a:gd name="connsiteX9" fmla="*/ 1826193 w 3135234"/>
                <a:gd name="connsiteY9" fmla="*/ 111226 h 3131460"/>
                <a:gd name="connsiteX10" fmla="*/ 1856614 w 3135234"/>
                <a:gd name="connsiteY10" fmla="*/ 118832 h 3131460"/>
                <a:gd name="connsiteX11" fmla="*/ 1886083 w 3135234"/>
                <a:gd name="connsiteY11" fmla="*/ 122635 h 3131460"/>
                <a:gd name="connsiteX12" fmla="*/ 1917455 w 3135234"/>
                <a:gd name="connsiteY12" fmla="*/ 122635 h 3131460"/>
                <a:gd name="connsiteX13" fmla="*/ 1949777 w 3135234"/>
                <a:gd name="connsiteY13" fmla="*/ 120734 h 3131460"/>
                <a:gd name="connsiteX14" fmla="*/ 1982099 w 3135234"/>
                <a:gd name="connsiteY14" fmla="*/ 116931 h 3131460"/>
                <a:gd name="connsiteX15" fmla="*/ 2014421 w 3135234"/>
                <a:gd name="connsiteY15" fmla="*/ 112178 h 3131460"/>
                <a:gd name="connsiteX16" fmla="*/ 2046743 w 3135234"/>
                <a:gd name="connsiteY16" fmla="*/ 108375 h 3131460"/>
                <a:gd name="connsiteX17" fmla="*/ 2079066 w 3135234"/>
                <a:gd name="connsiteY17" fmla="*/ 105523 h 3131460"/>
                <a:gd name="connsiteX18" fmla="*/ 2109485 w 3135234"/>
                <a:gd name="connsiteY18" fmla="*/ 106473 h 3131460"/>
                <a:gd name="connsiteX19" fmla="*/ 2138955 w 3135234"/>
                <a:gd name="connsiteY19" fmla="*/ 110276 h 3131460"/>
                <a:gd name="connsiteX20" fmla="*/ 2167475 w 3135234"/>
                <a:gd name="connsiteY20" fmla="*/ 118832 h 3131460"/>
                <a:gd name="connsiteX21" fmla="*/ 2191242 w 3135234"/>
                <a:gd name="connsiteY21" fmla="*/ 131191 h 3131460"/>
                <a:gd name="connsiteX22" fmla="*/ 2214056 w 3135234"/>
                <a:gd name="connsiteY22" fmla="*/ 147352 h 3131460"/>
                <a:gd name="connsiteX23" fmla="*/ 2234020 w 3135234"/>
                <a:gd name="connsiteY23" fmla="*/ 166365 h 3131460"/>
                <a:gd name="connsiteX24" fmla="*/ 2253984 w 3135234"/>
                <a:gd name="connsiteY24" fmla="*/ 188230 h 3131460"/>
                <a:gd name="connsiteX25" fmla="*/ 2272047 w 3135234"/>
                <a:gd name="connsiteY25" fmla="*/ 211045 h 3131460"/>
                <a:gd name="connsiteX26" fmla="*/ 2290109 w 3135234"/>
                <a:gd name="connsiteY26" fmla="*/ 234812 h 3131460"/>
                <a:gd name="connsiteX27" fmla="*/ 2308171 w 3135234"/>
                <a:gd name="connsiteY27" fmla="*/ 258578 h 3131460"/>
                <a:gd name="connsiteX28" fmla="*/ 2326233 w 3135234"/>
                <a:gd name="connsiteY28" fmla="*/ 281394 h 3131460"/>
                <a:gd name="connsiteX29" fmla="*/ 2345247 w 3135234"/>
                <a:gd name="connsiteY29" fmla="*/ 303259 h 3131460"/>
                <a:gd name="connsiteX30" fmla="*/ 2367111 w 3135234"/>
                <a:gd name="connsiteY30" fmla="*/ 322273 h 3131460"/>
                <a:gd name="connsiteX31" fmla="*/ 2388026 w 3135234"/>
                <a:gd name="connsiteY31" fmla="*/ 339385 h 3131460"/>
                <a:gd name="connsiteX32" fmla="*/ 2411792 w 3135234"/>
                <a:gd name="connsiteY32" fmla="*/ 352693 h 3131460"/>
                <a:gd name="connsiteX33" fmla="*/ 2437459 w 3135234"/>
                <a:gd name="connsiteY33" fmla="*/ 364101 h 3131460"/>
                <a:gd name="connsiteX34" fmla="*/ 2465028 w 3135234"/>
                <a:gd name="connsiteY34" fmla="*/ 373607 h 3131460"/>
                <a:gd name="connsiteX35" fmla="*/ 2493546 w 3135234"/>
                <a:gd name="connsiteY35" fmla="*/ 382163 h 3131460"/>
                <a:gd name="connsiteX36" fmla="*/ 2522066 w 3135234"/>
                <a:gd name="connsiteY36" fmla="*/ 389769 h 3131460"/>
                <a:gd name="connsiteX37" fmla="*/ 2551537 w 3135234"/>
                <a:gd name="connsiteY37" fmla="*/ 397374 h 3131460"/>
                <a:gd name="connsiteX38" fmla="*/ 2579105 w 3135234"/>
                <a:gd name="connsiteY38" fmla="*/ 405930 h 3131460"/>
                <a:gd name="connsiteX39" fmla="*/ 2606674 w 3135234"/>
                <a:gd name="connsiteY39" fmla="*/ 415437 h 3131460"/>
                <a:gd name="connsiteX40" fmla="*/ 2632341 w 3135234"/>
                <a:gd name="connsiteY40" fmla="*/ 426845 h 3131460"/>
                <a:gd name="connsiteX41" fmla="*/ 2655157 w 3135234"/>
                <a:gd name="connsiteY41" fmla="*/ 441104 h 3131460"/>
                <a:gd name="connsiteX42" fmla="*/ 2676072 w 3135234"/>
                <a:gd name="connsiteY42" fmla="*/ 458216 h 3131460"/>
                <a:gd name="connsiteX43" fmla="*/ 2693183 w 3135234"/>
                <a:gd name="connsiteY43" fmla="*/ 479131 h 3131460"/>
                <a:gd name="connsiteX44" fmla="*/ 2707443 w 3135234"/>
                <a:gd name="connsiteY44" fmla="*/ 501946 h 3131460"/>
                <a:gd name="connsiteX45" fmla="*/ 2718850 w 3135234"/>
                <a:gd name="connsiteY45" fmla="*/ 527613 h 3131460"/>
                <a:gd name="connsiteX46" fmla="*/ 2728356 w 3135234"/>
                <a:gd name="connsiteY46" fmla="*/ 555183 h 3131460"/>
                <a:gd name="connsiteX47" fmla="*/ 2736912 w 3135234"/>
                <a:gd name="connsiteY47" fmla="*/ 582752 h 3131460"/>
                <a:gd name="connsiteX48" fmla="*/ 2744518 w 3135234"/>
                <a:gd name="connsiteY48" fmla="*/ 612222 h 3131460"/>
                <a:gd name="connsiteX49" fmla="*/ 2752123 w 3135234"/>
                <a:gd name="connsiteY49" fmla="*/ 640741 h 3131460"/>
                <a:gd name="connsiteX50" fmla="*/ 2760679 w 3135234"/>
                <a:gd name="connsiteY50" fmla="*/ 669262 h 3131460"/>
                <a:gd name="connsiteX51" fmla="*/ 2770185 w 3135234"/>
                <a:gd name="connsiteY51" fmla="*/ 696831 h 3131460"/>
                <a:gd name="connsiteX52" fmla="*/ 2781592 w 3135234"/>
                <a:gd name="connsiteY52" fmla="*/ 722499 h 3131460"/>
                <a:gd name="connsiteX53" fmla="*/ 2794903 w 3135234"/>
                <a:gd name="connsiteY53" fmla="*/ 746265 h 3131460"/>
                <a:gd name="connsiteX54" fmla="*/ 2812014 w 3135234"/>
                <a:gd name="connsiteY54" fmla="*/ 767180 h 3131460"/>
                <a:gd name="connsiteX55" fmla="*/ 2831027 w 3135234"/>
                <a:gd name="connsiteY55" fmla="*/ 789045 h 3131460"/>
                <a:gd name="connsiteX56" fmla="*/ 2852891 w 3135234"/>
                <a:gd name="connsiteY56" fmla="*/ 808058 h 3131460"/>
                <a:gd name="connsiteX57" fmla="*/ 2875708 w 3135234"/>
                <a:gd name="connsiteY57" fmla="*/ 826120 h 3131460"/>
                <a:gd name="connsiteX58" fmla="*/ 2900424 w 3135234"/>
                <a:gd name="connsiteY58" fmla="*/ 844182 h 3131460"/>
                <a:gd name="connsiteX59" fmla="*/ 2924190 w 3135234"/>
                <a:gd name="connsiteY59" fmla="*/ 862244 h 3131460"/>
                <a:gd name="connsiteX60" fmla="*/ 2947006 w 3135234"/>
                <a:gd name="connsiteY60" fmla="*/ 880308 h 3131460"/>
                <a:gd name="connsiteX61" fmla="*/ 2968870 w 3135234"/>
                <a:gd name="connsiteY61" fmla="*/ 900271 h 3131460"/>
                <a:gd name="connsiteX62" fmla="*/ 2987883 w 3135234"/>
                <a:gd name="connsiteY62" fmla="*/ 920235 h 3131460"/>
                <a:gd name="connsiteX63" fmla="*/ 3004045 w 3135234"/>
                <a:gd name="connsiteY63" fmla="*/ 943051 h 3131460"/>
                <a:gd name="connsiteX64" fmla="*/ 3016403 w 3135234"/>
                <a:gd name="connsiteY64" fmla="*/ 966817 h 3131460"/>
                <a:gd name="connsiteX65" fmla="*/ 3024959 w 3135234"/>
                <a:gd name="connsiteY65" fmla="*/ 995337 h 3131460"/>
                <a:gd name="connsiteX66" fmla="*/ 3028761 w 3135234"/>
                <a:gd name="connsiteY66" fmla="*/ 1024807 h 3131460"/>
                <a:gd name="connsiteX67" fmla="*/ 3029713 w 3135234"/>
                <a:gd name="connsiteY67" fmla="*/ 1055228 h 3131460"/>
                <a:gd name="connsiteX68" fmla="*/ 3026860 w 3135234"/>
                <a:gd name="connsiteY68" fmla="*/ 1087550 h 3131460"/>
                <a:gd name="connsiteX69" fmla="*/ 3023057 w 3135234"/>
                <a:gd name="connsiteY69" fmla="*/ 1119872 h 3131460"/>
                <a:gd name="connsiteX70" fmla="*/ 3018304 w 3135234"/>
                <a:gd name="connsiteY70" fmla="*/ 1152195 h 3131460"/>
                <a:gd name="connsiteX71" fmla="*/ 3014501 w 3135234"/>
                <a:gd name="connsiteY71" fmla="*/ 1184517 h 3131460"/>
                <a:gd name="connsiteX72" fmla="*/ 3012601 w 3135234"/>
                <a:gd name="connsiteY72" fmla="*/ 1216840 h 3131460"/>
                <a:gd name="connsiteX73" fmla="*/ 3012601 w 3135234"/>
                <a:gd name="connsiteY73" fmla="*/ 1248211 h 3131460"/>
                <a:gd name="connsiteX74" fmla="*/ 3016403 w 3135234"/>
                <a:gd name="connsiteY74" fmla="*/ 1277681 h 3131460"/>
                <a:gd name="connsiteX75" fmla="*/ 3024008 w 3135234"/>
                <a:gd name="connsiteY75" fmla="*/ 1307152 h 3131460"/>
                <a:gd name="connsiteX76" fmla="*/ 3035416 w 3135234"/>
                <a:gd name="connsiteY76" fmla="*/ 1334721 h 3131460"/>
                <a:gd name="connsiteX77" fmla="*/ 3050627 w 3135234"/>
                <a:gd name="connsiteY77" fmla="*/ 1363240 h 3131460"/>
                <a:gd name="connsiteX78" fmla="*/ 3065837 w 3135234"/>
                <a:gd name="connsiteY78" fmla="*/ 1391761 h 3131460"/>
                <a:gd name="connsiteX79" fmla="*/ 3082949 w 3135234"/>
                <a:gd name="connsiteY79" fmla="*/ 1420280 h 3131460"/>
                <a:gd name="connsiteX80" fmla="*/ 3099109 w 3135234"/>
                <a:gd name="connsiteY80" fmla="*/ 1447849 h 3131460"/>
                <a:gd name="connsiteX81" fmla="*/ 3113369 w 3135234"/>
                <a:gd name="connsiteY81" fmla="*/ 1477319 h 3131460"/>
                <a:gd name="connsiteX82" fmla="*/ 3124776 w 3135234"/>
                <a:gd name="connsiteY82" fmla="*/ 1505839 h 3131460"/>
                <a:gd name="connsiteX83" fmla="*/ 3132382 w 3135234"/>
                <a:gd name="connsiteY83" fmla="*/ 1535310 h 3131460"/>
                <a:gd name="connsiteX84" fmla="*/ 3135234 w 3135234"/>
                <a:gd name="connsiteY84" fmla="*/ 1565730 h 3131460"/>
                <a:gd name="connsiteX85" fmla="*/ 3132382 w 3135234"/>
                <a:gd name="connsiteY85" fmla="*/ 1596151 h 3131460"/>
                <a:gd name="connsiteX86" fmla="*/ 3124776 w 3135234"/>
                <a:gd name="connsiteY86" fmla="*/ 1625621 h 3131460"/>
                <a:gd name="connsiteX87" fmla="*/ 3113369 w 3135234"/>
                <a:gd name="connsiteY87" fmla="*/ 1654141 h 3131460"/>
                <a:gd name="connsiteX88" fmla="*/ 3099109 w 3135234"/>
                <a:gd name="connsiteY88" fmla="*/ 1683611 h 3131460"/>
                <a:gd name="connsiteX89" fmla="*/ 3082949 w 3135234"/>
                <a:gd name="connsiteY89" fmla="*/ 1711181 h 3131460"/>
                <a:gd name="connsiteX90" fmla="*/ 3065837 w 3135234"/>
                <a:gd name="connsiteY90" fmla="*/ 1739701 h 3131460"/>
                <a:gd name="connsiteX91" fmla="*/ 3050627 w 3135234"/>
                <a:gd name="connsiteY91" fmla="*/ 1768220 h 3131460"/>
                <a:gd name="connsiteX92" fmla="*/ 3035416 w 3135234"/>
                <a:gd name="connsiteY92" fmla="*/ 1796739 h 3131460"/>
                <a:gd name="connsiteX93" fmla="*/ 3024008 w 3135234"/>
                <a:gd name="connsiteY93" fmla="*/ 1824309 h 3131460"/>
                <a:gd name="connsiteX94" fmla="*/ 3016403 w 3135234"/>
                <a:gd name="connsiteY94" fmla="*/ 1853779 h 3131460"/>
                <a:gd name="connsiteX95" fmla="*/ 3012601 w 3135234"/>
                <a:gd name="connsiteY95" fmla="*/ 1883249 h 3131460"/>
                <a:gd name="connsiteX96" fmla="*/ 3012601 w 3135234"/>
                <a:gd name="connsiteY96" fmla="*/ 1914621 h 3131460"/>
                <a:gd name="connsiteX97" fmla="*/ 3014501 w 3135234"/>
                <a:gd name="connsiteY97" fmla="*/ 1946943 h 3131460"/>
                <a:gd name="connsiteX98" fmla="*/ 3018304 w 3135234"/>
                <a:gd name="connsiteY98" fmla="*/ 1979265 h 3131460"/>
                <a:gd name="connsiteX99" fmla="*/ 3023057 w 3135234"/>
                <a:gd name="connsiteY99" fmla="*/ 2011588 h 3131460"/>
                <a:gd name="connsiteX100" fmla="*/ 3026860 w 3135234"/>
                <a:gd name="connsiteY100" fmla="*/ 2043910 h 3131460"/>
                <a:gd name="connsiteX101" fmla="*/ 3029713 w 3135234"/>
                <a:gd name="connsiteY101" fmla="*/ 2076232 h 3131460"/>
                <a:gd name="connsiteX102" fmla="*/ 3028761 w 3135234"/>
                <a:gd name="connsiteY102" fmla="*/ 2106654 h 3131460"/>
                <a:gd name="connsiteX103" fmla="*/ 3024959 w 3135234"/>
                <a:gd name="connsiteY103" fmla="*/ 2136125 h 3131460"/>
                <a:gd name="connsiteX104" fmla="*/ 3016403 w 3135234"/>
                <a:gd name="connsiteY104" fmla="*/ 2164644 h 3131460"/>
                <a:gd name="connsiteX105" fmla="*/ 3004045 w 3135234"/>
                <a:gd name="connsiteY105" fmla="*/ 2188410 h 3131460"/>
                <a:gd name="connsiteX106" fmla="*/ 2987883 w 3135234"/>
                <a:gd name="connsiteY106" fmla="*/ 2211226 h 3131460"/>
                <a:gd name="connsiteX107" fmla="*/ 2968870 w 3135234"/>
                <a:gd name="connsiteY107" fmla="*/ 2231189 h 3131460"/>
                <a:gd name="connsiteX108" fmla="*/ 2947006 w 3135234"/>
                <a:gd name="connsiteY108" fmla="*/ 2251152 h 3131460"/>
                <a:gd name="connsiteX109" fmla="*/ 2924190 w 3135234"/>
                <a:gd name="connsiteY109" fmla="*/ 2269216 h 3131460"/>
                <a:gd name="connsiteX110" fmla="*/ 2900424 w 3135234"/>
                <a:gd name="connsiteY110" fmla="*/ 2287278 h 3131460"/>
                <a:gd name="connsiteX111" fmla="*/ 2875708 w 3135234"/>
                <a:gd name="connsiteY111" fmla="*/ 2305340 h 3131460"/>
                <a:gd name="connsiteX112" fmla="*/ 2852891 w 3135234"/>
                <a:gd name="connsiteY112" fmla="*/ 2323403 h 3131460"/>
                <a:gd name="connsiteX113" fmla="*/ 2831027 w 3135234"/>
                <a:gd name="connsiteY113" fmla="*/ 2342416 h 3131460"/>
                <a:gd name="connsiteX114" fmla="*/ 2812014 w 3135234"/>
                <a:gd name="connsiteY114" fmla="*/ 2364281 h 3131460"/>
                <a:gd name="connsiteX115" fmla="*/ 2794903 w 3135234"/>
                <a:gd name="connsiteY115" fmla="*/ 2385195 h 3131460"/>
                <a:gd name="connsiteX116" fmla="*/ 2781592 w 3135234"/>
                <a:gd name="connsiteY116" fmla="*/ 2408961 h 3131460"/>
                <a:gd name="connsiteX117" fmla="*/ 2770185 w 3135234"/>
                <a:gd name="connsiteY117" fmla="*/ 2434629 h 3131460"/>
                <a:gd name="connsiteX118" fmla="*/ 2760679 w 3135234"/>
                <a:gd name="connsiteY118" fmla="*/ 2462199 h 3131460"/>
                <a:gd name="connsiteX119" fmla="*/ 2752123 w 3135234"/>
                <a:gd name="connsiteY119" fmla="*/ 2490719 h 3131460"/>
                <a:gd name="connsiteX120" fmla="*/ 2744518 w 3135234"/>
                <a:gd name="connsiteY120" fmla="*/ 2519238 h 3131460"/>
                <a:gd name="connsiteX121" fmla="*/ 2736912 w 3135234"/>
                <a:gd name="connsiteY121" fmla="*/ 2548709 h 3131460"/>
                <a:gd name="connsiteX122" fmla="*/ 2728356 w 3135234"/>
                <a:gd name="connsiteY122" fmla="*/ 2576277 h 3131460"/>
                <a:gd name="connsiteX123" fmla="*/ 2718850 w 3135234"/>
                <a:gd name="connsiteY123" fmla="*/ 2603846 h 3131460"/>
                <a:gd name="connsiteX124" fmla="*/ 2707443 w 3135234"/>
                <a:gd name="connsiteY124" fmla="*/ 2629514 h 3131460"/>
                <a:gd name="connsiteX125" fmla="*/ 2693183 w 3135234"/>
                <a:gd name="connsiteY125" fmla="*/ 2652330 h 3131460"/>
                <a:gd name="connsiteX126" fmla="*/ 2676072 w 3135234"/>
                <a:gd name="connsiteY126" fmla="*/ 2673244 h 3131460"/>
                <a:gd name="connsiteX127" fmla="*/ 2655157 w 3135234"/>
                <a:gd name="connsiteY127" fmla="*/ 2690356 h 3131460"/>
                <a:gd name="connsiteX128" fmla="*/ 2632341 w 3135234"/>
                <a:gd name="connsiteY128" fmla="*/ 2704615 h 3131460"/>
                <a:gd name="connsiteX129" fmla="*/ 2606674 w 3135234"/>
                <a:gd name="connsiteY129" fmla="*/ 2716024 h 3131460"/>
                <a:gd name="connsiteX130" fmla="*/ 2579105 w 3135234"/>
                <a:gd name="connsiteY130" fmla="*/ 2725530 h 3131460"/>
                <a:gd name="connsiteX131" fmla="*/ 2551537 w 3135234"/>
                <a:gd name="connsiteY131" fmla="*/ 2734086 h 3131460"/>
                <a:gd name="connsiteX132" fmla="*/ 2522066 w 3135234"/>
                <a:gd name="connsiteY132" fmla="*/ 2741692 h 3131460"/>
                <a:gd name="connsiteX133" fmla="*/ 2493546 w 3135234"/>
                <a:gd name="connsiteY133" fmla="*/ 2749297 h 3131460"/>
                <a:gd name="connsiteX134" fmla="*/ 2465028 w 3135234"/>
                <a:gd name="connsiteY134" fmla="*/ 2757853 h 3131460"/>
                <a:gd name="connsiteX135" fmla="*/ 2437459 w 3135234"/>
                <a:gd name="connsiteY135" fmla="*/ 2767359 h 3131460"/>
                <a:gd name="connsiteX136" fmla="*/ 2411792 w 3135234"/>
                <a:gd name="connsiteY136" fmla="*/ 2778768 h 3131460"/>
                <a:gd name="connsiteX137" fmla="*/ 2388026 w 3135234"/>
                <a:gd name="connsiteY137" fmla="*/ 2792076 h 3131460"/>
                <a:gd name="connsiteX138" fmla="*/ 2367111 w 3135234"/>
                <a:gd name="connsiteY138" fmla="*/ 2809188 h 3131460"/>
                <a:gd name="connsiteX139" fmla="*/ 2345247 w 3135234"/>
                <a:gd name="connsiteY139" fmla="*/ 2828201 h 3131460"/>
                <a:gd name="connsiteX140" fmla="*/ 2326233 w 3135234"/>
                <a:gd name="connsiteY140" fmla="*/ 2850066 h 3131460"/>
                <a:gd name="connsiteX141" fmla="*/ 2308171 w 3135234"/>
                <a:gd name="connsiteY141" fmla="*/ 2872882 h 3131460"/>
                <a:gd name="connsiteX142" fmla="*/ 2290109 w 3135234"/>
                <a:gd name="connsiteY142" fmla="*/ 2896648 h 3131460"/>
                <a:gd name="connsiteX143" fmla="*/ 2272047 w 3135234"/>
                <a:gd name="connsiteY143" fmla="*/ 2920415 h 3131460"/>
                <a:gd name="connsiteX144" fmla="*/ 2253984 w 3135234"/>
                <a:gd name="connsiteY144" fmla="*/ 2943230 h 3131460"/>
                <a:gd name="connsiteX145" fmla="*/ 2234020 w 3135234"/>
                <a:gd name="connsiteY145" fmla="*/ 2965095 h 3131460"/>
                <a:gd name="connsiteX146" fmla="*/ 2214056 w 3135234"/>
                <a:gd name="connsiteY146" fmla="*/ 2984108 h 3131460"/>
                <a:gd name="connsiteX147" fmla="*/ 2191242 w 3135234"/>
                <a:gd name="connsiteY147" fmla="*/ 3000270 h 3131460"/>
                <a:gd name="connsiteX148" fmla="*/ 2167475 w 3135234"/>
                <a:gd name="connsiteY148" fmla="*/ 3012628 h 3131460"/>
                <a:gd name="connsiteX149" fmla="*/ 2138955 w 3135234"/>
                <a:gd name="connsiteY149" fmla="*/ 3021184 h 3131460"/>
                <a:gd name="connsiteX150" fmla="*/ 2109485 w 3135234"/>
                <a:gd name="connsiteY150" fmla="*/ 3024987 h 3131460"/>
                <a:gd name="connsiteX151" fmla="*/ 2079066 w 3135234"/>
                <a:gd name="connsiteY151" fmla="*/ 3025938 h 3131460"/>
                <a:gd name="connsiteX152" fmla="*/ 2046743 w 3135234"/>
                <a:gd name="connsiteY152" fmla="*/ 3023085 h 3131460"/>
                <a:gd name="connsiteX153" fmla="*/ 2014421 w 3135234"/>
                <a:gd name="connsiteY153" fmla="*/ 3019283 h 3131460"/>
                <a:gd name="connsiteX154" fmla="*/ 1982099 w 3135234"/>
                <a:gd name="connsiteY154" fmla="*/ 3014529 h 3131460"/>
                <a:gd name="connsiteX155" fmla="*/ 1949777 w 3135234"/>
                <a:gd name="connsiteY155" fmla="*/ 3010728 h 3131460"/>
                <a:gd name="connsiteX156" fmla="*/ 1917455 w 3135234"/>
                <a:gd name="connsiteY156" fmla="*/ 3008826 h 3131460"/>
                <a:gd name="connsiteX157" fmla="*/ 1886083 w 3135234"/>
                <a:gd name="connsiteY157" fmla="*/ 3008826 h 3131460"/>
                <a:gd name="connsiteX158" fmla="*/ 1856614 w 3135234"/>
                <a:gd name="connsiteY158" fmla="*/ 3012628 h 3131460"/>
                <a:gd name="connsiteX159" fmla="*/ 1826193 w 3135234"/>
                <a:gd name="connsiteY159" fmla="*/ 3020234 h 3131460"/>
                <a:gd name="connsiteX160" fmla="*/ 1798624 w 3135234"/>
                <a:gd name="connsiteY160" fmla="*/ 3031641 h 3131460"/>
                <a:gd name="connsiteX161" fmla="*/ 1770105 w 3135234"/>
                <a:gd name="connsiteY161" fmla="*/ 3046852 h 3131460"/>
                <a:gd name="connsiteX162" fmla="*/ 1741586 w 3135234"/>
                <a:gd name="connsiteY162" fmla="*/ 3062063 h 3131460"/>
                <a:gd name="connsiteX163" fmla="*/ 1713066 w 3135234"/>
                <a:gd name="connsiteY163" fmla="*/ 3079174 h 3131460"/>
                <a:gd name="connsiteX164" fmla="*/ 1685497 w 3135234"/>
                <a:gd name="connsiteY164" fmla="*/ 3095335 h 3131460"/>
                <a:gd name="connsiteX165" fmla="*/ 1656028 w 3135234"/>
                <a:gd name="connsiteY165" fmla="*/ 3109595 h 3131460"/>
                <a:gd name="connsiteX166" fmla="*/ 1627508 w 3135234"/>
                <a:gd name="connsiteY166" fmla="*/ 3121003 h 3131460"/>
                <a:gd name="connsiteX167" fmla="*/ 1598037 w 3135234"/>
                <a:gd name="connsiteY167" fmla="*/ 3128609 h 3131460"/>
                <a:gd name="connsiteX168" fmla="*/ 1567618 w 3135234"/>
                <a:gd name="connsiteY168" fmla="*/ 3131460 h 3131460"/>
                <a:gd name="connsiteX169" fmla="*/ 1537197 w 3135234"/>
                <a:gd name="connsiteY169" fmla="*/ 3128609 h 3131460"/>
                <a:gd name="connsiteX170" fmla="*/ 1507727 w 3135234"/>
                <a:gd name="connsiteY170" fmla="*/ 3121003 h 3131460"/>
                <a:gd name="connsiteX171" fmla="*/ 1479208 w 3135234"/>
                <a:gd name="connsiteY171" fmla="*/ 3109595 h 3131460"/>
                <a:gd name="connsiteX172" fmla="*/ 1449738 w 3135234"/>
                <a:gd name="connsiteY172" fmla="*/ 3095335 h 3131460"/>
                <a:gd name="connsiteX173" fmla="*/ 1422168 w 3135234"/>
                <a:gd name="connsiteY173" fmla="*/ 3079174 h 3131460"/>
                <a:gd name="connsiteX174" fmla="*/ 1393649 w 3135234"/>
                <a:gd name="connsiteY174" fmla="*/ 3062063 h 3131460"/>
                <a:gd name="connsiteX175" fmla="*/ 1365129 w 3135234"/>
                <a:gd name="connsiteY175" fmla="*/ 3046852 h 3131460"/>
                <a:gd name="connsiteX176" fmla="*/ 1336610 w 3135234"/>
                <a:gd name="connsiteY176" fmla="*/ 3031641 h 3131460"/>
                <a:gd name="connsiteX177" fmla="*/ 1308092 w 3135234"/>
                <a:gd name="connsiteY177" fmla="*/ 3020234 h 3131460"/>
                <a:gd name="connsiteX178" fmla="*/ 1278621 w 3135234"/>
                <a:gd name="connsiteY178" fmla="*/ 3012628 h 3131460"/>
                <a:gd name="connsiteX179" fmla="*/ 1249151 w 3135234"/>
                <a:gd name="connsiteY179" fmla="*/ 3008826 h 3131460"/>
                <a:gd name="connsiteX180" fmla="*/ 1217779 w 3135234"/>
                <a:gd name="connsiteY180" fmla="*/ 3008826 h 3131460"/>
                <a:gd name="connsiteX181" fmla="*/ 1185457 w 3135234"/>
                <a:gd name="connsiteY181" fmla="*/ 3010728 h 3131460"/>
                <a:gd name="connsiteX182" fmla="*/ 1153136 w 3135234"/>
                <a:gd name="connsiteY182" fmla="*/ 3014529 h 3131460"/>
                <a:gd name="connsiteX183" fmla="*/ 1120813 w 3135234"/>
                <a:gd name="connsiteY183" fmla="*/ 3019283 h 3131460"/>
                <a:gd name="connsiteX184" fmla="*/ 1088490 w 3135234"/>
                <a:gd name="connsiteY184" fmla="*/ 3023085 h 3131460"/>
                <a:gd name="connsiteX185" fmla="*/ 1056169 w 3135234"/>
                <a:gd name="connsiteY185" fmla="*/ 3025938 h 3131460"/>
                <a:gd name="connsiteX186" fmla="*/ 1025749 w 3135234"/>
                <a:gd name="connsiteY186" fmla="*/ 3024987 h 3131460"/>
                <a:gd name="connsiteX187" fmla="*/ 996279 w 3135234"/>
                <a:gd name="connsiteY187" fmla="*/ 3021184 h 3131460"/>
                <a:gd name="connsiteX188" fmla="*/ 967759 w 3135234"/>
                <a:gd name="connsiteY188" fmla="*/ 3012628 h 3131460"/>
                <a:gd name="connsiteX189" fmla="*/ 943993 w 3135234"/>
                <a:gd name="connsiteY189" fmla="*/ 3000270 h 3131460"/>
                <a:gd name="connsiteX190" fmla="*/ 921177 w 3135234"/>
                <a:gd name="connsiteY190" fmla="*/ 2984108 h 3131460"/>
                <a:gd name="connsiteX191" fmla="*/ 901214 w 3135234"/>
                <a:gd name="connsiteY191" fmla="*/ 2965095 h 3131460"/>
                <a:gd name="connsiteX192" fmla="*/ 881250 w 3135234"/>
                <a:gd name="connsiteY192" fmla="*/ 2943230 h 3131460"/>
                <a:gd name="connsiteX193" fmla="*/ 863188 w 3135234"/>
                <a:gd name="connsiteY193" fmla="*/ 2920415 h 3131460"/>
                <a:gd name="connsiteX194" fmla="*/ 845126 w 3135234"/>
                <a:gd name="connsiteY194" fmla="*/ 2896648 h 3131460"/>
                <a:gd name="connsiteX195" fmla="*/ 827064 w 3135234"/>
                <a:gd name="connsiteY195" fmla="*/ 2872882 h 3131460"/>
                <a:gd name="connsiteX196" fmla="*/ 809001 w 3135234"/>
                <a:gd name="connsiteY196" fmla="*/ 2850066 h 3131460"/>
                <a:gd name="connsiteX197" fmla="*/ 789988 w 3135234"/>
                <a:gd name="connsiteY197" fmla="*/ 2828201 h 3131460"/>
                <a:gd name="connsiteX198" fmla="*/ 768123 w 3135234"/>
                <a:gd name="connsiteY198" fmla="*/ 2809188 h 3131460"/>
                <a:gd name="connsiteX199" fmla="*/ 747208 w 3135234"/>
                <a:gd name="connsiteY199" fmla="*/ 2792076 h 3131460"/>
                <a:gd name="connsiteX200" fmla="*/ 723443 w 3135234"/>
                <a:gd name="connsiteY200" fmla="*/ 2778768 h 3131460"/>
                <a:gd name="connsiteX201" fmla="*/ 697775 w 3135234"/>
                <a:gd name="connsiteY201" fmla="*/ 2767359 h 3131460"/>
                <a:gd name="connsiteX202" fmla="*/ 670207 w 3135234"/>
                <a:gd name="connsiteY202" fmla="*/ 2757853 h 3131460"/>
                <a:gd name="connsiteX203" fmla="*/ 641687 w 3135234"/>
                <a:gd name="connsiteY203" fmla="*/ 2749297 h 3131460"/>
                <a:gd name="connsiteX204" fmla="*/ 613168 w 3135234"/>
                <a:gd name="connsiteY204" fmla="*/ 2741692 h 3131460"/>
                <a:gd name="connsiteX205" fmla="*/ 583698 w 3135234"/>
                <a:gd name="connsiteY205" fmla="*/ 2734086 h 3131460"/>
                <a:gd name="connsiteX206" fmla="*/ 556129 w 3135234"/>
                <a:gd name="connsiteY206" fmla="*/ 2725530 h 3131460"/>
                <a:gd name="connsiteX207" fmla="*/ 528560 w 3135234"/>
                <a:gd name="connsiteY207" fmla="*/ 2716024 h 3131460"/>
                <a:gd name="connsiteX208" fmla="*/ 502893 w 3135234"/>
                <a:gd name="connsiteY208" fmla="*/ 2704615 h 3131460"/>
                <a:gd name="connsiteX209" fmla="*/ 480077 w 3135234"/>
                <a:gd name="connsiteY209" fmla="*/ 2690356 h 3131460"/>
                <a:gd name="connsiteX210" fmla="*/ 459162 w 3135234"/>
                <a:gd name="connsiteY210" fmla="*/ 2673244 h 3131460"/>
                <a:gd name="connsiteX211" fmla="*/ 442052 w 3135234"/>
                <a:gd name="connsiteY211" fmla="*/ 2652330 h 3131460"/>
                <a:gd name="connsiteX212" fmla="*/ 427792 w 3135234"/>
                <a:gd name="connsiteY212" fmla="*/ 2629514 h 3131460"/>
                <a:gd name="connsiteX213" fmla="*/ 416384 w 3135234"/>
                <a:gd name="connsiteY213" fmla="*/ 2603846 h 3131460"/>
                <a:gd name="connsiteX214" fmla="*/ 406878 w 3135234"/>
                <a:gd name="connsiteY214" fmla="*/ 2576277 h 3131460"/>
                <a:gd name="connsiteX215" fmla="*/ 398322 w 3135234"/>
                <a:gd name="connsiteY215" fmla="*/ 2548709 h 3131460"/>
                <a:gd name="connsiteX216" fmla="*/ 390717 w 3135234"/>
                <a:gd name="connsiteY216" fmla="*/ 2519238 h 3131460"/>
                <a:gd name="connsiteX217" fmla="*/ 383111 w 3135234"/>
                <a:gd name="connsiteY217" fmla="*/ 2490719 h 3131460"/>
                <a:gd name="connsiteX218" fmla="*/ 374555 w 3135234"/>
                <a:gd name="connsiteY218" fmla="*/ 2462199 h 3131460"/>
                <a:gd name="connsiteX219" fmla="*/ 365049 w 3135234"/>
                <a:gd name="connsiteY219" fmla="*/ 2434629 h 3131460"/>
                <a:gd name="connsiteX220" fmla="*/ 353641 w 3135234"/>
                <a:gd name="connsiteY220" fmla="*/ 2408961 h 3131460"/>
                <a:gd name="connsiteX221" fmla="*/ 340332 w 3135234"/>
                <a:gd name="connsiteY221" fmla="*/ 2385195 h 3131460"/>
                <a:gd name="connsiteX222" fmla="*/ 323221 w 3135234"/>
                <a:gd name="connsiteY222" fmla="*/ 2364281 h 3131460"/>
                <a:gd name="connsiteX223" fmla="*/ 304208 w 3135234"/>
                <a:gd name="connsiteY223" fmla="*/ 2342416 h 3131460"/>
                <a:gd name="connsiteX224" fmla="*/ 282343 w 3135234"/>
                <a:gd name="connsiteY224" fmla="*/ 2323403 h 3131460"/>
                <a:gd name="connsiteX225" fmla="*/ 258576 w 3135234"/>
                <a:gd name="connsiteY225" fmla="*/ 2305340 h 3131460"/>
                <a:gd name="connsiteX226" fmla="*/ 234810 w 3135234"/>
                <a:gd name="connsiteY226" fmla="*/ 2287278 h 3131460"/>
                <a:gd name="connsiteX227" fmla="*/ 211045 w 3135234"/>
                <a:gd name="connsiteY227" fmla="*/ 2269216 h 3131460"/>
                <a:gd name="connsiteX228" fmla="*/ 188228 w 3135234"/>
                <a:gd name="connsiteY228" fmla="*/ 2251152 h 3131460"/>
                <a:gd name="connsiteX229" fmla="*/ 166363 w 3135234"/>
                <a:gd name="connsiteY229" fmla="*/ 2231189 h 3131460"/>
                <a:gd name="connsiteX230" fmla="*/ 147351 w 3135234"/>
                <a:gd name="connsiteY230" fmla="*/ 2211226 h 3131460"/>
                <a:gd name="connsiteX231" fmla="*/ 131190 w 3135234"/>
                <a:gd name="connsiteY231" fmla="*/ 2188410 h 3131460"/>
                <a:gd name="connsiteX232" fmla="*/ 118832 w 3135234"/>
                <a:gd name="connsiteY232" fmla="*/ 2164644 h 3131460"/>
                <a:gd name="connsiteX233" fmla="*/ 110276 w 3135234"/>
                <a:gd name="connsiteY233" fmla="*/ 2136125 h 3131460"/>
                <a:gd name="connsiteX234" fmla="*/ 106473 w 3135234"/>
                <a:gd name="connsiteY234" fmla="*/ 2106654 h 3131460"/>
                <a:gd name="connsiteX235" fmla="*/ 105522 w 3135234"/>
                <a:gd name="connsiteY235" fmla="*/ 2076232 h 3131460"/>
                <a:gd name="connsiteX236" fmla="*/ 108374 w 3135234"/>
                <a:gd name="connsiteY236" fmla="*/ 2043910 h 3131460"/>
                <a:gd name="connsiteX237" fmla="*/ 112177 w 3135234"/>
                <a:gd name="connsiteY237" fmla="*/ 2011588 h 3131460"/>
                <a:gd name="connsiteX238" fmla="*/ 116930 w 3135234"/>
                <a:gd name="connsiteY238" fmla="*/ 1979265 h 3131460"/>
                <a:gd name="connsiteX239" fmla="*/ 120733 w 3135234"/>
                <a:gd name="connsiteY239" fmla="*/ 1946943 h 3131460"/>
                <a:gd name="connsiteX240" fmla="*/ 122635 w 3135234"/>
                <a:gd name="connsiteY240" fmla="*/ 1914621 h 3131460"/>
                <a:gd name="connsiteX241" fmla="*/ 122635 w 3135234"/>
                <a:gd name="connsiteY241" fmla="*/ 1883249 h 3131460"/>
                <a:gd name="connsiteX242" fmla="*/ 118832 w 3135234"/>
                <a:gd name="connsiteY242" fmla="*/ 1853779 h 3131460"/>
                <a:gd name="connsiteX243" fmla="*/ 111226 w 3135234"/>
                <a:gd name="connsiteY243" fmla="*/ 1824309 h 3131460"/>
                <a:gd name="connsiteX244" fmla="*/ 99818 w 3135234"/>
                <a:gd name="connsiteY244" fmla="*/ 1796739 h 3131460"/>
                <a:gd name="connsiteX245" fmla="*/ 85559 w 3135234"/>
                <a:gd name="connsiteY245" fmla="*/ 1768220 h 3131460"/>
                <a:gd name="connsiteX246" fmla="*/ 69398 w 3135234"/>
                <a:gd name="connsiteY246" fmla="*/ 1739701 h 3131460"/>
                <a:gd name="connsiteX247" fmla="*/ 52287 w 3135234"/>
                <a:gd name="connsiteY247" fmla="*/ 1711181 h 3131460"/>
                <a:gd name="connsiteX248" fmla="*/ 36126 w 3135234"/>
                <a:gd name="connsiteY248" fmla="*/ 1683611 h 3131460"/>
                <a:gd name="connsiteX249" fmla="*/ 21865 w 3135234"/>
                <a:gd name="connsiteY249" fmla="*/ 1654141 h 3131460"/>
                <a:gd name="connsiteX250" fmla="*/ 10458 w 3135234"/>
                <a:gd name="connsiteY250" fmla="*/ 1625621 h 3131460"/>
                <a:gd name="connsiteX251" fmla="*/ 2853 w 3135234"/>
                <a:gd name="connsiteY251" fmla="*/ 1596151 h 3131460"/>
                <a:gd name="connsiteX252" fmla="*/ 0 w 3135234"/>
                <a:gd name="connsiteY252" fmla="*/ 1565730 h 3131460"/>
                <a:gd name="connsiteX253" fmla="*/ 2853 w 3135234"/>
                <a:gd name="connsiteY253" fmla="*/ 1535310 h 3131460"/>
                <a:gd name="connsiteX254" fmla="*/ 10458 w 3135234"/>
                <a:gd name="connsiteY254" fmla="*/ 1505839 h 3131460"/>
                <a:gd name="connsiteX255" fmla="*/ 21865 w 3135234"/>
                <a:gd name="connsiteY255" fmla="*/ 1477319 h 3131460"/>
                <a:gd name="connsiteX256" fmla="*/ 36126 w 3135234"/>
                <a:gd name="connsiteY256" fmla="*/ 1447849 h 3131460"/>
                <a:gd name="connsiteX257" fmla="*/ 52287 w 3135234"/>
                <a:gd name="connsiteY257" fmla="*/ 1420280 h 3131460"/>
                <a:gd name="connsiteX258" fmla="*/ 69398 w 3135234"/>
                <a:gd name="connsiteY258" fmla="*/ 1391761 h 3131460"/>
                <a:gd name="connsiteX259" fmla="*/ 85559 w 3135234"/>
                <a:gd name="connsiteY259" fmla="*/ 1363240 h 3131460"/>
                <a:gd name="connsiteX260" fmla="*/ 99818 w 3135234"/>
                <a:gd name="connsiteY260" fmla="*/ 1334721 h 3131460"/>
                <a:gd name="connsiteX261" fmla="*/ 111226 w 3135234"/>
                <a:gd name="connsiteY261" fmla="*/ 1307152 h 3131460"/>
                <a:gd name="connsiteX262" fmla="*/ 118832 w 3135234"/>
                <a:gd name="connsiteY262" fmla="*/ 1277681 h 3131460"/>
                <a:gd name="connsiteX263" fmla="*/ 122635 w 3135234"/>
                <a:gd name="connsiteY263" fmla="*/ 1248211 h 3131460"/>
                <a:gd name="connsiteX264" fmla="*/ 122635 w 3135234"/>
                <a:gd name="connsiteY264" fmla="*/ 1216840 h 3131460"/>
                <a:gd name="connsiteX265" fmla="*/ 120733 w 3135234"/>
                <a:gd name="connsiteY265" fmla="*/ 1184517 h 3131460"/>
                <a:gd name="connsiteX266" fmla="*/ 116930 w 3135234"/>
                <a:gd name="connsiteY266" fmla="*/ 1152195 h 3131460"/>
                <a:gd name="connsiteX267" fmla="*/ 112177 w 3135234"/>
                <a:gd name="connsiteY267" fmla="*/ 1119872 h 3131460"/>
                <a:gd name="connsiteX268" fmla="*/ 108374 w 3135234"/>
                <a:gd name="connsiteY268" fmla="*/ 1087550 h 3131460"/>
                <a:gd name="connsiteX269" fmla="*/ 105522 w 3135234"/>
                <a:gd name="connsiteY269" fmla="*/ 1055228 h 3131460"/>
                <a:gd name="connsiteX270" fmla="*/ 106473 w 3135234"/>
                <a:gd name="connsiteY270" fmla="*/ 1024807 h 3131460"/>
                <a:gd name="connsiteX271" fmla="*/ 110276 w 3135234"/>
                <a:gd name="connsiteY271" fmla="*/ 995337 h 3131460"/>
                <a:gd name="connsiteX272" fmla="*/ 118832 w 3135234"/>
                <a:gd name="connsiteY272" fmla="*/ 966817 h 3131460"/>
                <a:gd name="connsiteX273" fmla="*/ 131190 w 3135234"/>
                <a:gd name="connsiteY273" fmla="*/ 943051 h 3131460"/>
                <a:gd name="connsiteX274" fmla="*/ 147351 w 3135234"/>
                <a:gd name="connsiteY274" fmla="*/ 920235 h 3131460"/>
                <a:gd name="connsiteX275" fmla="*/ 166363 w 3135234"/>
                <a:gd name="connsiteY275" fmla="*/ 900271 h 3131460"/>
                <a:gd name="connsiteX276" fmla="*/ 188228 w 3135234"/>
                <a:gd name="connsiteY276" fmla="*/ 880308 h 3131460"/>
                <a:gd name="connsiteX277" fmla="*/ 211045 w 3135234"/>
                <a:gd name="connsiteY277" fmla="*/ 862244 h 3131460"/>
                <a:gd name="connsiteX278" fmla="*/ 234810 w 3135234"/>
                <a:gd name="connsiteY278" fmla="*/ 844182 h 3131460"/>
                <a:gd name="connsiteX279" fmla="*/ 258576 w 3135234"/>
                <a:gd name="connsiteY279" fmla="*/ 826120 h 3131460"/>
                <a:gd name="connsiteX280" fmla="*/ 282343 w 3135234"/>
                <a:gd name="connsiteY280" fmla="*/ 808058 h 3131460"/>
                <a:gd name="connsiteX281" fmla="*/ 304208 w 3135234"/>
                <a:gd name="connsiteY281" fmla="*/ 789045 h 3131460"/>
                <a:gd name="connsiteX282" fmla="*/ 323221 w 3135234"/>
                <a:gd name="connsiteY282" fmla="*/ 767180 h 3131460"/>
                <a:gd name="connsiteX283" fmla="*/ 340332 w 3135234"/>
                <a:gd name="connsiteY283" fmla="*/ 746265 h 3131460"/>
                <a:gd name="connsiteX284" fmla="*/ 353641 w 3135234"/>
                <a:gd name="connsiteY284" fmla="*/ 722499 h 3131460"/>
                <a:gd name="connsiteX285" fmla="*/ 365049 w 3135234"/>
                <a:gd name="connsiteY285" fmla="*/ 696831 h 3131460"/>
                <a:gd name="connsiteX286" fmla="*/ 374555 w 3135234"/>
                <a:gd name="connsiteY286" fmla="*/ 669262 h 3131460"/>
                <a:gd name="connsiteX287" fmla="*/ 383111 w 3135234"/>
                <a:gd name="connsiteY287" fmla="*/ 640741 h 3131460"/>
                <a:gd name="connsiteX288" fmla="*/ 390717 w 3135234"/>
                <a:gd name="connsiteY288" fmla="*/ 612222 h 3131460"/>
                <a:gd name="connsiteX289" fmla="*/ 398322 w 3135234"/>
                <a:gd name="connsiteY289" fmla="*/ 582752 h 3131460"/>
                <a:gd name="connsiteX290" fmla="*/ 406878 w 3135234"/>
                <a:gd name="connsiteY290" fmla="*/ 555183 h 3131460"/>
                <a:gd name="connsiteX291" fmla="*/ 416384 w 3135234"/>
                <a:gd name="connsiteY291" fmla="*/ 527613 h 3131460"/>
                <a:gd name="connsiteX292" fmla="*/ 427792 w 3135234"/>
                <a:gd name="connsiteY292" fmla="*/ 501946 h 3131460"/>
                <a:gd name="connsiteX293" fmla="*/ 442052 w 3135234"/>
                <a:gd name="connsiteY293" fmla="*/ 479131 h 3131460"/>
                <a:gd name="connsiteX294" fmla="*/ 459162 w 3135234"/>
                <a:gd name="connsiteY294" fmla="*/ 458216 h 3131460"/>
                <a:gd name="connsiteX295" fmla="*/ 480077 w 3135234"/>
                <a:gd name="connsiteY295" fmla="*/ 441104 h 3131460"/>
                <a:gd name="connsiteX296" fmla="*/ 502893 w 3135234"/>
                <a:gd name="connsiteY296" fmla="*/ 426845 h 3131460"/>
                <a:gd name="connsiteX297" fmla="*/ 528560 w 3135234"/>
                <a:gd name="connsiteY297" fmla="*/ 415437 h 3131460"/>
                <a:gd name="connsiteX298" fmla="*/ 556129 w 3135234"/>
                <a:gd name="connsiteY298" fmla="*/ 405930 h 3131460"/>
                <a:gd name="connsiteX299" fmla="*/ 583698 w 3135234"/>
                <a:gd name="connsiteY299" fmla="*/ 397374 h 3131460"/>
                <a:gd name="connsiteX300" fmla="*/ 613168 w 3135234"/>
                <a:gd name="connsiteY300" fmla="*/ 389769 h 3131460"/>
                <a:gd name="connsiteX301" fmla="*/ 641687 w 3135234"/>
                <a:gd name="connsiteY301" fmla="*/ 382163 h 3131460"/>
                <a:gd name="connsiteX302" fmla="*/ 670207 w 3135234"/>
                <a:gd name="connsiteY302" fmla="*/ 373607 h 3131460"/>
                <a:gd name="connsiteX303" fmla="*/ 697775 w 3135234"/>
                <a:gd name="connsiteY303" fmla="*/ 364101 h 3131460"/>
                <a:gd name="connsiteX304" fmla="*/ 723443 w 3135234"/>
                <a:gd name="connsiteY304" fmla="*/ 352693 h 3131460"/>
                <a:gd name="connsiteX305" fmla="*/ 747208 w 3135234"/>
                <a:gd name="connsiteY305" fmla="*/ 339385 h 3131460"/>
                <a:gd name="connsiteX306" fmla="*/ 768123 w 3135234"/>
                <a:gd name="connsiteY306" fmla="*/ 322273 h 3131460"/>
                <a:gd name="connsiteX307" fmla="*/ 789988 w 3135234"/>
                <a:gd name="connsiteY307" fmla="*/ 303259 h 3131460"/>
                <a:gd name="connsiteX308" fmla="*/ 809001 w 3135234"/>
                <a:gd name="connsiteY308" fmla="*/ 281394 h 3131460"/>
                <a:gd name="connsiteX309" fmla="*/ 827064 w 3135234"/>
                <a:gd name="connsiteY309" fmla="*/ 258578 h 3131460"/>
                <a:gd name="connsiteX310" fmla="*/ 845126 w 3135234"/>
                <a:gd name="connsiteY310" fmla="*/ 234812 h 3131460"/>
                <a:gd name="connsiteX311" fmla="*/ 863188 w 3135234"/>
                <a:gd name="connsiteY311" fmla="*/ 211045 h 3131460"/>
                <a:gd name="connsiteX312" fmla="*/ 881250 w 3135234"/>
                <a:gd name="connsiteY312" fmla="*/ 188230 h 3131460"/>
                <a:gd name="connsiteX313" fmla="*/ 901214 w 3135234"/>
                <a:gd name="connsiteY313" fmla="*/ 166365 h 3131460"/>
                <a:gd name="connsiteX314" fmla="*/ 921177 w 3135234"/>
                <a:gd name="connsiteY314" fmla="*/ 147352 h 3131460"/>
                <a:gd name="connsiteX315" fmla="*/ 943993 w 3135234"/>
                <a:gd name="connsiteY315" fmla="*/ 131191 h 3131460"/>
                <a:gd name="connsiteX316" fmla="*/ 967759 w 3135234"/>
                <a:gd name="connsiteY316" fmla="*/ 118832 h 3131460"/>
                <a:gd name="connsiteX317" fmla="*/ 996279 w 3135234"/>
                <a:gd name="connsiteY317" fmla="*/ 110276 h 3131460"/>
                <a:gd name="connsiteX318" fmla="*/ 1025749 w 3135234"/>
                <a:gd name="connsiteY318" fmla="*/ 106473 h 3131460"/>
                <a:gd name="connsiteX319" fmla="*/ 1056169 w 3135234"/>
                <a:gd name="connsiteY319" fmla="*/ 105523 h 3131460"/>
                <a:gd name="connsiteX320" fmla="*/ 1088490 w 3135234"/>
                <a:gd name="connsiteY320" fmla="*/ 108375 h 3131460"/>
                <a:gd name="connsiteX321" fmla="*/ 1120813 w 3135234"/>
                <a:gd name="connsiteY321" fmla="*/ 112178 h 3131460"/>
                <a:gd name="connsiteX322" fmla="*/ 1153136 w 3135234"/>
                <a:gd name="connsiteY322" fmla="*/ 116931 h 3131460"/>
                <a:gd name="connsiteX323" fmla="*/ 1185457 w 3135234"/>
                <a:gd name="connsiteY323" fmla="*/ 120734 h 3131460"/>
                <a:gd name="connsiteX324" fmla="*/ 1217779 w 3135234"/>
                <a:gd name="connsiteY324" fmla="*/ 122635 h 3131460"/>
                <a:gd name="connsiteX325" fmla="*/ 1249151 w 3135234"/>
                <a:gd name="connsiteY325" fmla="*/ 122635 h 3131460"/>
                <a:gd name="connsiteX326" fmla="*/ 1278621 w 3135234"/>
                <a:gd name="connsiteY326" fmla="*/ 118832 h 3131460"/>
                <a:gd name="connsiteX327" fmla="*/ 1308092 w 3135234"/>
                <a:gd name="connsiteY327" fmla="*/ 111226 h 3131460"/>
                <a:gd name="connsiteX328" fmla="*/ 1336610 w 3135234"/>
                <a:gd name="connsiteY328" fmla="*/ 99819 h 3131460"/>
                <a:gd name="connsiteX329" fmla="*/ 1365129 w 3135234"/>
                <a:gd name="connsiteY329" fmla="*/ 84608 h 3131460"/>
                <a:gd name="connsiteX330" fmla="*/ 1393649 w 3135234"/>
                <a:gd name="connsiteY330" fmla="*/ 69398 h 3131460"/>
                <a:gd name="connsiteX331" fmla="*/ 1422168 w 3135234"/>
                <a:gd name="connsiteY331" fmla="*/ 52286 h 3131460"/>
                <a:gd name="connsiteX332" fmla="*/ 1449738 w 3135234"/>
                <a:gd name="connsiteY332" fmla="*/ 36125 h 3131460"/>
                <a:gd name="connsiteX333" fmla="*/ 1479208 w 3135234"/>
                <a:gd name="connsiteY333" fmla="*/ 21865 h 3131460"/>
                <a:gd name="connsiteX334" fmla="*/ 1507727 w 3135234"/>
                <a:gd name="connsiteY334" fmla="*/ 10457 h 3131460"/>
                <a:gd name="connsiteX335" fmla="*/ 1537197 w 3135234"/>
                <a:gd name="connsiteY335" fmla="*/ 2851 h 313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</a:cxnLst>
              <a:rect l="l" t="t" r="r" b="b"/>
              <a:pathLst>
                <a:path w="3135234" h="3131460">
                  <a:moveTo>
                    <a:pt x="1567618" y="0"/>
                  </a:moveTo>
                  <a:lnTo>
                    <a:pt x="1598037" y="2851"/>
                  </a:lnTo>
                  <a:lnTo>
                    <a:pt x="1627508" y="10457"/>
                  </a:lnTo>
                  <a:lnTo>
                    <a:pt x="1656028" y="21865"/>
                  </a:lnTo>
                  <a:lnTo>
                    <a:pt x="1685497" y="36125"/>
                  </a:lnTo>
                  <a:lnTo>
                    <a:pt x="1713066" y="52286"/>
                  </a:lnTo>
                  <a:lnTo>
                    <a:pt x="1741586" y="69398"/>
                  </a:lnTo>
                  <a:lnTo>
                    <a:pt x="1770105" y="84608"/>
                  </a:lnTo>
                  <a:lnTo>
                    <a:pt x="1798624" y="99819"/>
                  </a:lnTo>
                  <a:lnTo>
                    <a:pt x="1826193" y="111226"/>
                  </a:lnTo>
                  <a:lnTo>
                    <a:pt x="1856614" y="118832"/>
                  </a:lnTo>
                  <a:lnTo>
                    <a:pt x="1886083" y="122635"/>
                  </a:lnTo>
                  <a:lnTo>
                    <a:pt x="1917455" y="122635"/>
                  </a:lnTo>
                  <a:lnTo>
                    <a:pt x="1949777" y="120734"/>
                  </a:lnTo>
                  <a:lnTo>
                    <a:pt x="1982099" y="116931"/>
                  </a:lnTo>
                  <a:lnTo>
                    <a:pt x="2014421" y="112178"/>
                  </a:lnTo>
                  <a:lnTo>
                    <a:pt x="2046743" y="108375"/>
                  </a:lnTo>
                  <a:lnTo>
                    <a:pt x="2079066" y="105523"/>
                  </a:lnTo>
                  <a:lnTo>
                    <a:pt x="2109485" y="106473"/>
                  </a:lnTo>
                  <a:lnTo>
                    <a:pt x="2138955" y="110276"/>
                  </a:lnTo>
                  <a:lnTo>
                    <a:pt x="2167475" y="118832"/>
                  </a:lnTo>
                  <a:lnTo>
                    <a:pt x="2191242" y="131191"/>
                  </a:lnTo>
                  <a:lnTo>
                    <a:pt x="2214056" y="147352"/>
                  </a:lnTo>
                  <a:lnTo>
                    <a:pt x="2234020" y="166365"/>
                  </a:lnTo>
                  <a:lnTo>
                    <a:pt x="2253984" y="188230"/>
                  </a:lnTo>
                  <a:lnTo>
                    <a:pt x="2272047" y="211045"/>
                  </a:lnTo>
                  <a:lnTo>
                    <a:pt x="2290109" y="234812"/>
                  </a:lnTo>
                  <a:lnTo>
                    <a:pt x="2308171" y="258578"/>
                  </a:lnTo>
                  <a:lnTo>
                    <a:pt x="2326233" y="281394"/>
                  </a:lnTo>
                  <a:lnTo>
                    <a:pt x="2345247" y="303259"/>
                  </a:lnTo>
                  <a:lnTo>
                    <a:pt x="2367111" y="322273"/>
                  </a:lnTo>
                  <a:lnTo>
                    <a:pt x="2388026" y="339385"/>
                  </a:lnTo>
                  <a:lnTo>
                    <a:pt x="2411792" y="352693"/>
                  </a:lnTo>
                  <a:lnTo>
                    <a:pt x="2437459" y="364101"/>
                  </a:lnTo>
                  <a:lnTo>
                    <a:pt x="2465028" y="373607"/>
                  </a:lnTo>
                  <a:lnTo>
                    <a:pt x="2493546" y="382163"/>
                  </a:lnTo>
                  <a:lnTo>
                    <a:pt x="2522066" y="389769"/>
                  </a:lnTo>
                  <a:lnTo>
                    <a:pt x="2551537" y="397374"/>
                  </a:lnTo>
                  <a:lnTo>
                    <a:pt x="2579105" y="405930"/>
                  </a:lnTo>
                  <a:lnTo>
                    <a:pt x="2606674" y="415437"/>
                  </a:lnTo>
                  <a:lnTo>
                    <a:pt x="2632341" y="426845"/>
                  </a:lnTo>
                  <a:lnTo>
                    <a:pt x="2655157" y="441104"/>
                  </a:lnTo>
                  <a:lnTo>
                    <a:pt x="2676072" y="458216"/>
                  </a:lnTo>
                  <a:lnTo>
                    <a:pt x="2693183" y="479131"/>
                  </a:lnTo>
                  <a:lnTo>
                    <a:pt x="2707443" y="501946"/>
                  </a:lnTo>
                  <a:lnTo>
                    <a:pt x="2718850" y="527613"/>
                  </a:lnTo>
                  <a:lnTo>
                    <a:pt x="2728356" y="555183"/>
                  </a:lnTo>
                  <a:lnTo>
                    <a:pt x="2736912" y="582752"/>
                  </a:lnTo>
                  <a:lnTo>
                    <a:pt x="2744518" y="612222"/>
                  </a:lnTo>
                  <a:lnTo>
                    <a:pt x="2752123" y="640741"/>
                  </a:lnTo>
                  <a:lnTo>
                    <a:pt x="2760679" y="669262"/>
                  </a:lnTo>
                  <a:lnTo>
                    <a:pt x="2770185" y="696831"/>
                  </a:lnTo>
                  <a:lnTo>
                    <a:pt x="2781592" y="722499"/>
                  </a:lnTo>
                  <a:lnTo>
                    <a:pt x="2794903" y="746265"/>
                  </a:lnTo>
                  <a:lnTo>
                    <a:pt x="2812014" y="767180"/>
                  </a:lnTo>
                  <a:lnTo>
                    <a:pt x="2831027" y="789045"/>
                  </a:lnTo>
                  <a:lnTo>
                    <a:pt x="2852891" y="808058"/>
                  </a:lnTo>
                  <a:lnTo>
                    <a:pt x="2875708" y="826120"/>
                  </a:lnTo>
                  <a:lnTo>
                    <a:pt x="2900424" y="844182"/>
                  </a:lnTo>
                  <a:lnTo>
                    <a:pt x="2924190" y="862244"/>
                  </a:lnTo>
                  <a:lnTo>
                    <a:pt x="2947006" y="880308"/>
                  </a:lnTo>
                  <a:lnTo>
                    <a:pt x="2968870" y="900271"/>
                  </a:lnTo>
                  <a:lnTo>
                    <a:pt x="2987883" y="920235"/>
                  </a:lnTo>
                  <a:lnTo>
                    <a:pt x="3004045" y="943051"/>
                  </a:lnTo>
                  <a:lnTo>
                    <a:pt x="3016403" y="966817"/>
                  </a:lnTo>
                  <a:lnTo>
                    <a:pt x="3024959" y="995337"/>
                  </a:lnTo>
                  <a:lnTo>
                    <a:pt x="3028761" y="1024807"/>
                  </a:lnTo>
                  <a:lnTo>
                    <a:pt x="3029713" y="1055228"/>
                  </a:lnTo>
                  <a:lnTo>
                    <a:pt x="3026860" y="1087550"/>
                  </a:lnTo>
                  <a:lnTo>
                    <a:pt x="3023057" y="1119872"/>
                  </a:lnTo>
                  <a:lnTo>
                    <a:pt x="3018304" y="1152195"/>
                  </a:lnTo>
                  <a:lnTo>
                    <a:pt x="3014501" y="1184517"/>
                  </a:lnTo>
                  <a:lnTo>
                    <a:pt x="3012601" y="1216840"/>
                  </a:lnTo>
                  <a:lnTo>
                    <a:pt x="3012601" y="1248211"/>
                  </a:lnTo>
                  <a:lnTo>
                    <a:pt x="3016403" y="1277681"/>
                  </a:lnTo>
                  <a:lnTo>
                    <a:pt x="3024008" y="1307152"/>
                  </a:lnTo>
                  <a:lnTo>
                    <a:pt x="3035416" y="1334721"/>
                  </a:lnTo>
                  <a:lnTo>
                    <a:pt x="3050627" y="1363240"/>
                  </a:lnTo>
                  <a:lnTo>
                    <a:pt x="3065837" y="1391761"/>
                  </a:lnTo>
                  <a:lnTo>
                    <a:pt x="3082949" y="1420280"/>
                  </a:lnTo>
                  <a:lnTo>
                    <a:pt x="3099109" y="1447849"/>
                  </a:lnTo>
                  <a:lnTo>
                    <a:pt x="3113369" y="1477319"/>
                  </a:lnTo>
                  <a:lnTo>
                    <a:pt x="3124776" y="1505839"/>
                  </a:lnTo>
                  <a:lnTo>
                    <a:pt x="3132382" y="1535310"/>
                  </a:lnTo>
                  <a:lnTo>
                    <a:pt x="3135234" y="1565730"/>
                  </a:lnTo>
                  <a:lnTo>
                    <a:pt x="3132382" y="1596151"/>
                  </a:lnTo>
                  <a:lnTo>
                    <a:pt x="3124776" y="1625621"/>
                  </a:lnTo>
                  <a:lnTo>
                    <a:pt x="3113369" y="1654141"/>
                  </a:lnTo>
                  <a:lnTo>
                    <a:pt x="3099109" y="1683611"/>
                  </a:lnTo>
                  <a:lnTo>
                    <a:pt x="3082949" y="1711181"/>
                  </a:lnTo>
                  <a:lnTo>
                    <a:pt x="3065837" y="1739701"/>
                  </a:lnTo>
                  <a:lnTo>
                    <a:pt x="3050627" y="1768220"/>
                  </a:lnTo>
                  <a:lnTo>
                    <a:pt x="3035416" y="1796739"/>
                  </a:lnTo>
                  <a:lnTo>
                    <a:pt x="3024008" y="1824309"/>
                  </a:lnTo>
                  <a:lnTo>
                    <a:pt x="3016403" y="1853779"/>
                  </a:lnTo>
                  <a:lnTo>
                    <a:pt x="3012601" y="1883249"/>
                  </a:lnTo>
                  <a:lnTo>
                    <a:pt x="3012601" y="1914621"/>
                  </a:lnTo>
                  <a:lnTo>
                    <a:pt x="3014501" y="1946943"/>
                  </a:lnTo>
                  <a:lnTo>
                    <a:pt x="3018304" y="1979265"/>
                  </a:lnTo>
                  <a:lnTo>
                    <a:pt x="3023057" y="2011588"/>
                  </a:lnTo>
                  <a:lnTo>
                    <a:pt x="3026860" y="2043910"/>
                  </a:lnTo>
                  <a:lnTo>
                    <a:pt x="3029713" y="2076232"/>
                  </a:lnTo>
                  <a:lnTo>
                    <a:pt x="3028761" y="2106654"/>
                  </a:lnTo>
                  <a:lnTo>
                    <a:pt x="3024959" y="2136125"/>
                  </a:lnTo>
                  <a:lnTo>
                    <a:pt x="3016403" y="2164644"/>
                  </a:lnTo>
                  <a:lnTo>
                    <a:pt x="3004045" y="2188410"/>
                  </a:lnTo>
                  <a:lnTo>
                    <a:pt x="2987883" y="2211226"/>
                  </a:lnTo>
                  <a:lnTo>
                    <a:pt x="2968870" y="2231189"/>
                  </a:lnTo>
                  <a:lnTo>
                    <a:pt x="2947006" y="2251152"/>
                  </a:lnTo>
                  <a:lnTo>
                    <a:pt x="2924190" y="2269216"/>
                  </a:lnTo>
                  <a:lnTo>
                    <a:pt x="2900424" y="2287278"/>
                  </a:lnTo>
                  <a:lnTo>
                    <a:pt x="2875708" y="2305340"/>
                  </a:lnTo>
                  <a:lnTo>
                    <a:pt x="2852891" y="2323403"/>
                  </a:lnTo>
                  <a:lnTo>
                    <a:pt x="2831027" y="2342416"/>
                  </a:lnTo>
                  <a:lnTo>
                    <a:pt x="2812014" y="2364281"/>
                  </a:lnTo>
                  <a:lnTo>
                    <a:pt x="2794903" y="2385195"/>
                  </a:lnTo>
                  <a:lnTo>
                    <a:pt x="2781592" y="2408961"/>
                  </a:lnTo>
                  <a:lnTo>
                    <a:pt x="2770185" y="2434629"/>
                  </a:lnTo>
                  <a:lnTo>
                    <a:pt x="2760679" y="2462199"/>
                  </a:lnTo>
                  <a:lnTo>
                    <a:pt x="2752123" y="2490719"/>
                  </a:lnTo>
                  <a:lnTo>
                    <a:pt x="2744518" y="2519238"/>
                  </a:lnTo>
                  <a:lnTo>
                    <a:pt x="2736912" y="2548709"/>
                  </a:lnTo>
                  <a:lnTo>
                    <a:pt x="2728356" y="2576277"/>
                  </a:lnTo>
                  <a:lnTo>
                    <a:pt x="2718850" y="2603846"/>
                  </a:lnTo>
                  <a:lnTo>
                    <a:pt x="2707443" y="2629514"/>
                  </a:lnTo>
                  <a:lnTo>
                    <a:pt x="2693183" y="2652330"/>
                  </a:lnTo>
                  <a:lnTo>
                    <a:pt x="2676072" y="2673244"/>
                  </a:lnTo>
                  <a:lnTo>
                    <a:pt x="2655157" y="2690356"/>
                  </a:lnTo>
                  <a:lnTo>
                    <a:pt x="2632341" y="2704615"/>
                  </a:lnTo>
                  <a:lnTo>
                    <a:pt x="2606674" y="2716024"/>
                  </a:lnTo>
                  <a:lnTo>
                    <a:pt x="2579105" y="2725530"/>
                  </a:lnTo>
                  <a:lnTo>
                    <a:pt x="2551537" y="2734086"/>
                  </a:lnTo>
                  <a:lnTo>
                    <a:pt x="2522066" y="2741692"/>
                  </a:lnTo>
                  <a:lnTo>
                    <a:pt x="2493546" y="2749297"/>
                  </a:lnTo>
                  <a:lnTo>
                    <a:pt x="2465028" y="2757853"/>
                  </a:lnTo>
                  <a:lnTo>
                    <a:pt x="2437459" y="2767359"/>
                  </a:lnTo>
                  <a:lnTo>
                    <a:pt x="2411792" y="2778768"/>
                  </a:lnTo>
                  <a:lnTo>
                    <a:pt x="2388026" y="2792076"/>
                  </a:lnTo>
                  <a:lnTo>
                    <a:pt x="2367111" y="2809188"/>
                  </a:lnTo>
                  <a:lnTo>
                    <a:pt x="2345247" y="2828201"/>
                  </a:lnTo>
                  <a:lnTo>
                    <a:pt x="2326233" y="2850066"/>
                  </a:lnTo>
                  <a:lnTo>
                    <a:pt x="2308171" y="2872882"/>
                  </a:lnTo>
                  <a:lnTo>
                    <a:pt x="2290109" y="2896648"/>
                  </a:lnTo>
                  <a:lnTo>
                    <a:pt x="2272047" y="2920415"/>
                  </a:lnTo>
                  <a:lnTo>
                    <a:pt x="2253984" y="2943230"/>
                  </a:lnTo>
                  <a:lnTo>
                    <a:pt x="2234020" y="2965095"/>
                  </a:lnTo>
                  <a:lnTo>
                    <a:pt x="2214056" y="2984108"/>
                  </a:lnTo>
                  <a:lnTo>
                    <a:pt x="2191242" y="3000270"/>
                  </a:lnTo>
                  <a:lnTo>
                    <a:pt x="2167475" y="3012628"/>
                  </a:lnTo>
                  <a:lnTo>
                    <a:pt x="2138955" y="3021184"/>
                  </a:lnTo>
                  <a:lnTo>
                    <a:pt x="2109485" y="3024987"/>
                  </a:lnTo>
                  <a:lnTo>
                    <a:pt x="2079066" y="3025938"/>
                  </a:lnTo>
                  <a:lnTo>
                    <a:pt x="2046743" y="3023085"/>
                  </a:lnTo>
                  <a:lnTo>
                    <a:pt x="2014421" y="3019283"/>
                  </a:lnTo>
                  <a:lnTo>
                    <a:pt x="1982099" y="3014529"/>
                  </a:lnTo>
                  <a:lnTo>
                    <a:pt x="1949777" y="3010728"/>
                  </a:lnTo>
                  <a:lnTo>
                    <a:pt x="1917455" y="3008826"/>
                  </a:lnTo>
                  <a:lnTo>
                    <a:pt x="1886083" y="3008826"/>
                  </a:lnTo>
                  <a:lnTo>
                    <a:pt x="1856614" y="3012628"/>
                  </a:lnTo>
                  <a:lnTo>
                    <a:pt x="1826193" y="3020234"/>
                  </a:lnTo>
                  <a:lnTo>
                    <a:pt x="1798624" y="3031641"/>
                  </a:lnTo>
                  <a:lnTo>
                    <a:pt x="1770105" y="3046852"/>
                  </a:lnTo>
                  <a:lnTo>
                    <a:pt x="1741586" y="3062063"/>
                  </a:lnTo>
                  <a:lnTo>
                    <a:pt x="1713066" y="3079174"/>
                  </a:lnTo>
                  <a:lnTo>
                    <a:pt x="1685497" y="3095335"/>
                  </a:lnTo>
                  <a:lnTo>
                    <a:pt x="1656028" y="3109595"/>
                  </a:lnTo>
                  <a:lnTo>
                    <a:pt x="1627508" y="3121003"/>
                  </a:lnTo>
                  <a:lnTo>
                    <a:pt x="1598037" y="3128609"/>
                  </a:lnTo>
                  <a:lnTo>
                    <a:pt x="1567618" y="3131460"/>
                  </a:lnTo>
                  <a:lnTo>
                    <a:pt x="1537197" y="3128609"/>
                  </a:lnTo>
                  <a:lnTo>
                    <a:pt x="1507727" y="3121003"/>
                  </a:lnTo>
                  <a:lnTo>
                    <a:pt x="1479208" y="3109595"/>
                  </a:lnTo>
                  <a:lnTo>
                    <a:pt x="1449738" y="3095335"/>
                  </a:lnTo>
                  <a:lnTo>
                    <a:pt x="1422168" y="3079174"/>
                  </a:lnTo>
                  <a:lnTo>
                    <a:pt x="1393649" y="3062063"/>
                  </a:lnTo>
                  <a:lnTo>
                    <a:pt x="1365129" y="3046852"/>
                  </a:lnTo>
                  <a:lnTo>
                    <a:pt x="1336610" y="3031641"/>
                  </a:lnTo>
                  <a:lnTo>
                    <a:pt x="1308092" y="3020234"/>
                  </a:lnTo>
                  <a:lnTo>
                    <a:pt x="1278621" y="3012628"/>
                  </a:lnTo>
                  <a:lnTo>
                    <a:pt x="1249151" y="3008826"/>
                  </a:lnTo>
                  <a:lnTo>
                    <a:pt x="1217779" y="3008826"/>
                  </a:lnTo>
                  <a:lnTo>
                    <a:pt x="1185457" y="3010728"/>
                  </a:lnTo>
                  <a:lnTo>
                    <a:pt x="1153136" y="3014529"/>
                  </a:lnTo>
                  <a:lnTo>
                    <a:pt x="1120813" y="3019283"/>
                  </a:lnTo>
                  <a:lnTo>
                    <a:pt x="1088490" y="3023085"/>
                  </a:lnTo>
                  <a:lnTo>
                    <a:pt x="1056169" y="3025938"/>
                  </a:lnTo>
                  <a:lnTo>
                    <a:pt x="1025749" y="3024987"/>
                  </a:lnTo>
                  <a:lnTo>
                    <a:pt x="996279" y="3021184"/>
                  </a:lnTo>
                  <a:lnTo>
                    <a:pt x="967759" y="3012628"/>
                  </a:lnTo>
                  <a:lnTo>
                    <a:pt x="943993" y="3000270"/>
                  </a:lnTo>
                  <a:lnTo>
                    <a:pt x="921177" y="2984108"/>
                  </a:lnTo>
                  <a:lnTo>
                    <a:pt x="901214" y="2965095"/>
                  </a:lnTo>
                  <a:lnTo>
                    <a:pt x="881250" y="2943230"/>
                  </a:lnTo>
                  <a:lnTo>
                    <a:pt x="863188" y="2920415"/>
                  </a:lnTo>
                  <a:lnTo>
                    <a:pt x="845126" y="2896648"/>
                  </a:lnTo>
                  <a:lnTo>
                    <a:pt x="827064" y="2872882"/>
                  </a:lnTo>
                  <a:lnTo>
                    <a:pt x="809001" y="2850066"/>
                  </a:lnTo>
                  <a:lnTo>
                    <a:pt x="789988" y="2828201"/>
                  </a:lnTo>
                  <a:lnTo>
                    <a:pt x="768123" y="2809188"/>
                  </a:lnTo>
                  <a:lnTo>
                    <a:pt x="747208" y="2792076"/>
                  </a:lnTo>
                  <a:lnTo>
                    <a:pt x="723443" y="2778768"/>
                  </a:lnTo>
                  <a:lnTo>
                    <a:pt x="697775" y="2767359"/>
                  </a:lnTo>
                  <a:lnTo>
                    <a:pt x="670207" y="2757853"/>
                  </a:lnTo>
                  <a:lnTo>
                    <a:pt x="641687" y="2749297"/>
                  </a:lnTo>
                  <a:lnTo>
                    <a:pt x="613168" y="2741692"/>
                  </a:lnTo>
                  <a:lnTo>
                    <a:pt x="583698" y="2734086"/>
                  </a:lnTo>
                  <a:lnTo>
                    <a:pt x="556129" y="2725530"/>
                  </a:lnTo>
                  <a:lnTo>
                    <a:pt x="528560" y="2716024"/>
                  </a:lnTo>
                  <a:lnTo>
                    <a:pt x="502893" y="2704615"/>
                  </a:lnTo>
                  <a:lnTo>
                    <a:pt x="480077" y="2690356"/>
                  </a:lnTo>
                  <a:lnTo>
                    <a:pt x="459162" y="2673244"/>
                  </a:lnTo>
                  <a:lnTo>
                    <a:pt x="442052" y="2652330"/>
                  </a:lnTo>
                  <a:lnTo>
                    <a:pt x="427792" y="2629514"/>
                  </a:lnTo>
                  <a:lnTo>
                    <a:pt x="416384" y="2603846"/>
                  </a:lnTo>
                  <a:lnTo>
                    <a:pt x="406878" y="2576277"/>
                  </a:lnTo>
                  <a:lnTo>
                    <a:pt x="398322" y="2548709"/>
                  </a:lnTo>
                  <a:lnTo>
                    <a:pt x="390717" y="2519238"/>
                  </a:lnTo>
                  <a:lnTo>
                    <a:pt x="383111" y="2490719"/>
                  </a:lnTo>
                  <a:lnTo>
                    <a:pt x="374555" y="2462199"/>
                  </a:lnTo>
                  <a:lnTo>
                    <a:pt x="365049" y="2434629"/>
                  </a:lnTo>
                  <a:lnTo>
                    <a:pt x="353641" y="2408961"/>
                  </a:lnTo>
                  <a:lnTo>
                    <a:pt x="340332" y="2385195"/>
                  </a:lnTo>
                  <a:lnTo>
                    <a:pt x="323221" y="2364281"/>
                  </a:lnTo>
                  <a:lnTo>
                    <a:pt x="304208" y="2342416"/>
                  </a:lnTo>
                  <a:lnTo>
                    <a:pt x="282343" y="2323403"/>
                  </a:lnTo>
                  <a:lnTo>
                    <a:pt x="258576" y="2305340"/>
                  </a:lnTo>
                  <a:lnTo>
                    <a:pt x="234810" y="2287278"/>
                  </a:lnTo>
                  <a:lnTo>
                    <a:pt x="211045" y="2269216"/>
                  </a:lnTo>
                  <a:lnTo>
                    <a:pt x="188228" y="2251152"/>
                  </a:lnTo>
                  <a:lnTo>
                    <a:pt x="166363" y="2231189"/>
                  </a:lnTo>
                  <a:lnTo>
                    <a:pt x="147351" y="2211226"/>
                  </a:lnTo>
                  <a:lnTo>
                    <a:pt x="131190" y="2188410"/>
                  </a:lnTo>
                  <a:lnTo>
                    <a:pt x="118832" y="2164644"/>
                  </a:lnTo>
                  <a:lnTo>
                    <a:pt x="110276" y="2136125"/>
                  </a:lnTo>
                  <a:lnTo>
                    <a:pt x="106473" y="2106654"/>
                  </a:lnTo>
                  <a:lnTo>
                    <a:pt x="105522" y="2076232"/>
                  </a:lnTo>
                  <a:lnTo>
                    <a:pt x="108374" y="2043910"/>
                  </a:lnTo>
                  <a:lnTo>
                    <a:pt x="112177" y="2011588"/>
                  </a:lnTo>
                  <a:lnTo>
                    <a:pt x="116930" y="1979265"/>
                  </a:lnTo>
                  <a:lnTo>
                    <a:pt x="120733" y="1946943"/>
                  </a:lnTo>
                  <a:lnTo>
                    <a:pt x="122635" y="1914621"/>
                  </a:lnTo>
                  <a:lnTo>
                    <a:pt x="122635" y="1883249"/>
                  </a:lnTo>
                  <a:lnTo>
                    <a:pt x="118832" y="1853779"/>
                  </a:lnTo>
                  <a:lnTo>
                    <a:pt x="111226" y="1824309"/>
                  </a:lnTo>
                  <a:lnTo>
                    <a:pt x="99818" y="1796739"/>
                  </a:lnTo>
                  <a:lnTo>
                    <a:pt x="85559" y="1768220"/>
                  </a:lnTo>
                  <a:lnTo>
                    <a:pt x="69398" y="1739701"/>
                  </a:lnTo>
                  <a:lnTo>
                    <a:pt x="52287" y="1711181"/>
                  </a:lnTo>
                  <a:lnTo>
                    <a:pt x="36126" y="1683611"/>
                  </a:lnTo>
                  <a:lnTo>
                    <a:pt x="21865" y="1654141"/>
                  </a:lnTo>
                  <a:lnTo>
                    <a:pt x="10458" y="1625621"/>
                  </a:lnTo>
                  <a:lnTo>
                    <a:pt x="2853" y="1596151"/>
                  </a:lnTo>
                  <a:lnTo>
                    <a:pt x="0" y="1565730"/>
                  </a:lnTo>
                  <a:lnTo>
                    <a:pt x="2853" y="1535310"/>
                  </a:lnTo>
                  <a:lnTo>
                    <a:pt x="10458" y="1505839"/>
                  </a:lnTo>
                  <a:lnTo>
                    <a:pt x="21865" y="1477319"/>
                  </a:lnTo>
                  <a:lnTo>
                    <a:pt x="36126" y="1447849"/>
                  </a:lnTo>
                  <a:lnTo>
                    <a:pt x="52287" y="1420280"/>
                  </a:lnTo>
                  <a:lnTo>
                    <a:pt x="69398" y="1391761"/>
                  </a:lnTo>
                  <a:lnTo>
                    <a:pt x="85559" y="1363240"/>
                  </a:lnTo>
                  <a:lnTo>
                    <a:pt x="99818" y="1334721"/>
                  </a:lnTo>
                  <a:lnTo>
                    <a:pt x="111226" y="1307152"/>
                  </a:lnTo>
                  <a:lnTo>
                    <a:pt x="118832" y="1277681"/>
                  </a:lnTo>
                  <a:lnTo>
                    <a:pt x="122635" y="1248211"/>
                  </a:lnTo>
                  <a:lnTo>
                    <a:pt x="122635" y="1216840"/>
                  </a:lnTo>
                  <a:lnTo>
                    <a:pt x="120733" y="1184517"/>
                  </a:lnTo>
                  <a:lnTo>
                    <a:pt x="116930" y="1152195"/>
                  </a:lnTo>
                  <a:lnTo>
                    <a:pt x="112177" y="1119872"/>
                  </a:lnTo>
                  <a:lnTo>
                    <a:pt x="108374" y="1087550"/>
                  </a:lnTo>
                  <a:lnTo>
                    <a:pt x="105522" y="1055228"/>
                  </a:lnTo>
                  <a:lnTo>
                    <a:pt x="106473" y="1024807"/>
                  </a:lnTo>
                  <a:lnTo>
                    <a:pt x="110276" y="995337"/>
                  </a:lnTo>
                  <a:lnTo>
                    <a:pt x="118832" y="966817"/>
                  </a:lnTo>
                  <a:lnTo>
                    <a:pt x="131190" y="943051"/>
                  </a:lnTo>
                  <a:lnTo>
                    <a:pt x="147351" y="920235"/>
                  </a:lnTo>
                  <a:lnTo>
                    <a:pt x="166363" y="900271"/>
                  </a:lnTo>
                  <a:lnTo>
                    <a:pt x="188228" y="880308"/>
                  </a:lnTo>
                  <a:lnTo>
                    <a:pt x="211045" y="862244"/>
                  </a:lnTo>
                  <a:lnTo>
                    <a:pt x="234810" y="844182"/>
                  </a:lnTo>
                  <a:lnTo>
                    <a:pt x="258576" y="826120"/>
                  </a:lnTo>
                  <a:lnTo>
                    <a:pt x="282343" y="808058"/>
                  </a:lnTo>
                  <a:lnTo>
                    <a:pt x="304208" y="789045"/>
                  </a:lnTo>
                  <a:lnTo>
                    <a:pt x="323221" y="767180"/>
                  </a:lnTo>
                  <a:lnTo>
                    <a:pt x="340332" y="746265"/>
                  </a:lnTo>
                  <a:lnTo>
                    <a:pt x="353641" y="722499"/>
                  </a:lnTo>
                  <a:lnTo>
                    <a:pt x="365049" y="696831"/>
                  </a:lnTo>
                  <a:lnTo>
                    <a:pt x="374555" y="669262"/>
                  </a:lnTo>
                  <a:lnTo>
                    <a:pt x="383111" y="640741"/>
                  </a:lnTo>
                  <a:lnTo>
                    <a:pt x="390717" y="612222"/>
                  </a:lnTo>
                  <a:lnTo>
                    <a:pt x="398322" y="582752"/>
                  </a:lnTo>
                  <a:lnTo>
                    <a:pt x="406878" y="555183"/>
                  </a:lnTo>
                  <a:lnTo>
                    <a:pt x="416384" y="527613"/>
                  </a:lnTo>
                  <a:lnTo>
                    <a:pt x="427792" y="501946"/>
                  </a:lnTo>
                  <a:lnTo>
                    <a:pt x="442052" y="479131"/>
                  </a:lnTo>
                  <a:lnTo>
                    <a:pt x="459162" y="458216"/>
                  </a:lnTo>
                  <a:lnTo>
                    <a:pt x="480077" y="441104"/>
                  </a:lnTo>
                  <a:lnTo>
                    <a:pt x="502893" y="426845"/>
                  </a:lnTo>
                  <a:lnTo>
                    <a:pt x="528560" y="415437"/>
                  </a:lnTo>
                  <a:lnTo>
                    <a:pt x="556129" y="405930"/>
                  </a:lnTo>
                  <a:lnTo>
                    <a:pt x="583698" y="397374"/>
                  </a:lnTo>
                  <a:lnTo>
                    <a:pt x="613168" y="389769"/>
                  </a:lnTo>
                  <a:lnTo>
                    <a:pt x="641687" y="382163"/>
                  </a:lnTo>
                  <a:lnTo>
                    <a:pt x="670207" y="373607"/>
                  </a:lnTo>
                  <a:lnTo>
                    <a:pt x="697775" y="364101"/>
                  </a:lnTo>
                  <a:lnTo>
                    <a:pt x="723443" y="352693"/>
                  </a:lnTo>
                  <a:lnTo>
                    <a:pt x="747208" y="339385"/>
                  </a:lnTo>
                  <a:lnTo>
                    <a:pt x="768123" y="322273"/>
                  </a:lnTo>
                  <a:lnTo>
                    <a:pt x="789988" y="303259"/>
                  </a:lnTo>
                  <a:lnTo>
                    <a:pt x="809001" y="281394"/>
                  </a:lnTo>
                  <a:lnTo>
                    <a:pt x="827064" y="258578"/>
                  </a:lnTo>
                  <a:lnTo>
                    <a:pt x="845126" y="234812"/>
                  </a:lnTo>
                  <a:lnTo>
                    <a:pt x="863188" y="211045"/>
                  </a:lnTo>
                  <a:lnTo>
                    <a:pt x="881250" y="188230"/>
                  </a:lnTo>
                  <a:lnTo>
                    <a:pt x="901214" y="166365"/>
                  </a:lnTo>
                  <a:lnTo>
                    <a:pt x="921177" y="147352"/>
                  </a:lnTo>
                  <a:lnTo>
                    <a:pt x="943993" y="131191"/>
                  </a:lnTo>
                  <a:lnTo>
                    <a:pt x="967759" y="118832"/>
                  </a:lnTo>
                  <a:lnTo>
                    <a:pt x="996279" y="110276"/>
                  </a:lnTo>
                  <a:lnTo>
                    <a:pt x="1025749" y="106473"/>
                  </a:lnTo>
                  <a:lnTo>
                    <a:pt x="1056169" y="105523"/>
                  </a:lnTo>
                  <a:lnTo>
                    <a:pt x="1088490" y="108375"/>
                  </a:lnTo>
                  <a:lnTo>
                    <a:pt x="1120813" y="112178"/>
                  </a:lnTo>
                  <a:lnTo>
                    <a:pt x="1153136" y="116931"/>
                  </a:lnTo>
                  <a:lnTo>
                    <a:pt x="1185457" y="120734"/>
                  </a:lnTo>
                  <a:lnTo>
                    <a:pt x="1217779" y="122635"/>
                  </a:lnTo>
                  <a:lnTo>
                    <a:pt x="1249151" y="122635"/>
                  </a:lnTo>
                  <a:lnTo>
                    <a:pt x="1278621" y="118832"/>
                  </a:lnTo>
                  <a:lnTo>
                    <a:pt x="1308092" y="111226"/>
                  </a:lnTo>
                  <a:lnTo>
                    <a:pt x="1336610" y="99819"/>
                  </a:lnTo>
                  <a:lnTo>
                    <a:pt x="1365129" y="84608"/>
                  </a:lnTo>
                  <a:lnTo>
                    <a:pt x="1393649" y="69398"/>
                  </a:lnTo>
                  <a:lnTo>
                    <a:pt x="1422168" y="52286"/>
                  </a:lnTo>
                  <a:lnTo>
                    <a:pt x="1449738" y="36125"/>
                  </a:lnTo>
                  <a:lnTo>
                    <a:pt x="1479208" y="21865"/>
                  </a:lnTo>
                  <a:lnTo>
                    <a:pt x="1507727" y="10457"/>
                  </a:lnTo>
                  <a:lnTo>
                    <a:pt x="1537197" y="28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GitLab.org / gitlab-runner · GitLab">
            <a:extLst>
              <a:ext uri="{FF2B5EF4-FFF2-40B4-BE49-F238E27FC236}">
                <a16:creationId xmlns:a16="http://schemas.microsoft.com/office/drawing/2014/main" id="{E46530F7-2692-9D41-3385-61EBF3022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7039" y="3114580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dmin - Free professions and jobs icons">
            <a:extLst>
              <a:ext uri="{FF2B5EF4-FFF2-40B4-BE49-F238E27FC236}">
                <a16:creationId xmlns:a16="http://schemas.microsoft.com/office/drawing/2014/main" id="{0633209C-0630-D024-67D4-08BC78C03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71969" y="4573831"/>
            <a:ext cx="2043916" cy="204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BDB6612-0807-DAC8-FC09-D6A06E5877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4031056"/>
              </p:ext>
            </p:extLst>
          </p:nvPr>
        </p:nvGraphicFramePr>
        <p:xfrm>
          <a:off x="388940" y="1320253"/>
          <a:ext cx="4855690" cy="5211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77989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59" name="Arc 2058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DAE1FD-11D1-402A-AE38-9C5878460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masis MT Pro Black" panose="02040A04050005020304" pitchFamily="18" charset="0"/>
              </a:rPr>
              <a:t>Used storages</a:t>
            </a:r>
          </a:p>
        </p:txBody>
      </p:sp>
      <p:sp>
        <p:nvSpPr>
          <p:cNvPr id="2061" name="Freeform: Shape 2060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2" name="Picture 4" descr="Deny access to single amazon S3 bucket using terraform | by Kalyanakannan  padivasu | AWS Tip">
            <a:extLst>
              <a:ext uri="{FF2B5EF4-FFF2-40B4-BE49-F238E27FC236}">
                <a16:creationId xmlns:a16="http://schemas.microsoft.com/office/drawing/2014/main" id="{7D8282EF-E061-5C2D-3F9D-E52B5E073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667724"/>
            <a:ext cx="4777381" cy="535280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BDB6612-0807-DAC8-FC09-D6A06E5877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2925137"/>
              </p:ext>
            </p:extLst>
          </p:nvPr>
        </p:nvGraphicFramePr>
        <p:xfrm>
          <a:off x="5894962" y="1984443"/>
          <a:ext cx="5458838" cy="4267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363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5" name="Rectangle 1064">
            <a:extLst>
              <a:ext uri="{FF2B5EF4-FFF2-40B4-BE49-F238E27FC236}">
                <a16:creationId xmlns:a16="http://schemas.microsoft.com/office/drawing/2014/main" id="{17891482-C38A-4F0C-8183-0121632F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DAE1FD-11D1-402A-AE38-9C5878460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0129" y="486184"/>
            <a:ext cx="6118403" cy="1325563"/>
          </a:xfrm>
        </p:spPr>
        <p:txBody>
          <a:bodyPr>
            <a:normAutofit/>
          </a:bodyPr>
          <a:lstStyle/>
          <a:p>
            <a:r>
              <a:rPr lang="en-US">
                <a:latin typeface="Amasis MT Pro Black" panose="02040A04050005020304" pitchFamily="18" charset="0"/>
              </a:rPr>
              <a:t>Routing and certificates</a:t>
            </a:r>
            <a:endParaRPr lang="en-US" dirty="0">
              <a:latin typeface="Amasis MT Pro Black" panose="02040A04050005020304" pitchFamily="18" charset="0"/>
            </a:endParaRPr>
          </a:p>
        </p:txBody>
      </p:sp>
      <p:pic>
        <p:nvPicPr>
          <p:cNvPr id="1026" name="Picture 2" descr="How to configure AWS Route53 to Route 2 different regions instances">
            <a:extLst>
              <a:ext uri="{FF2B5EF4-FFF2-40B4-BE49-F238E27FC236}">
                <a16:creationId xmlns:a16="http://schemas.microsoft.com/office/drawing/2014/main" id="{37F06EF3-F5E4-588F-DE29-1D816E3CE0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1" r="3374" b="6"/>
          <a:stretch/>
        </p:blipFill>
        <p:spPr bwMode="auto">
          <a:xfrm>
            <a:off x="2009334" y="486184"/>
            <a:ext cx="2735052" cy="273503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sl certificate - Free interface icons">
            <a:extLst>
              <a:ext uri="{FF2B5EF4-FFF2-40B4-BE49-F238E27FC236}">
                <a16:creationId xmlns:a16="http://schemas.microsoft.com/office/drawing/2014/main" id="{CE754CFC-A6ED-94D3-9259-06668AC51D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1931338" y="3543300"/>
            <a:ext cx="2813049" cy="281304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7" name="Arc 1066">
            <a:extLst>
              <a:ext uri="{FF2B5EF4-FFF2-40B4-BE49-F238E27FC236}">
                <a16:creationId xmlns:a16="http://schemas.microsoft.com/office/drawing/2014/main" id="{DA4B6E73-2318-4814-8EB1-306D53723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64111">
            <a:off x="-991925" y="5644752"/>
            <a:ext cx="2987899" cy="2987899"/>
          </a:xfrm>
          <a:prstGeom prst="arc">
            <a:avLst>
              <a:gd name="adj1" fmla="val 16200000"/>
              <a:gd name="adj2" fmla="val 21581479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BDB6612-0807-DAC8-FC09-D6A06E5877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205211"/>
              </p:ext>
            </p:extLst>
          </p:nvPr>
        </p:nvGraphicFramePr>
        <p:xfrm>
          <a:off x="5430129" y="2297930"/>
          <a:ext cx="6118403" cy="3673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386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49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DAE1FD-11D1-402A-AE38-9C5878460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447741"/>
            <a:ext cx="4278623" cy="1645919"/>
          </a:xfrm>
        </p:spPr>
        <p:txBody>
          <a:bodyPr>
            <a:normAutofit/>
          </a:bodyPr>
          <a:lstStyle/>
          <a:p>
            <a:r>
              <a:rPr lang="en-US" sz="4000">
                <a:latin typeface="Amasis MT Pro Black" panose="02040A04050005020304" pitchFamily="18" charset="0"/>
              </a:rPr>
              <a:t>Serverless functions</a:t>
            </a:r>
          </a:p>
        </p:txBody>
      </p:sp>
      <p:grpSp>
        <p:nvGrpSpPr>
          <p:cNvPr id="57" name="Group 51">
            <a:extLst>
              <a:ext uri="{FF2B5EF4-FFF2-40B4-BE49-F238E27FC236}">
                <a16:creationId xmlns:a16="http://schemas.microsoft.com/office/drawing/2014/main" id="{C770F868-28FE-4B38-8FC7-E9C841B83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567451"/>
            <a:ext cx="1128382" cy="847206"/>
            <a:chOff x="5307830" y="325570"/>
            <a:chExt cx="1128382" cy="847206"/>
          </a:xfrm>
        </p:grpSpPr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3E5BF88F-B1F5-4A09-887A-B5CA246CA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D8984A5C-991A-40D3-A4C9-7E0DCA2A7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" name="Freeform 5">
            <a:extLst>
              <a:ext uri="{FF2B5EF4-FFF2-40B4-BE49-F238E27FC236}">
                <a16:creationId xmlns:a16="http://schemas.microsoft.com/office/drawing/2014/main" id="{956571CF-1434-4180-A385-D4AC63B6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695131" y="958617"/>
            <a:ext cx="4888676" cy="4290039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AD93FD3-7DF2-4DC8-BD55-8B2EB5F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579"/>
            <a:ext cx="8109718" cy="4604421"/>
          </a:xfrm>
          <a:custGeom>
            <a:avLst/>
            <a:gdLst>
              <a:gd name="connsiteX0" fmla="*/ 7381313 w 8109718"/>
              <a:gd name="connsiteY0" fmla="*/ 1839459 h 4604421"/>
              <a:gd name="connsiteX1" fmla="*/ 7381313 w 8109718"/>
              <a:gd name="connsiteY1" fmla="*/ 1853646 h 4604421"/>
              <a:gd name="connsiteX2" fmla="*/ 7379359 w 8109718"/>
              <a:gd name="connsiteY2" fmla="*/ 1846552 h 4604421"/>
              <a:gd name="connsiteX3" fmla="*/ 1321854 w 8109718"/>
              <a:gd name="connsiteY3" fmla="*/ 0 h 4604421"/>
              <a:gd name="connsiteX4" fmla="*/ 5365317 w 8109718"/>
              <a:gd name="connsiteY4" fmla="*/ 0 h 4604421"/>
              <a:gd name="connsiteX5" fmla="*/ 5985373 w 8109718"/>
              <a:gd name="connsiteY5" fmla="*/ 365439 h 4604421"/>
              <a:gd name="connsiteX6" fmla="*/ 8011470 w 8109718"/>
              <a:gd name="connsiteY6" fmla="*/ 3854515 h 4604421"/>
              <a:gd name="connsiteX7" fmla="*/ 8011470 w 8109718"/>
              <a:gd name="connsiteY7" fmla="*/ 4567993 h 4604421"/>
              <a:gd name="connsiteX8" fmla="*/ 7998115 w 8109718"/>
              <a:gd name="connsiteY8" fmla="*/ 4590992 h 4604421"/>
              <a:gd name="connsiteX9" fmla="*/ 7990317 w 8109718"/>
              <a:gd name="connsiteY9" fmla="*/ 4604421 h 4604421"/>
              <a:gd name="connsiteX10" fmla="*/ 0 w 8109718"/>
              <a:gd name="connsiteY10" fmla="*/ 4604421 h 4604421"/>
              <a:gd name="connsiteX11" fmla="*/ 0 w 8109718"/>
              <a:gd name="connsiteY11" fmla="*/ 1564110 h 4604421"/>
              <a:gd name="connsiteX12" fmla="*/ 27177 w 8109718"/>
              <a:gd name="connsiteY12" fmla="*/ 1517107 h 4604421"/>
              <a:gd name="connsiteX13" fmla="*/ 693065 w 8109718"/>
              <a:gd name="connsiteY13" fmla="*/ 365439 h 4604421"/>
              <a:gd name="connsiteX14" fmla="*/ 1321854 w 8109718"/>
              <a:gd name="connsiteY14" fmla="*/ 0 h 46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604421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98115" y="4590992"/>
                </a:cubicBezTo>
                <a:lnTo>
                  <a:pt x="7990317" y="4604421"/>
                </a:lnTo>
                <a:lnTo>
                  <a:pt x="0" y="4604421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9E252973-BAFC-93B6-21C6-299AEB6CE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968" y="1996300"/>
            <a:ext cx="3431001" cy="2214671"/>
          </a:xfrm>
          <a:prstGeom prst="rect">
            <a:avLst/>
          </a:prstGeom>
        </p:spPr>
      </p:pic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BDB6612-0807-DAC8-FC09-D6A06E5877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759141"/>
              </p:ext>
            </p:extLst>
          </p:nvPr>
        </p:nvGraphicFramePr>
        <p:xfrm>
          <a:off x="965199" y="2912937"/>
          <a:ext cx="4741917" cy="3093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0717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6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Freeform: Shape 7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9E302B7-296A-4AC0-AAAA-A45E5AF0E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643131"/>
            <a:ext cx="12191999" cy="40304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4EEE245-8FB5-A90A-9420-F96C8BC90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774" y="271766"/>
            <a:ext cx="7406223" cy="91269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Cloud environment</a:t>
            </a:r>
          </a:p>
        </p:txBody>
      </p:sp>
    </p:spTree>
    <p:extLst>
      <p:ext uri="{BB962C8B-B14F-4D97-AF65-F5344CB8AC3E}">
        <p14:creationId xmlns:p14="http://schemas.microsoft.com/office/powerpoint/2010/main" val="312639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1BBA0E-CEFD-49E9-B9D9-9D32B7BF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2345" y="2797256"/>
            <a:ext cx="5427308" cy="952418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  <a:latin typeface="Amasis MT Pro Black" panose="02040A04050005020304" pitchFamily="18" charset="0"/>
              </a:rPr>
              <a:t>Testing</a:t>
            </a:r>
            <a:endParaRPr lang="en-US" sz="5400" kern="12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7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04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59A2CC-9F5A-466B-928D-3D74DAFAE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6" y="349112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masis MT Pro Black" panose="02040A04050005020304" pitchFamily="18" charset="0"/>
              </a:rPr>
              <a:t>A</a:t>
            </a:r>
            <a:r>
              <a:rPr lang="en-US" kern="1200" dirty="0">
                <a:solidFill>
                  <a:srgbClr val="FFFFFF"/>
                </a:solidFill>
                <a:latin typeface="Amasis MT Pro Black" panose="02040A04050005020304" pitchFamily="18" charset="0"/>
              </a:rPr>
              <a:t>spects to test</a:t>
            </a:r>
          </a:p>
        </p:txBody>
      </p:sp>
      <p:graphicFrame>
        <p:nvGraphicFramePr>
          <p:cNvPr id="1044" name="CuadroTexto 2">
            <a:extLst>
              <a:ext uri="{FF2B5EF4-FFF2-40B4-BE49-F238E27FC236}">
                <a16:creationId xmlns:a16="http://schemas.microsoft.com/office/drawing/2014/main" id="{D5845DC5-5878-B029-C5CD-6FDE1863F8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159224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337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FD4742-9173-4505-9677-98E7A142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6" y="349112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masis MT Pro Black" panose="02040A04050005020304" pitchFamily="18" charset="0"/>
              </a:rPr>
              <a:t>Scope</a:t>
            </a:r>
          </a:p>
        </p:txBody>
      </p:sp>
      <p:graphicFrame>
        <p:nvGraphicFramePr>
          <p:cNvPr id="6" name="Marcador de contenido 3">
            <a:extLst>
              <a:ext uri="{FF2B5EF4-FFF2-40B4-BE49-F238E27FC236}">
                <a16:creationId xmlns:a16="http://schemas.microsoft.com/office/drawing/2014/main" id="{3D32F700-1837-B601-9805-D2544197D4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412754"/>
              </p:ext>
            </p:extLst>
          </p:nvPr>
        </p:nvGraphicFramePr>
        <p:xfrm>
          <a:off x="644056" y="1795244"/>
          <a:ext cx="10927829" cy="4890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887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2" name="Rectangle 6171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IT Infrastructure Services | IT Infrastructure Consulting | IT  Transformation | Data Center Transformation | Cybersecurity | IT  Infrastructure Strategy | ISSQUARED®; Inc.">
            <a:extLst>
              <a:ext uri="{FF2B5EF4-FFF2-40B4-BE49-F238E27FC236}">
                <a16:creationId xmlns:a16="http://schemas.microsoft.com/office/drawing/2014/main" id="{BA69DFB5-40CA-E715-E22F-1010A7B0E5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6" r="7268" b="-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ADAE1FD-11D1-402A-AE38-9C5878460F1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5070" y="1065862"/>
            <a:ext cx="4030067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>
                <a:latin typeface="Amasis MT Pro Black" panose="02040A04050005020304" pitchFamily="18" charset="0"/>
              </a:rPr>
              <a:t>Testing results</a:t>
            </a:r>
            <a:endParaRPr lang="en-US" sz="4000" dirty="0">
              <a:solidFill>
                <a:srgbClr val="FFFFFF"/>
              </a:solidFill>
            </a:endParaRPr>
          </a:p>
        </p:txBody>
      </p:sp>
      <p:cxnSp>
        <p:nvCxnSpPr>
          <p:cNvPr id="6174" name="Straight Connector 6173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4194932E-D687-7231-4A3A-7B81FE669644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89802136"/>
              </p:ext>
            </p:extLst>
          </p:nvPr>
        </p:nvGraphicFramePr>
        <p:xfrm>
          <a:off x="5178496" y="1194318"/>
          <a:ext cx="5721569" cy="5297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0068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5" name="Rectangle 112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29D3D7-2BC2-4F75-A84A-E4D698C87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3474720" cy="1956841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Agenda</a:t>
            </a:r>
            <a:endParaRPr lang="en-US" sz="5400" dirty="0">
              <a:latin typeface="Amasis MT Pro Black" panose="02040A04050005020304" pitchFamily="18" charset="0"/>
            </a:endParaRPr>
          </a:p>
        </p:txBody>
      </p:sp>
      <p:sp>
        <p:nvSpPr>
          <p:cNvPr id="112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072055-1780-4146-9EEA-A0D3E3102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74668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>
                <a:cs typeface="Arial" panose="020B0604020202020204" pitchFamily="34" charset="0"/>
              </a:rPr>
              <a:t>Recap</a:t>
            </a:r>
          </a:p>
          <a:p>
            <a:pPr>
              <a:lnSpc>
                <a:spcPct val="11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>
                <a:cs typeface="Arial" panose="020B0604020202020204" pitchFamily="34" charset="0"/>
              </a:rPr>
              <a:t>Web application</a:t>
            </a:r>
          </a:p>
          <a:p>
            <a:pPr>
              <a:lnSpc>
                <a:spcPct val="11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>
                <a:cs typeface="Arial" panose="020B0604020202020204" pitchFamily="34" charset="0"/>
              </a:rPr>
              <a:t>Infrastructure components</a:t>
            </a:r>
          </a:p>
          <a:p>
            <a:pPr>
              <a:lnSpc>
                <a:spcPct val="11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>
                <a:cs typeface="Arial" panose="020B0604020202020204" pitchFamily="34" charset="0"/>
              </a:rPr>
              <a:t>Testing</a:t>
            </a:r>
          </a:p>
          <a:p>
            <a:pPr>
              <a:lnSpc>
                <a:spcPct val="11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>
                <a:cs typeface="Arial" panose="020B0604020202020204" pitchFamily="34" charset="0"/>
              </a:rPr>
              <a:t>Demo</a:t>
            </a:r>
          </a:p>
          <a:p>
            <a:pPr>
              <a:lnSpc>
                <a:spcPct val="11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>
                <a:cs typeface="Arial" panose="020B0604020202020204" pitchFamily="34" charset="0"/>
              </a:rPr>
              <a:t>Work Reflection</a:t>
            </a:r>
          </a:p>
          <a:p>
            <a:pPr>
              <a:lnSpc>
                <a:spcPct val="11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>
                <a:cs typeface="Arial" panose="020B0604020202020204" pitchFamily="34" charset="0"/>
              </a:rPr>
              <a:t>MDP</a:t>
            </a:r>
          </a:p>
          <a:p>
            <a:pPr>
              <a:lnSpc>
                <a:spcPct val="11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>
                <a:cs typeface="Arial" panose="020B0604020202020204" pitchFamily="34" charset="0"/>
              </a:rPr>
              <a:t>Conclusion</a:t>
            </a:r>
          </a:p>
        </p:txBody>
      </p:sp>
      <p:pic>
        <p:nvPicPr>
          <p:cNvPr id="1026" name="Picture 2" descr="Booking Flights: Everything You Need To Know">
            <a:extLst>
              <a:ext uri="{FF2B5EF4-FFF2-40B4-BE49-F238E27FC236}">
                <a16:creationId xmlns:a16="http://schemas.microsoft.com/office/drawing/2014/main" id="{0D40AB8A-E5E5-8A58-B136-F981BCB87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8" r="32851" b="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02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9" name="Rectangle 7188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DAE1FD-11D1-402A-AE38-9C5878460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6083" y="634074"/>
            <a:ext cx="4021075" cy="101703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masis MT Pro Black" panose="02040A04050005020304" pitchFamily="18" charset="0"/>
              </a:rPr>
              <a:t>Testing results</a:t>
            </a:r>
          </a:p>
        </p:txBody>
      </p:sp>
      <p:pic>
        <p:nvPicPr>
          <p:cNvPr id="7170" name="Picture 2" descr="What platform should I use to build my own website? - The Arts Development  Company">
            <a:extLst>
              <a:ext uri="{FF2B5EF4-FFF2-40B4-BE49-F238E27FC236}">
                <a16:creationId xmlns:a16="http://schemas.microsoft.com/office/drawing/2014/main" id="{97C732D3-53F4-FEC6-8FB7-69A226550E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0" r="19931"/>
          <a:stretch/>
        </p:blipFill>
        <p:spPr bwMode="auto">
          <a:xfrm>
            <a:off x="20" y="10"/>
            <a:ext cx="7743929" cy="6857990"/>
          </a:xfrm>
          <a:custGeom>
            <a:avLst/>
            <a:gdLst/>
            <a:ahLst/>
            <a:cxnLst/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5AC3B01D-1A65-CAAB-F42D-B496D226C3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712329"/>
              </p:ext>
            </p:extLst>
          </p:nvPr>
        </p:nvGraphicFramePr>
        <p:xfrm>
          <a:off x="8006083" y="1823728"/>
          <a:ext cx="4021075" cy="4353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521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8" name="Rectangle 4107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DAE1FD-11D1-402A-AE38-9C5878460F1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1" y="365125"/>
            <a:ext cx="5251316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Amasis MT Pro Black" panose="02040A04050005020304" pitchFamily="18" charset="0"/>
              </a:rPr>
              <a:t>Testing results</a:t>
            </a:r>
            <a:endParaRPr lang="en-US" dirty="0"/>
          </a:p>
        </p:txBody>
      </p:sp>
      <p:pic>
        <p:nvPicPr>
          <p:cNvPr id="4098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D81D8D7B-7E36-3457-ACB1-274EB02824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1" r="27680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Marcador de contenido 2">
            <a:extLst>
              <a:ext uri="{FF2B5EF4-FFF2-40B4-BE49-F238E27FC236}">
                <a16:creationId xmlns:a16="http://schemas.microsoft.com/office/drawing/2014/main" id="{F48BC3B5-9ABD-5F9D-6BFB-A34BD0EC9A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4715363"/>
              </p:ext>
            </p:extLst>
          </p:nvPr>
        </p:nvGraphicFramePr>
        <p:xfrm>
          <a:off x="1405681" y="2172430"/>
          <a:ext cx="4424668" cy="3649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0282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1BBA0E-CEFD-49E9-B9D9-9D32B7BF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8186" y="2797256"/>
            <a:ext cx="4335626" cy="952418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  <a:latin typeface="Amasis MT Pro Black" panose="02040A04050005020304" pitchFamily="18" charset="0"/>
              </a:rPr>
              <a:t>Demo</a:t>
            </a:r>
            <a:endParaRPr lang="en-US" sz="6600" kern="12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8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1BBA0E-CEFD-49E9-B9D9-9D32B7BF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347" y="2244812"/>
            <a:ext cx="9485304" cy="205730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  <a:latin typeface="Amasis MT Pro Black" panose="02040A04050005020304" pitchFamily="18" charset="0"/>
              </a:rPr>
              <a:t>Work Reflection</a:t>
            </a:r>
            <a:endParaRPr lang="en-US" sz="5400" kern="1200" dirty="0">
              <a:solidFill>
                <a:srgbClr val="FFFFFF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7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2E42F0-8AB2-437D-9D83-403FA595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6" y="349112"/>
            <a:ext cx="4724403" cy="87772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masis MT Pro Black" panose="02040A04050005020304" pitchFamily="18" charset="0"/>
              </a:rPr>
              <a:t>Achievements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D1B0C39-0760-FFAC-6F24-ED30E1AE60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570530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310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A1C0F63-A8B4-4E72-8E30-5D7B51F1F06D}"/>
              </a:ext>
            </a:extLst>
          </p:cNvPr>
          <p:cNvSpPr txBox="1"/>
          <p:nvPr/>
        </p:nvSpPr>
        <p:spPr>
          <a:xfrm>
            <a:off x="1458952" y="2744250"/>
            <a:ext cx="9274093" cy="1367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rgbClr val="FFFFFF"/>
                </a:solidFill>
                <a:latin typeface="Amasis MT Pro Black" panose="02040A04050005020304" pitchFamily="18" charset="0"/>
                <a:ea typeface="+mj-ea"/>
                <a:cs typeface="+mj-cs"/>
              </a:rPr>
              <a:t>Multi-disciplinary project</a:t>
            </a:r>
            <a:endParaRPr lang="en-US" sz="6000" kern="1200" dirty="0">
              <a:solidFill>
                <a:srgbClr val="FFFFFF"/>
              </a:solidFill>
              <a:latin typeface="Amasis MT Pro Black" panose="02040A04050005020304" pitchFamily="18" charset="0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9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2E42F0-8AB2-437D-9D83-403FA595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6" y="349112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masis MT Pro Black" panose="02040A04050005020304" pitchFamily="18" charset="0"/>
              </a:rPr>
              <a:t>Chosen project - IQADOT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69E0F8F-3DE5-9C1D-9DA2-6D01A61E92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816188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835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E3CC7-65B3-41B7-BFA3-B36980BE4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6" y="105430"/>
            <a:ext cx="7876128" cy="136509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masis MT Pro Black" panose="02040A04050005020304" pitchFamily="18" charset="0"/>
              </a:rPr>
              <a:t>Final MVP Release</a:t>
            </a:r>
          </a:p>
        </p:txBody>
      </p:sp>
      <p:graphicFrame>
        <p:nvGraphicFramePr>
          <p:cNvPr id="21" name="Marcador de contenido 2">
            <a:extLst>
              <a:ext uri="{FF2B5EF4-FFF2-40B4-BE49-F238E27FC236}">
                <a16:creationId xmlns:a16="http://schemas.microsoft.com/office/drawing/2014/main" id="{B0A3BF52-97DD-498F-4175-1236B0B3AF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5169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894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6D6CDF-C512-4739-B158-55EE955E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03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DAE1FD-11D1-402A-AE38-9C5878460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3" y="670559"/>
            <a:ext cx="4683321" cy="2148841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Amasis MT Pro Black" panose="02040A04050005020304" pitchFamily="18" charset="0"/>
              </a:rPr>
              <a:t>Elastic Beanstalk deployment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74FE50-1B2F-A0B3-68D0-B9A15AC6A6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9" r="887"/>
          <a:stretch/>
        </p:blipFill>
        <p:spPr>
          <a:xfrm>
            <a:off x="0" y="3105149"/>
            <a:ext cx="6448424" cy="3752849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</p:spPr>
      </p:pic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BDB6612-0807-DAC8-FC09-D6A06E5877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7237647"/>
              </p:ext>
            </p:extLst>
          </p:nvPr>
        </p:nvGraphicFramePr>
        <p:xfrm>
          <a:off x="6957387" y="930725"/>
          <a:ext cx="4683321" cy="4996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8459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2E42F0-8AB2-437D-9D83-403FA595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6" y="296792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masis MT Pro Black" panose="02040A04050005020304" pitchFamily="18" charset="0"/>
              </a:rPr>
              <a:t>Teamwork and Leadership</a:t>
            </a:r>
          </a:p>
        </p:txBody>
      </p:sp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22D6DB72-3A17-0956-147D-7B77216CB3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440038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530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1BBA0E-CEFD-49E9-B9D9-9D32B7BF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0101" y="2797256"/>
            <a:ext cx="5631796" cy="9524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Amasis MT Pro Black" panose="02040A04050005020304" pitchFamily="18" charset="0"/>
              </a:rPr>
              <a:t>Recap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6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9A7EAD-58B8-4524-BA52-0FD67C52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378" y="2747669"/>
            <a:ext cx="8337241" cy="10830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  <a:latin typeface="Amasis MT Pro Black" panose="02040A04050005020304" pitchFamily="18" charset="0"/>
              </a:rPr>
              <a:t>N</a:t>
            </a:r>
            <a:r>
              <a:rPr lang="en-US" sz="5400" kern="1200" dirty="0">
                <a:solidFill>
                  <a:srgbClr val="FFFFFF"/>
                </a:solidFill>
                <a:latin typeface="Amasis MT Pro Black" panose="02040A04050005020304" pitchFamily="18" charset="0"/>
              </a:rPr>
              <a:t>etwork architecture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1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50C68FE2-B133-426D-A2EB-20BB79553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4077" y="464377"/>
            <a:ext cx="10163845" cy="6022373"/>
          </a:xfrm>
          <a:prstGeom prst="rect">
            <a:avLst/>
          </a:prstGeom>
          <a:ln>
            <a:noFill/>
          </a:ln>
        </p:spPr>
      </p:pic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7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1BBA0E-CEFD-49E9-B9D9-9D32B7BF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137" y="2797256"/>
            <a:ext cx="10095723" cy="95241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  <a:latin typeface="Amasis MT Pro Black" panose="02040A04050005020304" pitchFamily="18" charset="0"/>
              </a:rPr>
              <a:t>Conclusion</a:t>
            </a:r>
            <a:endParaRPr lang="en-US" sz="6600" kern="12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0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415BAB-3FE9-492B-BD21-DFE7BA7EB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masis MT Pro Black" panose="02040A04050005020304" pitchFamily="18" charset="0"/>
              </a:rPr>
              <a:t>Our solution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11505A-7852-48DD-A4D8-A3D8BD859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>
                <a:cs typeface="Arial" panose="020B0604020202020204" pitchFamily="34" charset="0"/>
              </a:rPr>
              <a:t>IaaS to provide infrastructure to flight agencies</a:t>
            </a:r>
          </a:p>
          <a:p>
            <a:pPr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>
                <a:cs typeface="Arial" panose="020B0604020202020204" pitchFamily="34" charset="0"/>
              </a:rPr>
              <a:t>Allow bookings, scheduling, flight management</a:t>
            </a:r>
          </a:p>
          <a:p>
            <a:pPr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>
                <a:cs typeface="Arial" panose="020B0604020202020204" pitchFamily="34" charset="0"/>
              </a:rPr>
              <a:t>Manage payments and user information</a:t>
            </a:r>
          </a:p>
          <a:p>
            <a:pPr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>
                <a:cs typeface="Arial" panose="020B0604020202020204" pitchFamily="34" charset="0"/>
              </a:rPr>
              <a:t>Provide an easy, accessible experience to travelers and tourists</a:t>
            </a:r>
          </a:p>
        </p:txBody>
      </p:sp>
      <p:pic>
        <p:nvPicPr>
          <p:cNvPr id="38" name="Picture 37" descr="Back view of an aeroplane">
            <a:extLst>
              <a:ext uri="{FF2B5EF4-FFF2-40B4-BE49-F238E27FC236}">
                <a16:creationId xmlns:a16="http://schemas.microsoft.com/office/drawing/2014/main" id="{E36C5836-C258-B0F2-7B2B-E2909E4E06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38" r="24810" b="-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75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923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541A23-BAD2-45CB-8CFB-79982009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User Requirements Specifications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2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E97459-59B7-F2A0-1D4A-63DC9704AD69}"/>
              </a:ext>
            </a:extLst>
          </p:cNvPr>
          <p:cNvGrpSpPr/>
          <p:nvPr/>
        </p:nvGrpSpPr>
        <p:grpSpPr>
          <a:xfrm>
            <a:off x="643467" y="1963515"/>
            <a:ext cx="10905066" cy="4351338"/>
            <a:chOff x="838200" y="1872656"/>
            <a:chExt cx="10515600" cy="4351338"/>
          </a:xfrm>
        </p:grpSpPr>
        <p:graphicFrame>
          <p:nvGraphicFramePr>
            <p:cNvPr id="7" name="Marcador de contenido 2">
              <a:extLst>
                <a:ext uri="{FF2B5EF4-FFF2-40B4-BE49-F238E27FC236}">
                  <a16:creationId xmlns:a16="http://schemas.microsoft.com/office/drawing/2014/main" id="{E0B22998-2832-CD18-CD58-BC919FC00EB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55772882"/>
                </p:ext>
              </p:extLst>
            </p:nvPr>
          </p:nvGraphicFramePr>
          <p:xfrm>
            <a:off x="838200" y="1872656"/>
            <a:ext cx="10515600" cy="435133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359A4E2-8255-7412-7A5A-8CA22F11F880}"/>
                </a:ext>
              </a:extLst>
            </p:cNvPr>
            <p:cNvGrpSpPr/>
            <p:nvPr/>
          </p:nvGrpSpPr>
          <p:grpSpPr>
            <a:xfrm>
              <a:off x="1435677" y="1901536"/>
              <a:ext cx="914400" cy="4187391"/>
              <a:chOff x="1435677" y="1901536"/>
              <a:chExt cx="914400" cy="4187391"/>
            </a:xfrm>
          </p:grpSpPr>
          <p:pic>
            <p:nvPicPr>
              <p:cNvPr id="6" name="Graphic 5" descr="Circles with arrows with solid fill">
                <a:extLst>
                  <a:ext uri="{FF2B5EF4-FFF2-40B4-BE49-F238E27FC236}">
                    <a16:creationId xmlns:a16="http://schemas.microsoft.com/office/drawing/2014/main" id="{33C9D4B3-050E-651D-1196-1FE69BE36F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435677" y="190153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" name="Graphic 9" descr="Handshake with solid fill">
                <a:extLst>
                  <a:ext uri="{FF2B5EF4-FFF2-40B4-BE49-F238E27FC236}">
                    <a16:creationId xmlns:a16="http://schemas.microsoft.com/office/drawing/2014/main" id="{8E3E74D0-D538-F90A-C29A-B0D45B4099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435677" y="297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Graphic 12" descr="Piggy Bank with solid fill">
                <a:extLst>
                  <a:ext uri="{FF2B5EF4-FFF2-40B4-BE49-F238E27FC236}">
                    <a16:creationId xmlns:a16="http://schemas.microsoft.com/office/drawing/2014/main" id="{DA61A9CC-4C95-DF6B-E989-AD29889E5A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435677" y="409921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Graphic 14" descr="Cloud with solid fill">
                <a:extLst>
                  <a:ext uri="{FF2B5EF4-FFF2-40B4-BE49-F238E27FC236}">
                    <a16:creationId xmlns:a16="http://schemas.microsoft.com/office/drawing/2014/main" id="{FF99AE72-22F2-5B7F-18DE-5E15FA7122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435677" y="5174527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42592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1BBA0E-CEFD-49E9-B9D9-9D32B7BF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487" y="2974383"/>
            <a:ext cx="8597859" cy="90923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Amasis MT Pro Black" panose="02040A04050005020304" pitchFamily="18" charset="0"/>
              </a:rPr>
              <a:t>Our web application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FA8DA20-1BF2-3B08-C723-4987B1DDB6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73" r="17839" b="-2"/>
          <a:stretch/>
        </p:blipFill>
        <p:spPr>
          <a:xfrm>
            <a:off x="6062775" y="-1"/>
            <a:ext cx="6129225" cy="4251960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8E18573-7FFF-2D36-D065-A5787A361D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434" b="3"/>
          <a:stretch/>
        </p:blipFill>
        <p:spPr>
          <a:xfrm>
            <a:off x="8034587" y="4251960"/>
            <a:ext cx="4157414" cy="260604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3CBE267-1877-479F-82F0-E4BAA5BCE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37577" cy="6858478"/>
          </a:xfrm>
          <a:custGeom>
            <a:avLst/>
            <a:gdLst>
              <a:gd name="connsiteX0" fmla="*/ 0 w 9737577"/>
              <a:gd name="connsiteY0" fmla="*/ 0 h 6858478"/>
              <a:gd name="connsiteX1" fmla="*/ 268876 w 9737577"/>
              <a:gd name="connsiteY1" fmla="*/ 0 h 6858478"/>
              <a:gd name="connsiteX2" fmla="*/ 1554480 w 9737577"/>
              <a:gd name="connsiteY2" fmla="*/ 0 h 6858478"/>
              <a:gd name="connsiteX3" fmla="*/ 5489397 w 9737577"/>
              <a:gd name="connsiteY3" fmla="*/ 0 h 6858478"/>
              <a:gd name="connsiteX4" fmla="*/ 6555625 w 9737577"/>
              <a:gd name="connsiteY4" fmla="*/ 0 h 6858478"/>
              <a:gd name="connsiteX5" fmla="*/ 6561202 w 9737577"/>
              <a:gd name="connsiteY5" fmla="*/ 0 h 6858478"/>
              <a:gd name="connsiteX6" fmla="*/ 9737577 w 9737577"/>
              <a:gd name="connsiteY6" fmla="*/ 6858478 h 6858478"/>
              <a:gd name="connsiteX7" fmla="*/ 2313022 w 9737577"/>
              <a:gd name="connsiteY7" fmla="*/ 6858478 h 6858478"/>
              <a:gd name="connsiteX8" fmla="*/ 2313282 w 9737577"/>
              <a:gd name="connsiteY8" fmla="*/ 6857916 h 6858478"/>
              <a:gd name="connsiteX9" fmla="*/ 1554480 w 9737577"/>
              <a:gd name="connsiteY9" fmla="*/ 6857916 h 6858478"/>
              <a:gd name="connsiteX10" fmla="*/ 1554480 w 9737577"/>
              <a:gd name="connsiteY10" fmla="*/ 6858000 h 6858478"/>
              <a:gd name="connsiteX11" fmla="*/ 0 w 9737577"/>
              <a:gd name="connsiteY11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737577" h="6858478">
                <a:moveTo>
                  <a:pt x="0" y="0"/>
                </a:moveTo>
                <a:lnTo>
                  <a:pt x="268876" y="0"/>
                </a:lnTo>
                <a:lnTo>
                  <a:pt x="1554480" y="0"/>
                </a:lnTo>
                <a:lnTo>
                  <a:pt x="5489397" y="0"/>
                </a:lnTo>
                <a:lnTo>
                  <a:pt x="6555625" y="0"/>
                </a:lnTo>
                <a:lnTo>
                  <a:pt x="6561202" y="0"/>
                </a:lnTo>
                <a:lnTo>
                  <a:pt x="9737577" y="6858478"/>
                </a:lnTo>
                <a:lnTo>
                  <a:pt x="2313022" y="6858478"/>
                </a:lnTo>
                <a:lnTo>
                  <a:pt x="2313282" y="6857916"/>
                </a:lnTo>
                <a:lnTo>
                  <a:pt x="1554480" y="6857916"/>
                </a:lnTo>
                <a:lnTo>
                  <a:pt x="15544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2EA12E3-1C9E-43D7-ABCC-C16A6ED4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08951" cy="6858478"/>
          </a:xfrm>
          <a:custGeom>
            <a:avLst/>
            <a:gdLst>
              <a:gd name="connsiteX0" fmla="*/ 0 w 9308951"/>
              <a:gd name="connsiteY0" fmla="*/ 0 h 6858478"/>
              <a:gd name="connsiteX1" fmla="*/ 838200 w 9308951"/>
              <a:gd name="connsiteY1" fmla="*/ 0 h 6858478"/>
              <a:gd name="connsiteX2" fmla="*/ 838200 w 9308951"/>
              <a:gd name="connsiteY2" fmla="*/ 479 h 6858478"/>
              <a:gd name="connsiteX3" fmla="*/ 1230899 w 9308951"/>
              <a:gd name="connsiteY3" fmla="*/ 479 h 6858478"/>
              <a:gd name="connsiteX4" fmla="*/ 1230899 w 9308951"/>
              <a:gd name="connsiteY4" fmla="*/ 0 h 6858478"/>
              <a:gd name="connsiteX5" fmla="*/ 5060771 w 9308951"/>
              <a:gd name="connsiteY5" fmla="*/ 0 h 6858478"/>
              <a:gd name="connsiteX6" fmla="*/ 6126999 w 9308951"/>
              <a:gd name="connsiteY6" fmla="*/ 0 h 6858478"/>
              <a:gd name="connsiteX7" fmla="*/ 6132576 w 9308951"/>
              <a:gd name="connsiteY7" fmla="*/ 0 h 6858478"/>
              <a:gd name="connsiteX8" fmla="*/ 9308951 w 9308951"/>
              <a:gd name="connsiteY8" fmla="*/ 6858478 h 6858478"/>
              <a:gd name="connsiteX9" fmla="*/ 1884396 w 9308951"/>
              <a:gd name="connsiteY9" fmla="*/ 6858478 h 6858478"/>
              <a:gd name="connsiteX10" fmla="*/ 1884656 w 9308951"/>
              <a:gd name="connsiteY10" fmla="*/ 6857916 h 6858478"/>
              <a:gd name="connsiteX11" fmla="*/ 1230899 w 9308951"/>
              <a:gd name="connsiteY11" fmla="*/ 6857916 h 6858478"/>
              <a:gd name="connsiteX12" fmla="*/ 1230899 w 9308951"/>
              <a:gd name="connsiteY12" fmla="*/ 6858478 h 6858478"/>
              <a:gd name="connsiteX13" fmla="*/ 651890 w 9308951"/>
              <a:gd name="connsiteY13" fmla="*/ 6858478 h 6858478"/>
              <a:gd name="connsiteX14" fmla="*/ 651890 w 9308951"/>
              <a:gd name="connsiteY14" fmla="*/ 6858000 h 6858478"/>
              <a:gd name="connsiteX15" fmla="*/ 0 w 9308951"/>
              <a:gd name="connsiteY15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08951" h="6858478">
                <a:moveTo>
                  <a:pt x="0" y="0"/>
                </a:moveTo>
                <a:lnTo>
                  <a:pt x="838200" y="0"/>
                </a:lnTo>
                <a:lnTo>
                  <a:pt x="838200" y="479"/>
                </a:lnTo>
                <a:lnTo>
                  <a:pt x="1230899" y="479"/>
                </a:lnTo>
                <a:lnTo>
                  <a:pt x="1230899" y="0"/>
                </a:lnTo>
                <a:lnTo>
                  <a:pt x="5060771" y="0"/>
                </a:lnTo>
                <a:lnTo>
                  <a:pt x="6126999" y="0"/>
                </a:lnTo>
                <a:lnTo>
                  <a:pt x="6132576" y="0"/>
                </a:lnTo>
                <a:lnTo>
                  <a:pt x="9308951" y="6858478"/>
                </a:lnTo>
                <a:lnTo>
                  <a:pt x="1884396" y="6858478"/>
                </a:lnTo>
                <a:lnTo>
                  <a:pt x="1884656" y="6857916"/>
                </a:lnTo>
                <a:lnTo>
                  <a:pt x="1230899" y="6857916"/>
                </a:lnTo>
                <a:lnTo>
                  <a:pt x="1230899" y="6858478"/>
                </a:lnTo>
                <a:lnTo>
                  <a:pt x="651890" y="6858478"/>
                </a:lnTo>
                <a:lnTo>
                  <a:pt x="6518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DAE1FD-11D1-402A-AE38-9C5878460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398235" cy="132556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masis MT Pro Black" panose="02040A04050005020304" pitchFamily="18" charset="0"/>
              </a:rPr>
              <a:t>OnlyFlights</a:t>
            </a:r>
            <a:r>
              <a:rPr lang="en-US" dirty="0">
                <a:latin typeface="Amasis MT Pro Black" panose="02040A04050005020304" pitchFamily="18" charset="0"/>
              </a:rPr>
              <a:t> webpage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BDB6612-0807-DAC8-FC09-D6A06E5877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921513"/>
              </p:ext>
            </p:extLst>
          </p:nvPr>
        </p:nvGraphicFramePr>
        <p:xfrm>
          <a:off x="804672" y="2022601"/>
          <a:ext cx="6032856" cy="437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63940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0F4E97-E194-4493-885A-6C7C34A44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DAE1FD-11D1-402A-AE38-9C5878460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156" y="365125"/>
            <a:ext cx="5827643" cy="1511300"/>
          </a:xfrm>
        </p:spPr>
        <p:txBody>
          <a:bodyPr anchor="b">
            <a:normAutofit/>
          </a:bodyPr>
          <a:lstStyle/>
          <a:p>
            <a:r>
              <a:rPr lang="en-US">
                <a:latin typeface="Amasis MT Pro Black" panose="02040A04050005020304" pitchFamily="18" charset="0"/>
              </a:rPr>
              <a:t>OnlyFlights webpage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ECDFAB0-8255-0495-4D14-E78E267AD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96500" y="680381"/>
            <a:ext cx="2137166" cy="25877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42540F-261B-4C01-176F-7B5FAB028D4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6" t="14664" r="14284" b="9018"/>
          <a:stretch/>
        </p:blipFill>
        <p:spPr>
          <a:xfrm>
            <a:off x="447818" y="3948514"/>
            <a:ext cx="2640563" cy="2592872"/>
          </a:xfrm>
          <a:prstGeom prst="rect">
            <a:avLst/>
          </a:prstGeom>
        </p:spPr>
      </p:pic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BDB6612-0807-DAC8-FC09-D6A06E5877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957990"/>
              </p:ext>
            </p:extLst>
          </p:nvPr>
        </p:nvGraphicFramePr>
        <p:xfrm>
          <a:off x="5526156" y="2055813"/>
          <a:ext cx="5827644" cy="4718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16173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7891482-C38A-4F0C-8183-0121632F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DAE1FD-11D1-402A-AE38-9C5878460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0129" y="486184"/>
            <a:ext cx="6118403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masis MT Pro Black" panose="02040A04050005020304" pitchFamily="18" charset="0"/>
              </a:rPr>
              <a:t>CI/CD Pipelines</a:t>
            </a:r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1FE1A80B-2993-F76F-E7C6-D5EE0D4EE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2151" y="500237"/>
            <a:ext cx="3305183" cy="273503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7B6598-7F1A-369D-F235-B2AB09A7A2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354743" y="3636778"/>
            <a:ext cx="2389644" cy="248784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34" name="Arc 33">
            <a:extLst>
              <a:ext uri="{FF2B5EF4-FFF2-40B4-BE49-F238E27FC236}">
                <a16:creationId xmlns:a16="http://schemas.microsoft.com/office/drawing/2014/main" id="{DA4B6E73-2318-4814-8EB1-306D53723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64111">
            <a:off x="-991925" y="5644752"/>
            <a:ext cx="2987899" cy="2987899"/>
          </a:xfrm>
          <a:prstGeom prst="arc">
            <a:avLst>
              <a:gd name="adj1" fmla="val 16200000"/>
              <a:gd name="adj2" fmla="val 21581479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BDB6612-0807-DAC8-FC09-D6A06E5877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1925096"/>
              </p:ext>
            </p:extLst>
          </p:nvPr>
        </p:nvGraphicFramePr>
        <p:xfrm>
          <a:off x="5430129" y="1811747"/>
          <a:ext cx="6118403" cy="4831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55925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616</TotalTime>
  <Words>554</Words>
  <Application>Microsoft Office PowerPoint</Application>
  <PresentationFormat>Widescreen</PresentationFormat>
  <Paragraphs>151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Amasis MT Pro Black</vt:lpstr>
      <vt:lpstr>Arial</vt:lpstr>
      <vt:lpstr>Calibri</vt:lpstr>
      <vt:lpstr>Calibri Light</vt:lpstr>
      <vt:lpstr>Courier New</vt:lpstr>
      <vt:lpstr>Tema de Office</vt:lpstr>
      <vt:lpstr>PowerPoint Presentation</vt:lpstr>
      <vt:lpstr>Agenda</vt:lpstr>
      <vt:lpstr>Recap</vt:lpstr>
      <vt:lpstr>Our solution</vt:lpstr>
      <vt:lpstr>User Requirements Specifications</vt:lpstr>
      <vt:lpstr>Our web application</vt:lpstr>
      <vt:lpstr>OnlyFlights webpage</vt:lpstr>
      <vt:lpstr>OnlyFlights webpage</vt:lpstr>
      <vt:lpstr>CI/CD Pipelines</vt:lpstr>
      <vt:lpstr>Infrastructure Architecture</vt:lpstr>
      <vt:lpstr>Virtual Machines</vt:lpstr>
      <vt:lpstr>Used storages</vt:lpstr>
      <vt:lpstr>Routing and certificates</vt:lpstr>
      <vt:lpstr>Serverless functions</vt:lpstr>
      <vt:lpstr>Cloud environment</vt:lpstr>
      <vt:lpstr>Testing</vt:lpstr>
      <vt:lpstr>Aspects to test</vt:lpstr>
      <vt:lpstr>Scope</vt:lpstr>
      <vt:lpstr>Testing results</vt:lpstr>
      <vt:lpstr>Testing results</vt:lpstr>
      <vt:lpstr>Testing results</vt:lpstr>
      <vt:lpstr>Demo</vt:lpstr>
      <vt:lpstr>Work Reflection</vt:lpstr>
      <vt:lpstr>Achievements</vt:lpstr>
      <vt:lpstr>PowerPoint Presentation</vt:lpstr>
      <vt:lpstr>Chosen project - IQADOT</vt:lpstr>
      <vt:lpstr>Final MVP Release</vt:lpstr>
      <vt:lpstr>Elastic Beanstalk deployment</vt:lpstr>
      <vt:lpstr>Teamwork and Leadership</vt:lpstr>
      <vt:lpstr>Network architecture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Project 3</dc:title>
  <dc:creator>FRANCISCO MARCO</dc:creator>
  <cp:lastModifiedBy>Andreev,Kaloyan K.K.</cp:lastModifiedBy>
  <cp:revision>82</cp:revision>
  <dcterms:created xsi:type="dcterms:W3CDTF">2022-05-10T20:05:16Z</dcterms:created>
  <dcterms:modified xsi:type="dcterms:W3CDTF">2023-01-29T09:50:07Z</dcterms:modified>
</cp:coreProperties>
</file>