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D806-24A7-4CB8-8E41-8004670086E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8DDE-6329-47A8-88A5-55728FEA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5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D806-24A7-4CB8-8E41-8004670086E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8DDE-6329-47A8-88A5-55728FEA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D806-24A7-4CB8-8E41-8004670086E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8DDE-6329-47A8-88A5-55728FEA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3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D806-24A7-4CB8-8E41-8004670086E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8DDE-6329-47A8-88A5-55728FEA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1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D806-24A7-4CB8-8E41-8004670086E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8DDE-6329-47A8-88A5-55728FEA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D806-24A7-4CB8-8E41-8004670086E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8DDE-6329-47A8-88A5-55728FEA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7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D806-24A7-4CB8-8E41-8004670086E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8DDE-6329-47A8-88A5-55728FEA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D806-24A7-4CB8-8E41-8004670086E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8DDE-6329-47A8-88A5-55728FEA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D806-24A7-4CB8-8E41-8004670086E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8DDE-6329-47A8-88A5-55728FEA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5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D806-24A7-4CB8-8E41-8004670086E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8DDE-6329-47A8-88A5-55728FEA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6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D806-24A7-4CB8-8E41-8004670086E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D8DDE-6329-47A8-88A5-55728FEA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4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3D806-24A7-4CB8-8E41-8004670086E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D8DDE-6329-47A8-88A5-55728FEA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4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036" y="1214438"/>
            <a:ext cx="9329928" cy="2387600"/>
          </a:xfrm>
        </p:spPr>
        <p:txBody>
          <a:bodyPr>
            <a:normAutofit/>
          </a:bodyPr>
          <a:lstStyle/>
          <a:p>
            <a:r>
              <a:rPr lang="en-US" sz="7000" dirty="0" smtClean="0">
                <a:latin typeface="Corbel Light" panose="020B0303020204020204" pitchFamily="34" charset="0"/>
              </a:rPr>
              <a:t>Smart Aquarium</a:t>
            </a:r>
            <a:endParaRPr lang="en-US" sz="7000" dirty="0">
              <a:latin typeface="Corbel Light" panose="020B03030202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Monotype Corsiva" panose="03010101010201010101" pitchFamily="66" charset="0"/>
              </a:rPr>
              <a:t>Горублянската Аристокрация</a:t>
            </a:r>
            <a:endParaRPr lang="en-US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100000">
              <a:schemeClr val="bg2">
                <a:lumMod val="2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858000"/>
          </a:xfrm>
        </p:spPr>
        <p:txBody>
          <a:bodyPr anchor="ctr">
            <a:normAutofit/>
          </a:bodyPr>
          <a:lstStyle/>
          <a:p>
            <a:pPr algn="ctr"/>
            <a:r>
              <a:rPr lang="ru-RU" sz="8000" dirty="0">
                <a:solidFill>
                  <a:schemeClr val="bg1"/>
                </a:solidFill>
                <a:latin typeface="Corbel Light" panose="020B0303020204020204" pitchFamily="34" charset="0"/>
              </a:rPr>
              <a:t>Б</a:t>
            </a:r>
            <a:r>
              <a:rPr lang="ru-RU" sz="8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лагодарим за вниманието!</a:t>
            </a:r>
            <a:endParaRPr lang="en-US" sz="8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84249" y="1543050"/>
            <a:ext cx="10217151" cy="5314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5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21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5500" dirty="0">
                <a:latin typeface="Corbel Light" panose="020B0303020204020204" pitchFamily="34" charset="0"/>
              </a:rPr>
              <a:t>Проблемът и настоящите </a:t>
            </a:r>
            <a:r>
              <a:rPr lang="ru-RU" sz="5500" dirty="0" smtClean="0">
                <a:latin typeface="Corbel Light" panose="020B0303020204020204" pitchFamily="34" charset="0"/>
              </a:rPr>
              <a:t>решения</a:t>
            </a:r>
            <a:endParaRPr lang="en-US" sz="5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4000" b="0" dirty="0" smtClean="0">
                <a:latin typeface="Corbel Light" panose="020B0303020204020204" pitchFamily="34" charset="0"/>
              </a:rPr>
              <a:t>Проблемите</a:t>
            </a:r>
            <a:r>
              <a:rPr lang="en-US" sz="4000" b="0" dirty="0" smtClean="0">
                <a:latin typeface="Corbel Light" panose="020B0303020204020204" pitchFamily="34" charset="0"/>
              </a:rPr>
              <a:t>:</a:t>
            </a:r>
            <a:endParaRPr lang="en-US" sz="4000" b="0" dirty="0">
              <a:latin typeface="Corbel Light" panose="020B0303020204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latin typeface="Corbel Light" panose="020B0303020204020204" pitchFamily="34" charset="0"/>
              </a:rPr>
              <a:t>Забравяне да се нахранят рибите</a:t>
            </a:r>
          </a:p>
          <a:p>
            <a:r>
              <a:rPr lang="ru-RU" dirty="0" smtClean="0">
                <a:latin typeface="Corbel Light" panose="020B0303020204020204" pitchFamily="34" charset="0"/>
              </a:rPr>
              <a:t>Бавно и трудно почистване</a:t>
            </a:r>
          </a:p>
          <a:p>
            <a:r>
              <a:rPr lang="ru-RU" dirty="0" smtClean="0">
                <a:latin typeface="Corbel Light" panose="020B0303020204020204" pitchFamily="34" charset="0"/>
              </a:rPr>
              <a:t>Нуждата да бъдеш на място</a:t>
            </a:r>
          </a:p>
          <a:p>
            <a:endParaRPr lang="en-US" dirty="0">
              <a:latin typeface="Corbel Light" panose="020B0303020204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u-RU" sz="4000" b="0" dirty="0" smtClean="0">
                <a:latin typeface="Corbel Light" panose="020B0303020204020204" pitchFamily="34" charset="0"/>
              </a:rPr>
              <a:t>Настоящите решения</a:t>
            </a:r>
            <a:r>
              <a:rPr lang="en-US" sz="4000" b="0" dirty="0" smtClean="0">
                <a:latin typeface="Corbel Light" panose="020B0303020204020204" pitchFamily="34" charset="0"/>
              </a:rPr>
              <a:t>:</a:t>
            </a:r>
            <a:endParaRPr lang="en-US" sz="4000" b="0" dirty="0">
              <a:latin typeface="Corbel Light" panose="020B0303020204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>
                <a:latin typeface="Corbel Light" panose="020B0303020204020204" pitchFamily="34" charset="0"/>
              </a:rPr>
              <a:t>Хранителка с таймер</a:t>
            </a:r>
          </a:p>
          <a:p>
            <a:r>
              <a:rPr lang="ru-RU" dirty="0" smtClean="0">
                <a:latin typeface="Corbel Light" panose="020B0303020204020204" pitchFamily="34" charset="0"/>
              </a:rPr>
              <a:t>Почистване по поръчка</a:t>
            </a:r>
          </a:p>
          <a:p>
            <a:r>
              <a:rPr lang="ru-RU" dirty="0" smtClean="0">
                <a:latin typeface="Corbel Light" panose="020B0303020204020204" pitchFamily="34" charset="0"/>
              </a:rPr>
              <a:t>Да поискаш помощ от приятел или роднина</a:t>
            </a:r>
            <a:endParaRPr lang="en-US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5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7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0"/>
            <a:ext cx="7876721" cy="6858000"/>
          </a:xfrm>
        </p:spPr>
        <p:txBody>
          <a:bodyPr anchor="ctr">
            <a:normAutofit/>
          </a:bodyPr>
          <a:lstStyle/>
          <a:p>
            <a:r>
              <a:rPr lang="en-US" sz="5000" dirty="0" smtClean="0">
                <a:latin typeface="Corbel Light" panose="020B0303020204020204" pitchFamily="34" charset="0"/>
              </a:rPr>
              <a:t>-</a:t>
            </a:r>
            <a:r>
              <a:rPr lang="ru-RU" sz="5000" dirty="0" smtClean="0">
                <a:latin typeface="Corbel Light" panose="020B0303020204020204" pitchFamily="34" charset="0"/>
              </a:rPr>
              <a:t>Да улесним поддържането на аквариумите</a:t>
            </a:r>
            <a:br>
              <a:rPr lang="ru-RU" sz="5000" dirty="0" smtClean="0">
                <a:latin typeface="Corbel Light" panose="020B0303020204020204" pitchFamily="34" charset="0"/>
              </a:rPr>
            </a:br>
            <a:r>
              <a:rPr lang="ru-RU" sz="5000" dirty="0" smtClean="0">
                <a:latin typeface="Corbel Light" panose="020B0303020204020204" pitchFamily="34" charset="0"/>
              </a:rPr>
              <a:t>-Да иновираме в сферата на </a:t>
            </a:r>
            <a:br>
              <a:rPr lang="ru-RU" sz="5000" dirty="0" smtClean="0">
                <a:latin typeface="Corbel Light" panose="020B0303020204020204" pitchFamily="34" charset="0"/>
              </a:rPr>
            </a:br>
            <a:r>
              <a:rPr lang="ru-RU" sz="5000" dirty="0" smtClean="0">
                <a:latin typeface="Corbel Light" panose="020B0303020204020204" pitchFamily="34" charset="0"/>
              </a:rPr>
              <a:t>хобитата</a:t>
            </a:r>
            <a:endParaRPr lang="en-US" sz="5000" dirty="0">
              <a:latin typeface="Corbel Light" panose="020B0303020204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1850" y="0"/>
            <a:ext cx="10668000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000" dirty="0" smtClean="0">
                <a:latin typeface="Corbel Light" panose="020B0303020204020204" pitchFamily="34" charset="0"/>
              </a:rPr>
              <a:t>Цел на проекта</a:t>
            </a:r>
            <a:endParaRPr lang="en-US" sz="7000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2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8.33333E-7 0 L 0.0013 -0.368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28" y="0"/>
            <a:ext cx="6644821" cy="6858000"/>
          </a:xfrm>
        </p:spPr>
        <p:txBody>
          <a:bodyPr anchor="ctr">
            <a:normAutofit/>
          </a:bodyPr>
          <a:lstStyle/>
          <a:p>
            <a:pPr algn="r"/>
            <a:r>
              <a:rPr lang="ru-RU" sz="7000" dirty="0" smtClean="0">
                <a:latin typeface="Corbel Light" panose="020B0303020204020204" pitchFamily="34" charset="0"/>
              </a:rPr>
              <a:t>Нашите решения</a:t>
            </a:r>
            <a:endParaRPr lang="en-US" sz="7000" dirty="0">
              <a:latin typeface="Corbel Light" panose="020B0303020204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37166" y="1018902"/>
            <a:ext cx="6810284" cy="583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r">
              <a:buSzPct val="80000"/>
              <a:buFont typeface="Wingdings" panose="05000000000000000000" pitchFamily="2" charset="2"/>
              <a:buChar char="q"/>
            </a:pPr>
            <a:r>
              <a:rPr lang="ru-RU" sz="5000" dirty="0" smtClean="0">
                <a:latin typeface="Corbel Light" panose="020B0303020204020204" pitchFamily="34" charset="0"/>
              </a:rPr>
              <a:t>Хранителка с таймер</a:t>
            </a:r>
          </a:p>
          <a:p>
            <a:pPr marL="685800" indent="-685800" algn="r">
              <a:buSzPct val="80000"/>
              <a:buFont typeface="Wingdings" panose="05000000000000000000" pitchFamily="2" charset="2"/>
              <a:buChar char="q"/>
            </a:pPr>
            <a:r>
              <a:rPr lang="ru-RU" sz="5000" dirty="0" smtClean="0">
                <a:latin typeface="Corbel Light" panose="020B0303020204020204" pitchFamily="34" charset="0"/>
              </a:rPr>
              <a:t>Наблюдаване на температурата</a:t>
            </a:r>
          </a:p>
          <a:p>
            <a:pPr marL="685800" indent="-685800" algn="r">
              <a:buSzPct val="80000"/>
              <a:buFont typeface="Wingdings" panose="05000000000000000000" pitchFamily="2" charset="2"/>
              <a:buChar char="q"/>
            </a:pPr>
            <a:r>
              <a:rPr lang="en-US" sz="5000" dirty="0" smtClean="0">
                <a:latin typeface="Corbel Light" panose="020B0303020204020204" pitchFamily="34" charset="0"/>
              </a:rPr>
              <a:t>LED</a:t>
            </a:r>
            <a:r>
              <a:rPr lang="ru-RU" sz="5000" dirty="0" smtClean="0">
                <a:latin typeface="Corbel Light" panose="020B0303020204020204" pitchFamily="34" charset="0"/>
              </a:rPr>
              <a:t> лампа</a:t>
            </a:r>
          </a:p>
          <a:p>
            <a:pPr marL="685800" indent="-685800" algn="r">
              <a:buSzPct val="80000"/>
              <a:buFont typeface="Wingdings" panose="05000000000000000000" pitchFamily="2" charset="2"/>
              <a:buChar char="q"/>
            </a:pPr>
            <a:r>
              <a:rPr lang="ru-RU" sz="5000" dirty="0" smtClean="0">
                <a:latin typeface="Corbel Light" panose="020B0303020204020204" pitchFamily="34" charset="0"/>
              </a:rPr>
              <a:t>Автоматично </a:t>
            </a:r>
            <a:r>
              <a:rPr lang="ru-RU" sz="5000" dirty="0" smtClean="0">
                <a:latin typeface="Corbel Light" panose="020B0303020204020204" pitchFamily="34" charset="0"/>
              </a:rPr>
              <a:t>филтриране </a:t>
            </a:r>
            <a:endParaRPr lang="en-US" sz="5000" dirty="0"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0782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125E-6 0 L 0.00052 -0.376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29167E-6 4.44444E-6 L 0.00052 -0.3768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75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25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>
                <a:lumMod val="75000"/>
                <a:lumOff val="2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6858000"/>
          </a:xfrm>
        </p:spPr>
        <p:txBody>
          <a:bodyPr anchor="ctr">
            <a:normAutofit/>
          </a:bodyPr>
          <a:lstStyle/>
          <a:p>
            <a:r>
              <a:rPr lang="ru-RU" sz="7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Как работи проекта</a:t>
            </a:r>
            <a:endParaRPr lang="en-US" sz="7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1850" y="1219200"/>
            <a:ext cx="6640104" cy="563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Node-Red</a:t>
            </a:r>
            <a:r>
              <a:rPr lang="ru-RU" sz="4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 управлява микроконтролера и сайта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ru-RU" sz="4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Сайт за управление</a:t>
            </a:r>
            <a:endParaRPr lang="en-US" sz="4000" dirty="0" smtClean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4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ESP32 </a:t>
            </a:r>
            <a:r>
              <a:rPr lang="ru-RU" sz="4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управлява помпа, нагревател, лампа, хранилка и чете сензори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954" y="2064860"/>
            <a:ext cx="3947478" cy="394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0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8.33333E-7 0 L 0.28555 -0.385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71" y="-1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2" presetClass="entr" presetSubtype="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75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>
                <a:lumMod val="75000"/>
                <a:lumOff val="2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ru-RU" sz="7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Демонстрация</a:t>
            </a:r>
            <a:endParaRPr lang="en-US" sz="7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286103" y="0"/>
            <a:ext cx="5979305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в прогрес...</a:t>
            </a:r>
            <a:endParaRPr lang="en-US" sz="7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7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8.33333E-7 0 L -0.06524 -0.04005 C -0.07878 -0.04907 -0.09922 -0.05394 -0.12057 -0.05394 C -0.14492 -0.05394 -0.16445 -0.04907 -0.178 -0.04005 L -0.2431 0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61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>
                <a:lumMod val="75000"/>
                <a:lumOff val="2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6858000"/>
          </a:xfrm>
        </p:spPr>
        <p:txBody>
          <a:bodyPr anchor="ctr">
            <a:normAutofit/>
          </a:bodyPr>
          <a:lstStyle/>
          <a:p>
            <a:pPr algn="ctr"/>
            <a:r>
              <a:rPr lang="ru-RU" sz="7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Технологии</a:t>
            </a:r>
            <a:endParaRPr lang="en-US" sz="7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922394" y="1770288"/>
            <a:ext cx="4334511" cy="5000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ctr">
              <a:buSzPct val="80000"/>
              <a:buFont typeface="Wingdings" panose="05000000000000000000" pitchFamily="2" charset="2"/>
              <a:buChar char="v"/>
            </a:pPr>
            <a:r>
              <a:rPr lang="en-US" sz="5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ESP32</a:t>
            </a:r>
            <a:endParaRPr lang="ru-RU" sz="5000" dirty="0" smtClean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685800" indent="-685800" algn="ctr">
              <a:buSzPct val="80000"/>
              <a:buFont typeface="Wingdings" panose="05000000000000000000" pitchFamily="2" charset="2"/>
              <a:buChar char="v"/>
            </a:pPr>
            <a:r>
              <a:rPr lang="en-US" sz="5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JavaScript</a:t>
            </a:r>
            <a:endParaRPr lang="ru-RU" sz="5000" dirty="0" smtClean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685800" indent="-685800" algn="ctr">
              <a:buSzPct val="80000"/>
              <a:buFont typeface="Wingdings" panose="05000000000000000000" pitchFamily="2" charset="2"/>
              <a:buChar char="v"/>
            </a:pPr>
            <a:r>
              <a:rPr lang="en-US" sz="5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Node-RED</a:t>
            </a:r>
            <a:endParaRPr lang="ru-RU" sz="5000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685800" indent="-685800" algn="ctr">
              <a:buSzPct val="80000"/>
              <a:buFont typeface="Wingdings" panose="05000000000000000000" pitchFamily="2" charset="2"/>
              <a:buChar char="v"/>
            </a:pPr>
            <a:r>
              <a:rPr lang="ru-RU" sz="5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Ардуино</a:t>
            </a:r>
            <a:r>
              <a:rPr lang="en-US" sz="5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 IDE</a:t>
            </a:r>
            <a:endParaRPr lang="ru-RU" sz="5000" dirty="0" smtClean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685800" indent="-685800" algn="ctr">
              <a:buSzPct val="80000"/>
              <a:buFont typeface="Wingdings" panose="05000000000000000000" pitchFamily="2" charset="2"/>
              <a:buChar char="v"/>
            </a:pPr>
            <a:endParaRPr lang="ru-RU" sz="5000" dirty="0" smtClean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685800" indent="-685800" algn="ctr">
              <a:buSzPct val="80000"/>
              <a:buFont typeface="Wingdings" panose="05000000000000000000" pitchFamily="2" charset="2"/>
              <a:buChar char="v"/>
            </a:pPr>
            <a:endParaRPr lang="en-US" sz="5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164" y="1770288"/>
            <a:ext cx="3493141" cy="462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8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8.33333E-7 0 L -0.00026 -0.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-0.00026 -0.37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5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00"/>
                            </p:stCondLst>
                            <p:childTnLst>
                              <p:par>
                                <p:cTn id="3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-0.25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500"/>
                            </p:stCondLst>
                            <p:childTnLst>
                              <p:par>
                                <p:cTn id="3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-0.25 4.81481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-0.25 4.8148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500"/>
                            </p:stCondLst>
                            <p:childTnLst>
                              <p:par>
                                <p:cTn id="4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-0.25 4.81481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0"/>
                            </p:stCondLst>
                            <p:childTnLst>
                              <p:par>
                                <p:cTn id="47" presetID="18" presetClass="entr" presetSubtype="1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9" y="0"/>
            <a:ext cx="7473951" cy="6858000"/>
          </a:xfrm>
        </p:spPr>
        <p:txBody>
          <a:bodyPr anchor="ctr">
            <a:normAutofit/>
          </a:bodyPr>
          <a:lstStyle/>
          <a:p>
            <a:r>
              <a:rPr lang="ru-RU" sz="7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Процес на работа</a:t>
            </a:r>
            <a:endParaRPr lang="en-US" sz="7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84249" y="2142308"/>
            <a:ext cx="10217151" cy="47156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~</a:t>
            </a:r>
            <a:r>
              <a:rPr lang="ru-RU" sz="4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Адриан е </a:t>
            </a:r>
            <a:r>
              <a:rPr lang="en-US" sz="4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Front End Developer </a:t>
            </a:r>
            <a:r>
              <a:rPr lang="ru-RU" sz="4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и презентатор</a:t>
            </a:r>
            <a:endParaRPr lang="en-US" sz="4000" dirty="0" smtClean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~</a:t>
            </a:r>
            <a:r>
              <a:rPr lang="ru-RU" sz="4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Георги и Борис са </a:t>
            </a:r>
            <a:r>
              <a:rPr lang="en-US" sz="4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Back End Developers</a:t>
            </a:r>
            <a:endParaRPr lang="en-US" sz="4000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~</a:t>
            </a:r>
            <a:r>
              <a:rPr lang="ru-RU" sz="4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Калоян е по </a:t>
            </a:r>
            <a:r>
              <a:rPr lang="en-US" sz="4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hardware</a:t>
            </a:r>
            <a:endParaRPr lang="ru-RU" sz="4000" dirty="0" smtClean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~</a:t>
            </a:r>
            <a:r>
              <a:rPr lang="ru-RU" sz="4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Виктор</a:t>
            </a:r>
            <a:r>
              <a:rPr lang="en-US" sz="4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 </a:t>
            </a:r>
            <a:r>
              <a:rPr lang="ru-RU" sz="4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е по </a:t>
            </a:r>
            <a:r>
              <a:rPr lang="en-US" sz="4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embedded software</a:t>
            </a:r>
          </a:p>
          <a:p>
            <a:endParaRPr lang="ru-RU" sz="4000" dirty="0" smtClean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5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4.16667E-7 0 L 0.12839 -0.37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19" y="-1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25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75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543050"/>
          </a:xfrm>
        </p:spPr>
        <p:txBody>
          <a:bodyPr anchor="ctr">
            <a:normAutofit/>
          </a:bodyPr>
          <a:lstStyle/>
          <a:p>
            <a:pPr algn="ctr"/>
            <a:r>
              <a:rPr lang="ru-RU" sz="7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Нашето преживяване</a:t>
            </a:r>
            <a:endParaRPr lang="en-US" sz="7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84249" y="1543050"/>
            <a:ext cx="10217151" cy="5314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5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За горублянската аристокрация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5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Нашия ментор – Валери Поляков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5000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Какво научихме</a:t>
            </a:r>
            <a:endParaRPr lang="en-US" sz="5000" dirty="0">
              <a:solidFill>
                <a:schemeClr val="bg1"/>
              </a:solidFill>
              <a:latin typeface="Corbel Light" panose="020B0303020204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000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14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1847</TotalTime>
  <Words>140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Corbel Light</vt:lpstr>
      <vt:lpstr>Courier New</vt:lpstr>
      <vt:lpstr>Monotype Corsiva</vt:lpstr>
      <vt:lpstr>Wingdings</vt:lpstr>
      <vt:lpstr>Office Theme</vt:lpstr>
      <vt:lpstr>Smart Aquarium</vt:lpstr>
      <vt:lpstr>Проблемът и настоящите решения</vt:lpstr>
      <vt:lpstr>-Да улесним поддържането на аквариумите -Да иновираме в сферата на  хобитата</vt:lpstr>
      <vt:lpstr>Нашите решения</vt:lpstr>
      <vt:lpstr>Как работи проекта</vt:lpstr>
      <vt:lpstr>Демонстрация</vt:lpstr>
      <vt:lpstr>Технологии</vt:lpstr>
      <vt:lpstr>Процес на работа</vt:lpstr>
      <vt:lpstr>Нашето преживяване</vt:lpstr>
      <vt:lpstr>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Aleksov</dc:creator>
  <cp:lastModifiedBy>Adrian Aleksov</cp:lastModifiedBy>
  <cp:revision>84</cp:revision>
  <dcterms:created xsi:type="dcterms:W3CDTF">2024-03-14T08:36:35Z</dcterms:created>
  <dcterms:modified xsi:type="dcterms:W3CDTF">2024-03-15T15:39:29Z</dcterms:modified>
</cp:coreProperties>
</file>