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345" r:id="rId2"/>
    <p:sldId id="344" r:id="rId3"/>
    <p:sldId id="34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348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Source Code Pro" panose="020B0509030403020204" pitchFamily="49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850c83181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850c83181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50c8318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50c83181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850c83181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850c83181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50c83181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50c83181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850c83181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850c83181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50c83181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50c83181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50c83181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50c83181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850c83181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850c83181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850c83181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850c83181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850c83181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850c83181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1c99bbd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1c99bbd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7b714504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7b714504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7b714504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7b714504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7b714504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7b714504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7b7145041_0_3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7b7145041_0_3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7b714504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7b714504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7b7145041_0_3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7b7145041_0_3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7b7145041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7b7145041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c99bbd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1c99bbd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1c99bbd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1c99bbd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50c8318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50c8318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50c8318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850c8318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50c83181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850c83181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850c8318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850c8318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850c83181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850c83181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475-9340-45B9-B2D5-A7B3BF7D6BBA}" type="datetimeFigureOut">
              <a:rPr lang="en-PH" smtClean="0"/>
              <a:t>04/04/2022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475-9340-45B9-B2D5-A7B3BF7D6BBA}" type="datetimeFigureOut">
              <a:rPr lang="en-PH" smtClean="0"/>
              <a:t>04/04/2022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475-9340-45B9-B2D5-A7B3BF7D6BBA}" type="datetimeFigureOut">
              <a:rPr lang="en-PH" smtClean="0"/>
              <a:t>04/04/2022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  <a:defRPr sz="3000"/>
            </a:lvl1pPr>
            <a:lvl2pPr marL="914400" lvl="1" indent="-393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❏"/>
              <a:defRPr sz="2600"/>
            </a:lvl2pPr>
            <a:lvl3pPr marL="1371600" lvl="2" indent="-3683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  <a:defRPr sz="2200"/>
            </a:lvl3pPr>
            <a:lvl4pPr marL="1828800" lvl="3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  <a:defRPr sz="1800"/>
            </a:lvl4pPr>
            <a:lvl5pPr marL="2286000" lvl="4" indent="-317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/>
            </a:lvl5pPr>
            <a:lvl6pPr marL="2743200" lvl="5" indent="-317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/>
            </a:lvl6pPr>
            <a:lvl7pPr marL="3200400" lvl="6" indent="-317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/>
            </a:lvl7pPr>
            <a:lvl8pPr marL="3657600" lvl="7" indent="-3175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/>
            </a:lvl8pPr>
            <a:lvl9pPr marL="4114800" lvl="8" indent="-317500" algn="just">
              <a:spcBef>
                <a:spcPts val="1600"/>
              </a:spcBef>
              <a:spcAft>
                <a:spcPts val="1600"/>
              </a:spcAft>
              <a:buSzPts val="1400"/>
              <a:buChar char="❏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475-9340-45B9-B2D5-A7B3BF7D6BBA}" type="datetimeFigureOut">
              <a:rPr lang="en-PH" smtClean="0"/>
              <a:t>04/04/2022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475-9340-45B9-B2D5-A7B3BF7D6BBA}" type="datetimeFigureOut">
              <a:rPr lang="en-PH" smtClean="0"/>
              <a:t>04/04/2022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475-9340-45B9-B2D5-A7B3BF7D6BBA}" type="datetimeFigureOut">
              <a:rPr lang="en-PH" smtClean="0"/>
              <a:t>04/04/2022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475-9340-45B9-B2D5-A7B3BF7D6BBA}" type="datetimeFigureOut">
              <a:rPr lang="en-PH" smtClean="0"/>
              <a:t>04/04/2022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475-9340-45B9-B2D5-A7B3BF7D6BBA}" type="datetimeFigureOut">
              <a:rPr lang="en-PH" smtClean="0"/>
              <a:t>04/04/2022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475-9340-45B9-B2D5-A7B3BF7D6BBA}" type="datetimeFigureOut">
              <a:rPr lang="en-PH" smtClean="0"/>
              <a:t>04/04/2022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475-9340-45B9-B2D5-A7B3BF7D6BBA}" type="datetimeFigureOut">
              <a:rPr lang="en-PH" smtClean="0"/>
              <a:t>04/04/2022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475-9340-45B9-B2D5-A7B3BF7D6BBA}" type="datetimeFigureOut">
              <a:rPr lang="en-PH" smtClean="0"/>
              <a:t>04/04/2022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30475-9340-45B9-B2D5-A7B3BF7D6BBA}" type="datetimeFigureOut">
              <a:rPr lang="en-PH" smtClean="0"/>
              <a:t>04/04/2022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/>
          <p:nvPr/>
        </p:nvSpPr>
        <p:spPr>
          <a:xfrm>
            <a:off x="1314450" y="96679"/>
            <a:ext cx="5054441" cy="8420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875" dirty="0">
                <a:ea typeface="Arial" panose="020B0604020202020204" pitchFamily="34" charset="0"/>
              </a:rPr>
              <a:t>WEEK 4: Agenda</a:t>
            </a:r>
          </a:p>
        </p:txBody>
      </p:sp>
      <p:sp>
        <p:nvSpPr>
          <p:cNvPr id="4100" name="Rectangle 1"/>
          <p:cNvSpPr/>
          <p:nvPr/>
        </p:nvSpPr>
        <p:spPr>
          <a:xfrm>
            <a:off x="1314450" y="1840627"/>
            <a:ext cx="303490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>
                <a:solidFill>
                  <a:srgbClr val="545454"/>
                </a:solidFill>
                <a:ea typeface="Georgia" panose="02040502050405020303" pitchFamily="2" charset="0"/>
              </a:rPr>
              <a:t>STACK</a:t>
            </a:r>
          </a:p>
        </p:txBody>
      </p:sp>
      <p:grpSp>
        <p:nvGrpSpPr>
          <p:cNvPr id="4102" name="Group 2"/>
          <p:cNvGrpSpPr/>
          <p:nvPr/>
        </p:nvGrpSpPr>
        <p:grpSpPr>
          <a:xfrm>
            <a:off x="4521994" y="1470282"/>
            <a:ext cx="3225403" cy="2411949"/>
            <a:chOff x="0" y="186084"/>
            <a:chExt cx="4300666" cy="3216008"/>
          </a:xfrm>
        </p:grpSpPr>
        <p:sp>
          <p:nvSpPr>
            <p:cNvPr id="5126" name="Rectangle 7"/>
            <p:cNvSpPr/>
            <p:nvPr/>
          </p:nvSpPr>
          <p:spPr>
            <a:xfrm>
              <a:off x="254625" y="686660"/>
              <a:ext cx="4046041" cy="159854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800">
                  <a:solidFill>
                    <a:srgbClr val="545454"/>
                  </a:solidFill>
                  <a:ea typeface="Georgia" panose="02040502050405020303" pitchFamily="2" charset="0"/>
                  <a:sym typeface="+mn-ea"/>
                </a:rPr>
                <a:t>QUEUE</a:t>
              </a:r>
            </a:p>
          </p:txBody>
        </p:sp>
        <p:cxnSp>
          <p:nvCxnSpPr>
            <p:cNvPr id="5127" name="Straight Connector 9"/>
            <p:cNvCxnSpPr/>
            <p:nvPr/>
          </p:nvCxnSpPr>
          <p:spPr>
            <a:xfrm>
              <a:off x="0" y="186084"/>
              <a:ext cx="0" cy="3216008"/>
            </a:xfrm>
            <a:prstGeom prst="line">
              <a:avLst/>
            </a:prstGeom>
            <a:ln w="9525" cap="flat" cmpd="sng">
              <a:solidFill>
                <a:srgbClr val="C6C6C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32" name="Group 18"/>
          <p:cNvGrpSpPr/>
          <p:nvPr/>
        </p:nvGrpSpPr>
        <p:grpSpPr>
          <a:xfrm>
            <a:off x="1333500" y="4523185"/>
            <a:ext cx="1264444" cy="590873"/>
            <a:chOff x="0" y="0"/>
            <a:chExt cx="1685395" cy="788024"/>
          </a:xfrm>
        </p:grpSpPr>
        <p:sp>
          <p:nvSpPr>
            <p:cNvPr id="5133" name="TextBox 16"/>
            <p:cNvSpPr txBox="1"/>
            <p:nvPr/>
          </p:nvSpPr>
          <p:spPr>
            <a:xfrm>
              <a:off x="0" y="0"/>
              <a:ext cx="1685395" cy="6614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625" dirty="0">
                  <a:solidFill>
                    <a:srgbClr val="FFFFFF"/>
                  </a:solidFill>
                  <a:ea typeface="Calibri" panose="020F0502020204030204" charset="0"/>
                </a:rPr>
                <a:t>WPS </a:t>
              </a:r>
            </a:p>
          </p:txBody>
        </p:sp>
        <p:sp>
          <p:nvSpPr>
            <p:cNvPr id="5134" name="TextBox 17"/>
            <p:cNvSpPr txBox="1"/>
            <p:nvPr/>
          </p:nvSpPr>
          <p:spPr>
            <a:xfrm>
              <a:off x="15463" y="512790"/>
              <a:ext cx="1435970" cy="27523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750">
                  <a:solidFill>
                    <a:srgbClr val="FFFFFF"/>
                  </a:solidFill>
                </a:rPr>
                <a:t>Company Slogan</a:t>
              </a:r>
              <a:endParaRPr lang="en-US" altLang="zh-CN" sz="750" i="1">
                <a:solidFill>
                  <a:srgbClr val="FFFFFF"/>
                </a:solidFill>
                <a:ea typeface="Georgia" panose="02040502050405020303" pitchFamily="2" charset="0"/>
              </a:endParaRPr>
            </a:p>
          </p:txBody>
        </p:sp>
      </p:grpSp>
      <p:sp>
        <p:nvSpPr>
          <p:cNvPr id="5135" name="TextBox 19"/>
          <p:cNvSpPr txBox="1"/>
          <p:nvPr/>
        </p:nvSpPr>
        <p:spPr>
          <a:xfrm>
            <a:off x="6765131" y="4574381"/>
            <a:ext cx="291704" cy="5295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50">
                <a:solidFill>
                  <a:srgbClr val="FFFFFF"/>
                </a:solidFill>
              </a:rPr>
              <a:t>2</a:t>
            </a:r>
            <a:endParaRPr lang="en-US" altLang="zh-CN" sz="2850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5136" name="TextBox 20"/>
          <p:cNvSpPr txBox="1"/>
          <p:nvPr/>
        </p:nvSpPr>
        <p:spPr>
          <a:xfrm>
            <a:off x="7015163" y="4555331"/>
            <a:ext cx="490538" cy="5295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50" i="1">
                <a:solidFill>
                  <a:srgbClr val="FFFFFF"/>
                </a:solidFill>
              </a:rPr>
              <a:t>of</a:t>
            </a:r>
            <a:endParaRPr lang="en-US" altLang="zh-CN" sz="2850" i="1">
              <a:solidFill>
                <a:srgbClr val="FFFFFF"/>
              </a:solidFill>
              <a:ea typeface="Georgia" panose="02040502050405020303" pitchFamily="2" charset="0"/>
            </a:endParaRPr>
          </a:p>
        </p:txBody>
      </p:sp>
      <p:sp>
        <p:nvSpPr>
          <p:cNvPr id="5137" name="TextBox 21"/>
          <p:cNvSpPr txBox="1"/>
          <p:nvPr/>
        </p:nvSpPr>
        <p:spPr>
          <a:xfrm>
            <a:off x="7462838" y="4577954"/>
            <a:ext cx="516731" cy="968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50">
                <a:solidFill>
                  <a:srgbClr val="FFFFFF"/>
                </a:solidFill>
              </a:rPr>
              <a:t>15</a:t>
            </a:r>
            <a:endParaRPr lang="en-US" altLang="zh-CN" sz="2850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push </a:t>
            </a:r>
          </a:p>
        </p:txBody>
      </p:sp>
      <p:grpSp>
        <p:nvGrpSpPr>
          <p:cNvPr id="264" name="Google Shape;264;p26"/>
          <p:cNvGrpSpPr/>
          <p:nvPr/>
        </p:nvGrpSpPr>
        <p:grpSpPr>
          <a:xfrm>
            <a:off x="858550" y="2417675"/>
            <a:ext cx="7359300" cy="516000"/>
            <a:chOff x="782350" y="2570075"/>
            <a:chExt cx="7359300" cy="516000"/>
          </a:xfrm>
        </p:grpSpPr>
        <p:sp>
          <p:nvSpPr>
            <p:cNvPr id="265" name="Google Shape;265;p26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-3</a:t>
              </a:r>
              <a:endParaRPr sz="2400"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8" name="Google Shape;278;p26"/>
          <p:cNvGrpSpPr/>
          <p:nvPr/>
        </p:nvGrpSpPr>
        <p:grpSpPr>
          <a:xfrm>
            <a:off x="858550" y="2933675"/>
            <a:ext cx="7359300" cy="516000"/>
            <a:chOff x="782350" y="2570075"/>
            <a:chExt cx="7359300" cy="516000"/>
          </a:xfrm>
        </p:grpSpPr>
        <p:sp>
          <p:nvSpPr>
            <p:cNvPr id="279" name="Google Shape;279;p26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292" name="Google Shape;292;p26"/>
          <p:cNvSpPr/>
          <p:nvPr/>
        </p:nvSpPr>
        <p:spPr>
          <a:xfrm>
            <a:off x="2339475" y="1106004"/>
            <a:ext cx="4230900" cy="10227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push -3</a:t>
            </a:r>
            <a:endParaRPr sz="2400"/>
          </a:p>
        </p:txBody>
      </p:sp>
      <p:sp>
        <p:nvSpPr>
          <p:cNvPr id="293" name="Google Shape;293;p26"/>
          <p:cNvSpPr/>
          <p:nvPr/>
        </p:nvSpPr>
        <p:spPr>
          <a:xfrm>
            <a:off x="2570525" y="34496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2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1</a:t>
            </a:r>
            <a:endParaRPr sz="2400"/>
          </a:p>
        </p:txBody>
      </p:sp>
      <p:sp>
        <p:nvSpPr>
          <p:cNvPr id="294" name="Google Shape;294;p26"/>
          <p:cNvSpPr txBox="1"/>
          <p:nvPr/>
        </p:nvSpPr>
        <p:spPr>
          <a:xfrm>
            <a:off x="414800" y="18450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295" name="Google Shape;295;p26"/>
          <p:cNvSpPr txBox="1"/>
          <p:nvPr/>
        </p:nvSpPr>
        <p:spPr>
          <a:xfrm>
            <a:off x="414800" y="34496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push </a:t>
            </a:r>
          </a:p>
        </p:txBody>
      </p:sp>
      <p:grpSp>
        <p:nvGrpSpPr>
          <p:cNvPr id="301" name="Google Shape;301;p27"/>
          <p:cNvGrpSpPr/>
          <p:nvPr/>
        </p:nvGrpSpPr>
        <p:grpSpPr>
          <a:xfrm>
            <a:off x="858550" y="2417675"/>
            <a:ext cx="7359300" cy="516000"/>
            <a:chOff x="782350" y="2570075"/>
            <a:chExt cx="7359300" cy="516000"/>
          </a:xfrm>
        </p:grpSpPr>
        <p:sp>
          <p:nvSpPr>
            <p:cNvPr id="302" name="Google Shape;302;p27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-3</a:t>
              </a:r>
              <a:endParaRPr sz="2400"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5" name="Google Shape;315;p27"/>
          <p:cNvGrpSpPr/>
          <p:nvPr/>
        </p:nvGrpSpPr>
        <p:grpSpPr>
          <a:xfrm>
            <a:off x="858550" y="2933675"/>
            <a:ext cx="7359300" cy="516000"/>
            <a:chOff x="782350" y="2570075"/>
            <a:chExt cx="7359300" cy="516000"/>
          </a:xfrm>
        </p:grpSpPr>
        <p:sp>
          <p:nvSpPr>
            <p:cNvPr id="316" name="Google Shape;316;p27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329" name="Google Shape;329;p27"/>
          <p:cNvSpPr/>
          <p:nvPr/>
        </p:nvSpPr>
        <p:spPr>
          <a:xfrm>
            <a:off x="2339475" y="1106004"/>
            <a:ext cx="4230900" cy="10227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push 17</a:t>
            </a:r>
            <a:endParaRPr sz="2400"/>
          </a:p>
        </p:txBody>
      </p:sp>
      <p:sp>
        <p:nvSpPr>
          <p:cNvPr id="330" name="Google Shape;330;p27"/>
          <p:cNvSpPr/>
          <p:nvPr/>
        </p:nvSpPr>
        <p:spPr>
          <a:xfrm>
            <a:off x="2570525" y="34496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2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1</a:t>
            </a:r>
            <a:endParaRPr sz="2400"/>
          </a:p>
        </p:txBody>
      </p:sp>
      <p:sp>
        <p:nvSpPr>
          <p:cNvPr id="331" name="Google Shape;331;p27"/>
          <p:cNvSpPr txBox="1"/>
          <p:nvPr/>
        </p:nvSpPr>
        <p:spPr>
          <a:xfrm>
            <a:off x="414800" y="18450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332" name="Google Shape;332;p27"/>
          <p:cNvSpPr txBox="1"/>
          <p:nvPr/>
        </p:nvSpPr>
        <p:spPr>
          <a:xfrm>
            <a:off x="414800" y="34496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push </a:t>
            </a:r>
          </a:p>
        </p:txBody>
      </p:sp>
      <p:grpSp>
        <p:nvGrpSpPr>
          <p:cNvPr id="338" name="Google Shape;338;p28"/>
          <p:cNvGrpSpPr/>
          <p:nvPr/>
        </p:nvGrpSpPr>
        <p:grpSpPr>
          <a:xfrm>
            <a:off x="858550" y="2417675"/>
            <a:ext cx="7359300" cy="516000"/>
            <a:chOff x="782350" y="2570075"/>
            <a:chExt cx="7359300" cy="516000"/>
          </a:xfrm>
        </p:grpSpPr>
        <p:sp>
          <p:nvSpPr>
            <p:cNvPr id="339" name="Google Shape;339;p28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-3</a:t>
              </a:r>
              <a:endParaRPr sz="2400"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17</a:t>
              </a:r>
              <a:endParaRPr sz="2400"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2" name="Google Shape;352;p28"/>
          <p:cNvGrpSpPr/>
          <p:nvPr/>
        </p:nvGrpSpPr>
        <p:grpSpPr>
          <a:xfrm>
            <a:off x="858550" y="2933675"/>
            <a:ext cx="7359300" cy="516000"/>
            <a:chOff x="782350" y="2570075"/>
            <a:chExt cx="7359300" cy="516000"/>
          </a:xfrm>
        </p:grpSpPr>
        <p:sp>
          <p:nvSpPr>
            <p:cNvPr id="353" name="Google Shape;353;p28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366" name="Google Shape;366;p28"/>
          <p:cNvSpPr/>
          <p:nvPr/>
        </p:nvSpPr>
        <p:spPr>
          <a:xfrm>
            <a:off x="2339475" y="1106004"/>
            <a:ext cx="4230900" cy="10227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push 17</a:t>
            </a:r>
            <a:endParaRPr sz="2400"/>
          </a:p>
        </p:txBody>
      </p:sp>
      <p:sp>
        <p:nvSpPr>
          <p:cNvPr id="367" name="Google Shape;367;p28"/>
          <p:cNvSpPr/>
          <p:nvPr/>
        </p:nvSpPr>
        <p:spPr>
          <a:xfrm>
            <a:off x="2570525" y="34496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3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2</a:t>
            </a:r>
            <a:endParaRPr sz="2400"/>
          </a:p>
        </p:txBody>
      </p:sp>
      <p:sp>
        <p:nvSpPr>
          <p:cNvPr id="368" name="Google Shape;368;p28"/>
          <p:cNvSpPr txBox="1"/>
          <p:nvPr/>
        </p:nvSpPr>
        <p:spPr>
          <a:xfrm>
            <a:off x="414800" y="18450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369" name="Google Shape;369;p28"/>
          <p:cNvSpPr txBox="1"/>
          <p:nvPr/>
        </p:nvSpPr>
        <p:spPr>
          <a:xfrm>
            <a:off x="414800" y="34496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push </a:t>
            </a:r>
          </a:p>
        </p:txBody>
      </p:sp>
      <p:grpSp>
        <p:nvGrpSpPr>
          <p:cNvPr id="375" name="Google Shape;375;p29"/>
          <p:cNvGrpSpPr/>
          <p:nvPr/>
        </p:nvGrpSpPr>
        <p:grpSpPr>
          <a:xfrm>
            <a:off x="858550" y="2417675"/>
            <a:ext cx="7359300" cy="516000"/>
            <a:chOff x="782350" y="2570075"/>
            <a:chExt cx="7359300" cy="516000"/>
          </a:xfrm>
        </p:grpSpPr>
        <p:sp>
          <p:nvSpPr>
            <p:cNvPr id="376" name="Google Shape;376;p29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-3</a:t>
              </a:r>
              <a:endParaRPr sz="2400"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17</a:t>
              </a:r>
              <a:endParaRPr sz="2400"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9" name="Google Shape;389;p29"/>
          <p:cNvGrpSpPr/>
          <p:nvPr/>
        </p:nvGrpSpPr>
        <p:grpSpPr>
          <a:xfrm>
            <a:off x="858550" y="2933675"/>
            <a:ext cx="7359300" cy="516000"/>
            <a:chOff x="782350" y="2570075"/>
            <a:chExt cx="7359300" cy="516000"/>
          </a:xfrm>
        </p:grpSpPr>
        <p:sp>
          <p:nvSpPr>
            <p:cNvPr id="390" name="Google Shape;390;p29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403" name="Google Shape;403;p29"/>
          <p:cNvSpPr/>
          <p:nvPr/>
        </p:nvSpPr>
        <p:spPr>
          <a:xfrm>
            <a:off x="2339475" y="1106004"/>
            <a:ext cx="4230900" cy="10227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push 1</a:t>
            </a:r>
            <a:endParaRPr sz="2400"/>
          </a:p>
        </p:txBody>
      </p:sp>
      <p:sp>
        <p:nvSpPr>
          <p:cNvPr id="404" name="Google Shape;404;p29"/>
          <p:cNvSpPr/>
          <p:nvPr/>
        </p:nvSpPr>
        <p:spPr>
          <a:xfrm>
            <a:off x="2570525" y="34496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3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2</a:t>
            </a:r>
            <a:endParaRPr sz="2400"/>
          </a:p>
        </p:txBody>
      </p:sp>
      <p:sp>
        <p:nvSpPr>
          <p:cNvPr id="405" name="Google Shape;405;p29"/>
          <p:cNvSpPr txBox="1"/>
          <p:nvPr/>
        </p:nvSpPr>
        <p:spPr>
          <a:xfrm>
            <a:off x="414800" y="18450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406" name="Google Shape;406;p29"/>
          <p:cNvSpPr txBox="1"/>
          <p:nvPr/>
        </p:nvSpPr>
        <p:spPr>
          <a:xfrm>
            <a:off x="414800" y="34496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push </a:t>
            </a:r>
          </a:p>
        </p:txBody>
      </p:sp>
      <p:grpSp>
        <p:nvGrpSpPr>
          <p:cNvPr id="412" name="Google Shape;412;p30"/>
          <p:cNvGrpSpPr/>
          <p:nvPr/>
        </p:nvGrpSpPr>
        <p:grpSpPr>
          <a:xfrm>
            <a:off x="858550" y="2417675"/>
            <a:ext cx="7359300" cy="516000"/>
            <a:chOff x="782350" y="2570075"/>
            <a:chExt cx="7359300" cy="516000"/>
          </a:xfrm>
        </p:grpSpPr>
        <p:sp>
          <p:nvSpPr>
            <p:cNvPr id="413" name="Google Shape;413;p30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-3</a:t>
              </a:r>
              <a:endParaRPr sz="2400"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17</a:t>
              </a:r>
              <a:endParaRPr sz="2400"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</a:t>
              </a:r>
              <a:endParaRPr sz="2400"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6" name="Google Shape;426;p30"/>
          <p:cNvGrpSpPr/>
          <p:nvPr/>
        </p:nvGrpSpPr>
        <p:grpSpPr>
          <a:xfrm>
            <a:off x="858550" y="2933675"/>
            <a:ext cx="7359300" cy="516000"/>
            <a:chOff x="782350" y="2570075"/>
            <a:chExt cx="7359300" cy="516000"/>
          </a:xfrm>
        </p:grpSpPr>
        <p:sp>
          <p:nvSpPr>
            <p:cNvPr id="427" name="Google Shape;427;p30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440" name="Google Shape;440;p30"/>
          <p:cNvSpPr/>
          <p:nvPr/>
        </p:nvSpPr>
        <p:spPr>
          <a:xfrm>
            <a:off x="2339475" y="1106004"/>
            <a:ext cx="4230900" cy="10227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push 1</a:t>
            </a:r>
            <a:endParaRPr sz="2400"/>
          </a:p>
        </p:txBody>
      </p:sp>
      <p:sp>
        <p:nvSpPr>
          <p:cNvPr id="441" name="Google Shape;441;p30"/>
          <p:cNvSpPr/>
          <p:nvPr/>
        </p:nvSpPr>
        <p:spPr>
          <a:xfrm>
            <a:off x="2570525" y="34496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4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3</a:t>
            </a:r>
            <a:endParaRPr sz="2400"/>
          </a:p>
        </p:txBody>
      </p:sp>
      <p:sp>
        <p:nvSpPr>
          <p:cNvPr id="442" name="Google Shape;442;p30"/>
          <p:cNvSpPr txBox="1"/>
          <p:nvPr/>
        </p:nvSpPr>
        <p:spPr>
          <a:xfrm>
            <a:off x="414800" y="18450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443" name="Google Shape;443;p30"/>
          <p:cNvSpPr txBox="1"/>
          <p:nvPr/>
        </p:nvSpPr>
        <p:spPr>
          <a:xfrm>
            <a:off x="414800" y="34496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push </a:t>
            </a:r>
          </a:p>
        </p:txBody>
      </p:sp>
      <p:grpSp>
        <p:nvGrpSpPr>
          <p:cNvPr id="449" name="Google Shape;449;p31"/>
          <p:cNvGrpSpPr/>
          <p:nvPr/>
        </p:nvGrpSpPr>
        <p:grpSpPr>
          <a:xfrm>
            <a:off x="858550" y="2417675"/>
            <a:ext cx="7359300" cy="516000"/>
            <a:chOff x="782350" y="2570075"/>
            <a:chExt cx="7359300" cy="516000"/>
          </a:xfrm>
        </p:grpSpPr>
        <p:sp>
          <p:nvSpPr>
            <p:cNvPr id="450" name="Google Shape;450;p31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-3</a:t>
              </a:r>
              <a:endParaRPr sz="2400"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17</a:t>
              </a:r>
              <a:endParaRPr sz="2400"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</a:t>
              </a:r>
              <a:endParaRPr sz="2400"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3" name="Google Shape;463;p31"/>
          <p:cNvGrpSpPr/>
          <p:nvPr/>
        </p:nvGrpSpPr>
        <p:grpSpPr>
          <a:xfrm>
            <a:off x="858550" y="2933675"/>
            <a:ext cx="7359300" cy="516000"/>
            <a:chOff x="782350" y="2570075"/>
            <a:chExt cx="7359300" cy="516000"/>
          </a:xfrm>
        </p:grpSpPr>
        <p:sp>
          <p:nvSpPr>
            <p:cNvPr id="464" name="Google Shape;464;p31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477" name="Google Shape;477;p31"/>
          <p:cNvSpPr/>
          <p:nvPr/>
        </p:nvSpPr>
        <p:spPr>
          <a:xfrm>
            <a:off x="2339475" y="1106004"/>
            <a:ext cx="4230900" cy="10227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push 29</a:t>
            </a:r>
            <a:endParaRPr sz="2400"/>
          </a:p>
        </p:txBody>
      </p:sp>
      <p:sp>
        <p:nvSpPr>
          <p:cNvPr id="478" name="Google Shape;478;p31"/>
          <p:cNvSpPr/>
          <p:nvPr/>
        </p:nvSpPr>
        <p:spPr>
          <a:xfrm>
            <a:off x="2570525" y="34496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4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3</a:t>
            </a:r>
            <a:endParaRPr sz="2400"/>
          </a:p>
        </p:txBody>
      </p:sp>
      <p:sp>
        <p:nvSpPr>
          <p:cNvPr id="479" name="Google Shape;479;p31"/>
          <p:cNvSpPr txBox="1"/>
          <p:nvPr/>
        </p:nvSpPr>
        <p:spPr>
          <a:xfrm>
            <a:off x="414800" y="18450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480" name="Google Shape;480;p31"/>
          <p:cNvSpPr txBox="1"/>
          <p:nvPr/>
        </p:nvSpPr>
        <p:spPr>
          <a:xfrm>
            <a:off x="414800" y="34496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push </a:t>
            </a:r>
          </a:p>
        </p:txBody>
      </p:sp>
      <p:grpSp>
        <p:nvGrpSpPr>
          <p:cNvPr id="486" name="Google Shape;486;p32"/>
          <p:cNvGrpSpPr/>
          <p:nvPr/>
        </p:nvGrpSpPr>
        <p:grpSpPr>
          <a:xfrm>
            <a:off x="858550" y="2417675"/>
            <a:ext cx="7359300" cy="516000"/>
            <a:chOff x="782350" y="2570075"/>
            <a:chExt cx="7359300" cy="516000"/>
          </a:xfrm>
        </p:grpSpPr>
        <p:sp>
          <p:nvSpPr>
            <p:cNvPr id="487" name="Google Shape;487;p32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-3</a:t>
              </a:r>
              <a:endParaRPr sz="2400"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17</a:t>
              </a:r>
              <a:endParaRPr sz="2400"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</a:t>
              </a:r>
              <a:endParaRPr sz="2400"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29</a:t>
              </a:r>
              <a:endParaRPr sz="2400"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0" name="Google Shape;500;p32"/>
          <p:cNvGrpSpPr/>
          <p:nvPr/>
        </p:nvGrpSpPr>
        <p:grpSpPr>
          <a:xfrm>
            <a:off x="858550" y="2933675"/>
            <a:ext cx="7359300" cy="516000"/>
            <a:chOff x="782350" y="2570075"/>
            <a:chExt cx="7359300" cy="516000"/>
          </a:xfrm>
        </p:grpSpPr>
        <p:sp>
          <p:nvSpPr>
            <p:cNvPr id="501" name="Google Shape;501;p32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514" name="Google Shape;514;p32"/>
          <p:cNvSpPr/>
          <p:nvPr/>
        </p:nvSpPr>
        <p:spPr>
          <a:xfrm>
            <a:off x="2339475" y="1106004"/>
            <a:ext cx="4230900" cy="10227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push 29</a:t>
            </a:r>
            <a:endParaRPr sz="2400"/>
          </a:p>
        </p:txBody>
      </p:sp>
      <p:sp>
        <p:nvSpPr>
          <p:cNvPr id="515" name="Google Shape;515;p32"/>
          <p:cNvSpPr/>
          <p:nvPr/>
        </p:nvSpPr>
        <p:spPr>
          <a:xfrm>
            <a:off x="2570525" y="34496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5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4</a:t>
            </a:r>
            <a:endParaRPr sz="2400"/>
          </a:p>
        </p:txBody>
      </p:sp>
      <p:sp>
        <p:nvSpPr>
          <p:cNvPr id="516" name="Google Shape;516;p32"/>
          <p:cNvSpPr txBox="1"/>
          <p:nvPr/>
        </p:nvSpPr>
        <p:spPr>
          <a:xfrm>
            <a:off x="414800" y="18450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517" name="Google Shape;517;p32"/>
          <p:cNvSpPr txBox="1"/>
          <p:nvPr/>
        </p:nvSpPr>
        <p:spPr>
          <a:xfrm>
            <a:off x="414800" y="34496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push </a:t>
            </a:r>
          </a:p>
        </p:txBody>
      </p:sp>
      <p:grpSp>
        <p:nvGrpSpPr>
          <p:cNvPr id="523" name="Google Shape;523;p33"/>
          <p:cNvGrpSpPr/>
          <p:nvPr/>
        </p:nvGrpSpPr>
        <p:grpSpPr>
          <a:xfrm>
            <a:off x="858550" y="2417675"/>
            <a:ext cx="7359300" cy="516000"/>
            <a:chOff x="782350" y="2570075"/>
            <a:chExt cx="7359300" cy="516000"/>
          </a:xfrm>
        </p:grpSpPr>
        <p:sp>
          <p:nvSpPr>
            <p:cNvPr id="524" name="Google Shape;524;p33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-3</a:t>
              </a:r>
              <a:endParaRPr sz="2400"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17</a:t>
              </a:r>
              <a:endParaRPr sz="2400"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</a:t>
              </a:r>
              <a:endParaRPr sz="2400"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29</a:t>
              </a:r>
              <a:endParaRPr sz="2400"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7" name="Google Shape;537;p33"/>
          <p:cNvGrpSpPr/>
          <p:nvPr/>
        </p:nvGrpSpPr>
        <p:grpSpPr>
          <a:xfrm>
            <a:off x="858550" y="2933675"/>
            <a:ext cx="7359300" cy="516000"/>
            <a:chOff x="782350" y="2570075"/>
            <a:chExt cx="7359300" cy="516000"/>
          </a:xfrm>
        </p:grpSpPr>
        <p:sp>
          <p:nvSpPr>
            <p:cNvPr id="538" name="Google Shape;538;p33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551" name="Google Shape;551;p33"/>
          <p:cNvSpPr/>
          <p:nvPr/>
        </p:nvSpPr>
        <p:spPr>
          <a:xfrm>
            <a:off x="2339475" y="1106004"/>
            <a:ext cx="4230900" cy="10227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push 94</a:t>
            </a:r>
            <a:endParaRPr sz="2400"/>
          </a:p>
        </p:txBody>
      </p:sp>
      <p:sp>
        <p:nvSpPr>
          <p:cNvPr id="552" name="Google Shape;552;p33"/>
          <p:cNvSpPr/>
          <p:nvPr/>
        </p:nvSpPr>
        <p:spPr>
          <a:xfrm>
            <a:off x="2570525" y="34496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5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4</a:t>
            </a:r>
            <a:endParaRPr sz="2400"/>
          </a:p>
        </p:txBody>
      </p:sp>
      <p:sp>
        <p:nvSpPr>
          <p:cNvPr id="553" name="Google Shape;553;p33"/>
          <p:cNvSpPr txBox="1"/>
          <p:nvPr/>
        </p:nvSpPr>
        <p:spPr>
          <a:xfrm>
            <a:off x="414800" y="18450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554" name="Google Shape;554;p33"/>
          <p:cNvSpPr txBox="1"/>
          <p:nvPr/>
        </p:nvSpPr>
        <p:spPr>
          <a:xfrm>
            <a:off x="414800" y="34496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push </a:t>
            </a:r>
          </a:p>
        </p:txBody>
      </p:sp>
      <p:grpSp>
        <p:nvGrpSpPr>
          <p:cNvPr id="560" name="Google Shape;560;p34"/>
          <p:cNvGrpSpPr/>
          <p:nvPr/>
        </p:nvGrpSpPr>
        <p:grpSpPr>
          <a:xfrm>
            <a:off x="858550" y="2417675"/>
            <a:ext cx="7359300" cy="516000"/>
            <a:chOff x="782350" y="2570075"/>
            <a:chExt cx="7359300" cy="516000"/>
          </a:xfrm>
        </p:grpSpPr>
        <p:sp>
          <p:nvSpPr>
            <p:cNvPr id="561" name="Google Shape;561;p34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-3</a:t>
              </a:r>
              <a:endParaRPr sz="2400"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17</a:t>
              </a:r>
              <a:endParaRPr sz="2400"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</a:t>
              </a:r>
              <a:endParaRPr sz="2400"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29</a:t>
              </a:r>
              <a:endParaRPr sz="2400"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94</a:t>
              </a:r>
              <a:endParaRPr sz="2400"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34"/>
          <p:cNvGrpSpPr/>
          <p:nvPr/>
        </p:nvGrpSpPr>
        <p:grpSpPr>
          <a:xfrm>
            <a:off x="858550" y="2933675"/>
            <a:ext cx="7359300" cy="516000"/>
            <a:chOff x="782350" y="2570075"/>
            <a:chExt cx="7359300" cy="516000"/>
          </a:xfrm>
        </p:grpSpPr>
        <p:sp>
          <p:nvSpPr>
            <p:cNvPr id="575" name="Google Shape;575;p34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588" name="Google Shape;588;p34"/>
          <p:cNvSpPr/>
          <p:nvPr/>
        </p:nvSpPr>
        <p:spPr>
          <a:xfrm>
            <a:off x="2339475" y="1106004"/>
            <a:ext cx="4230900" cy="10227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push 94</a:t>
            </a:r>
            <a:endParaRPr sz="2400"/>
          </a:p>
        </p:txBody>
      </p:sp>
      <p:sp>
        <p:nvSpPr>
          <p:cNvPr id="589" name="Google Shape;589;p34"/>
          <p:cNvSpPr/>
          <p:nvPr/>
        </p:nvSpPr>
        <p:spPr>
          <a:xfrm>
            <a:off x="2570525" y="34496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6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5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push </a:t>
            </a:r>
          </a:p>
        </p:txBody>
      </p:sp>
      <p:grpSp>
        <p:nvGrpSpPr>
          <p:cNvPr id="595" name="Google Shape;595;p35"/>
          <p:cNvGrpSpPr/>
          <p:nvPr/>
        </p:nvGrpSpPr>
        <p:grpSpPr>
          <a:xfrm>
            <a:off x="858550" y="2417675"/>
            <a:ext cx="7359300" cy="516000"/>
            <a:chOff x="782350" y="2570075"/>
            <a:chExt cx="7359300" cy="516000"/>
          </a:xfrm>
        </p:grpSpPr>
        <p:sp>
          <p:nvSpPr>
            <p:cNvPr id="596" name="Google Shape;596;p35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-3</a:t>
              </a:r>
              <a:endParaRPr sz="2400"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17</a:t>
              </a:r>
              <a:endParaRPr sz="2400"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</a:t>
              </a:r>
              <a:endParaRPr sz="2400"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29</a:t>
              </a:r>
              <a:endParaRPr sz="2400"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94</a:t>
              </a:r>
              <a:endParaRPr sz="2400"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9" name="Google Shape;609;p35"/>
          <p:cNvGrpSpPr/>
          <p:nvPr/>
        </p:nvGrpSpPr>
        <p:grpSpPr>
          <a:xfrm>
            <a:off x="858550" y="2933675"/>
            <a:ext cx="7359300" cy="516000"/>
            <a:chOff x="782350" y="2570075"/>
            <a:chExt cx="7359300" cy="516000"/>
          </a:xfrm>
        </p:grpSpPr>
        <p:sp>
          <p:nvSpPr>
            <p:cNvPr id="610" name="Google Shape;610;p35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623" name="Google Shape;623;p35"/>
          <p:cNvSpPr/>
          <p:nvPr/>
        </p:nvSpPr>
        <p:spPr>
          <a:xfrm>
            <a:off x="2339475" y="1106004"/>
            <a:ext cx="4230900" cy="10227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push 57</a:t>
            </a:r>
            <a:endParaRPr sz="2400"/>
          </a:p>
        </p:txBody>
      </p:sp>
      <p:sp>
        <p:nvSpPr>
          <p:cNvPr id="624" name="Google Shape;624;p35"/>
          <p:cNvSpPr/>
          <p:nvPr/>
        </p:nvSpPr>
        <p:spPr>
          <a:xfrm>
            <a:off x="2570525" y="34496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6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5</a:t>
            </a:r>
            <a:endParaRPr sz="2400"/>
          </a:p>
        </p:txBody>
      </p:sp>
      <p:sp>
        <p:nvSpPr>
          <p:cNvPr id="625" name="Google Shape;625;p35"/>
          <p:cNvSpPr txBox="1"/>
          <p:nvPr/>
        </p:nvSpPr>
        <p:spPr>
          <a:xfrm>
            <a:off x="414800" y="18450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626" name="Google Shape;626;p35"/>
          <p:cNvSpPr txBox="1"/>
          <p:nvPr/>
        </p:nvSpPr>
        <p:spPr>
          <a:xfrm>
            <a:off x="414800" y="34496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/>
          <p:nvPr/>
        </p:nvSpPr>
        <p:spPr>
          <a:xfrm>
            <a:off x="865585" y="1335881"/>
            <a:ext cx="3961209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6000">
                <a:ea typeface="Arial" panose="020B0604020202020204" pitchFamily="34" charset="0"/>
              </a:rPr>
              <a:t>STACK</a:t>
            </a:r>
          </a:p>
        </p:txBody>
      </p:sp>
      <p:sp>
        <p:nvSpPr>
          <p:cNvPr id="3076" name="TextBox 4"/>
          <p:cNvSpPr txBox="1"/>
          <p:nvPr/>
        </p:nvSpPr>
        <p:spPr>
          <a:xfrm>
            <a:off x="865743" y="2410698"/>
            <a:ext cx="3214688" cy="321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500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ABSTRACT DATA TYPE</a:t>
            </a:r>
          </a:p>
        </p:txBody>
      </p:sp>
      <p:pic>
        <p:nvPicPr>
          <p:cNvPr id="93" name="Google Shape;93;p18" descr="coonect4_1.jp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44520" y="987715"/>
            <a:ext cx="4998349" cy="37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push </a:t>
            </a:r>
          </a:p>
        </p:txBody>
      </p:sp>
      <p:grpSp>
        <p:nvGrpSpPr>
          <p:cNvPr id="632" name="Google Shape;632;p36"/>
          <p:cNvGrpSpPr/>
          <p:nvPr/>
        </p:nvGrpSpPr>
        <p:grpSpPr>
          <a:xfrm>
            <a:off x="858550" y="2417675"/>
            <a:ext cx="7359300" cy="516000"/>
            <a:chOff x="782350" y="2570075"/>
            <a:chExt cx="7359300" cy="516000"/>
          </a:xfrm>
        </p:grpSpPr>
        <p:sp>
          <p:nvSpPr>
            <p:cNvPr id="633" name="Google Shape;633;p36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-3</a:t>
              </a:r>
              <a:endParaRPr sz="2400"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17</a:t>
              </a:r>
              <a:endParaRPr sz="2400"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</a:t>
              </a:r>
              <a:endParaRPr sz="2400"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29</a:t>
              </a:r>
              <a:endParaRPr sz="2400"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94</a:t>
              </a:r>
              <a:endParaRPr sz="2400"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57</a:t>
              </a:r>
              <a:endParaRPr sz="2400"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36"/>
          <p:cNvGrpSpPr/>
          <p:nvPr/>
        </p:nvGrpSpPr>
        <p:grpSpPr>
          <a:xfrm>
            <a:off x="858550" y="2933675"/>
            <a:ext cx="7359300" cy="516000"/>
            <a:chOff x="782350" y="2570075"/>
            <a:chExt cx="7359300" cy="516000"/>
          </a:xfrm>
        </p:grpSpPr>
        <p:sp>
          <p:nvSpPr>
            <p:cNvPr id="647" name="Google Shape;647;p36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660" name="Google Shape;660;p36"/>
          <p:cNvSpPr/>
          <p:nvPr/>
        </p:nvSpPr>
        <p:spPr>
          <a:xfrm>
            <a:off x="2339475" y="1106004"/>
            <a:ext cx="4230900" cy="10227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push 57</a:t>
            </a:r>
            <a:endParaRPr sz="2400"/>
          </a:p>
        </p:txBody>
      </p:sp>
      <p:sp>
        <p:nvSpPr>
          <p:cNvPr id="661" name="Google Shape;661;p36"/>
          <p:cNvSpPr/>
          <p:nvPr/>
        </p:nvSpPr>
        <p:spPr>
          <a:xfrm>
            <a:off x="2570525" y="34496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7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6</a:t>
            </a:r>
            <a:endParaRPr sz="2400"/>
          </a:p>
        </p:txBody>
      </p:sp>
      <p:sp>
        <p:nvSpPr>
          <p:cNvPr id="662" name="Google Shape;662;p36"/>
          <p:cNvSpPr txBox="1"/>
          <p:nvPr/>
        </p:nvSpPr>
        <p:spPr>
          <a:xfrm>
            <a:off x="414800" y="18450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663" name="Google Shape;663;p36"/>
          <p:cNvSpPr txBox="1"/>
          <p:nvPr/>
        </p:nvSpPr>
        <p:spPr>
          <a:xfrm>
            <a:off x="414800" y="34496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pop</a:t>
            </a:r>
          </a:p>
        </p:txBody>
      </p:sp>
      <p:grpSp>
        <p:nvGrpSpPr>
          <p:cNvPr id="669" name="Google Shape;669;p37"/>
          <p:cNvGrpSpPr/>
          <p:nvPr/>
        </p:nvGrpSpPr>
        <p:grpSpPr>
          <a:xfrm>
            <a:off x="858550" y="1960475"/>
            <a:ext cx="7359300" cy="516000"/>
            <a:chOff x="782350" y="2570075"/>
            <a:chExt cx="7359300" cy="516000"/>
          </a:xfrm>
        </p:grpSpPr>
        <p:sp>
          <p:nvSpPr>
            <p:cNvPr id="670" name="Google Shape;670;p37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-3</a:t>
              </a:r>
              <a:endParaRPr sz="2400"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17</a:t>
              </a:r>
              <a:endParaRPr sz="2400"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</a:t>
              </a:r>
              <a:endParaRPr sz="2400"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29</a:t>
              </a:r>
              <a:endParaRPr sz="2400"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94</a:t>
              </a:r>
              <a:endParaRPr sz="2400"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57</a:t>
              </a:r>
              <a:endParaRPr sz="2400"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3" name="Google Shape;683;p37"/>
          <p:cNvGrpSpPr/>
          <p:nvPr/>
        </p:nvGrpSpPr>
        <p:grpSpPr>
          <a:xfrm>
            <a:off x="858550" y="2476475"/>
            <a:ext cx="7359300" cy="516000"/>
            <a:chOff x="782350" y="2570075"/>
            <a:chExt cx="7359300" cy="516000"/>
          </a:xfrm>
        </p:grpSpPr>
        <p:sp>
          <p:nvSpPr>
            <p:cNvPr id="684" name="Google Shape;684;p37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697" name="Google Shape;697;p37"/>
          <p:cNvSpPr/>
          <p:nvPr/>
        </p:nvSpPr>
        <p:spPr>
          <a:xfrm>
            <a:off x="2570525" y="29924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7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6</a:t>
            </a:r>
            <a:endParaRPr sz="2400"/>
          </a:p>
        </p:txBody>
      </p:sp>
      <p:sp>
        <p:nvSpPr>
          <p:cNvPr id="698" name="Google Shape;698;p37"/>
          <p:cNvSpPr txBox="1"/>
          <p:nvPr/>
        </p:nvSpPr>
        <p:spPr>
          <a:xfrm>
            <a:off x="414800" y="13878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699" name="Google Shape;699;p37"/>
          <p:cNvSpPr txBox="1"/>
          <p:nvPr/>
        </p:nvSpPr>
        <p:spPr>
          <a:xfrm>
            <a:off x="414800" y="29924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pop</a:t>
            </a:r>
          </a:p>
        </p:txBody>
      </p:sp>
      <p:grpSp>
        <p:nvGrpSpPr>
          <p:cNvPr id="705" name="Google Shape;705;p38"/>
          <p:cNvGrpSpPr/>
          <p:nvPr/>
        </p:nvGrpSpPr>
        <p:grpSpPr>
          <a:xfrm>
            <a:off x="858550" y="1960475"/>
            <a:ext cx="7359300" cy="516000"/>
            <a:chOff x="782350" y="2570075"/>
            <a:chExt cx="7359300" cy="516000"/>
          </a:xfrm>
        </p:grpSpPr>
        <p:sp>
          <p:nvSpPr>
            <p:cNvPr id="706" name="Google Shape;706;p38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-3</a:t>
              </a:r>
              <a:endParaRPr sz="2400"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17</a:t>
              </a:r>
              <a:endParaRPr sz="2400"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</a:t>
              </a:r>
              <a:endParaRPr sz="2400"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29</a:t>
              </a:r>
              <a:endParaRPr sz="2400"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94</a:t>
              </a:r>
              <a:endParaRPr sz="2400"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57</a:t>
              </a:r>
              <a:endParaRPr sz="2400"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9" name="Google Shape;719;p38"/>
          <p:cNvGrpSpPr/>
          <p:nvPr/>
        </p:nvGrpSpPr>
        <p:grpSpPr>
          <a:xfrm>
            <a:off x="858550" y="2476475"/>
            <a:ext cx="7359300" cy="516000"/>
            <a:chOff x="782350" y="2570075"/>
            <a:chExt cx="7359300" cy="516000"/>
          </a:xfrm>
        </p:grpSpPr>
        <p:sp>
          <p:nvSpPr>
            <p:cNvPr id="720" name="Google Shape;720;p38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733" name="Google Shape;733;p38"/>
          <p:cNvSpPr/>
          <p:nvPr/>
        </p:nvSpPr>
        <p:spPr>
          <a:xfrm>
            <a:off x="2570525" y="29924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6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5</a:t>
            </a:r>
            <a:endParaRPr sz="2400"/>
          </a:p>
        </p:txBody>
      </p:sp>
      <p:sp>
        <p:nvSpPr>
          <p:cNvPr id="734" name="Google Shape;734;p38"/>
          <p:cNvSpPr txBox="1"/>
          <p:nvPr/>
        </p:nvSpPr>
        <p:spPr>
          <a:xfrm>
            <a:off x="414800" y="13878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735" name="Google Shape;735;p38"/>
          <p:cNvSpPr txBox="1"/>
          <p:nvPr/>
        </p:nvSpPr>
        <p:spPr>
          <a:xfrm>
            <a:off x="414800" y="29924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pop</a:t>
            </a:r>
          </a:p>
        </p:txBody>
      </p:sp>
      <p:grpSp>
        <p:nvGrpSpPr>
          <p:cNvPr id="741" name="Google Shape;741;p39"/>
          <p:cNvGrpSpPr/>
          <p:nvPr/>
        </p:nvGrpSpPr>
        <p:grpSpPr>
          <a:xfrm>
            <a:off x="858550" y="1960475"/>
            <a:ext cx="7359300" cy="516000"/>
            <a:chOff x="782350" y="2570075"/>
            <a:chExt cx="7359300" cy="516000"/>
          </a:xfrm>
        </p:grpSpPr>
        <p:sp>
          <p:nvSpPr>
            <p:cNvPr id="742" name="Google Shape;742;p39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-3</a:t>
              </a:r>
              <a:endParaRPr sz="2400"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17</a:t>
              </a:r>
              <a:endParaRPr sz="2400"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</a:t>
              </a:r>
              <a:endParaRPr sz="2400"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29</a:t>
              </a:r>
              <a:endParaRPr sz="2400"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94</a:t>
              </a:r>
              <a:endParaRPr sz="2400"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57</a:t>
              </a:r>
              <a:endParaRPr sz="2400"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5" name="Google Shape;755;p39"/>
          <p:cNvGrpSpPr/>
          <p:nvPr/>
        </p:nvGrpSpPr>
        <p:grpSpPr>
          <a:xfrm>
            <a:off x="858550" y="2476475"/>
            <a:ext cx="7359300" cy="516000"/>
            <a:chOff x="782350" y="2570075"/>
            <a:chExt cx="7359300" cy="516000"/>
          </a:xfrm>
        </p:grpSpPr>
        <p:sp>
          <p:nvSpPr>
            <p:cNvPr id="756" name="Google Shape;756;p39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769" name="Google Shape;769;p39"/>
          <p:cNvSpPr/>
          <p:nvPr/>
        </p:nvSpPr>
        <p:spPr>
          <a:xfrm>
            <a:off x="2570525" y="29924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5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4</a:t>
            </a:r>
            <a:endParaRPr sz="2400"/>
          </a:p>
        </p:txBody>
      </p:sp>
      <p:sp>
        <p:nvSpPr>
          <p:cNvPr id="770" name="Google Shape;770;p39"/>
          <p:cNvSpPr txBox="1"/>
          <p:nvPr/>
        </p:nvSpPr>
        <p:spPr>
          <a:xfrm>
            <a:off x="414800" y="13878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771" name="Google Shape;771;p39"/>
          <p:cNvSpPr txBox="1"/>
          <p:nvPr/>
        </p:nvSpPr>
        <p:spPr>
          <a:xfrm>
            <a:off x="414800" y="29924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pop</a:t>
            </a:r>
          </a:p>
        </p:txBody>
      </p:sp>
      <p:grpSp>
        <p:nvGrpSpPr>
          <p:cNvPr id="777" name="Google Shape;777;p40"/>
          <p:cNvGrpSpPr/>
          <p:nvPr/>
        </p:nvGrpSpPr>
        <p:grpSpPr>
          <a:xfrm>
            <a:off x="858550" y="1960475"/>
            <a:ext cx="7359300" cy="516000"/>
            <a:chOff x="782350" y="2570075"/>
            <a:chExt cx="7359300" cy="516000"/>
          </a:xfrm>
        </p:grpSpPr>
        <p:sp>
          <p:nvSpPr>
            <p:cNvPr id="778" name="Google Shape;778;p40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-3</a:t>
              </a:r>
              <a:endParaRPr sz="2400"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17</a:t>
              </a:r>
              <a:endParaRPr sz="2400"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</a:t>
              </a:r>
              <a:endParaRPr sz="2400"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29</a:t>
              </a:r>
              <a:endParaRPr sz="2400"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94</a:t>
              </a:r>
              <a:endParaRPr sz="2400"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57</a:t>
              </a:r>
              <a:endParaRPr sz="2400"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858550" y="2476475"/>
            <a:ext cx="7359300" cy="516000"/>
            <a:chOff x="782350" y="2570075"/>
            <a:chExt cx="7359300" cy="516000"/>
          </a:xfrm>
        </p:grpSpPr>
        <p:sp>
          <p:nvSpPr>
            <p:cNvPr id="792" name="Google Shape;792;p40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805" name="Google Shape;805;p40"/>
          <p:cNvSpPr/>
          <p:nvPr/>
        </p:nvSpPr>
        <p:spPr>
          <a:xfrm>
            <a:off x="2570525" y="29924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5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4</a:t>
            </a:r>
            <a:endParaRPr sz="2400"/>
          </a:p>
        </p:txBody>
      </p:sp>
      <p:sp>
        <p:nvSpPr>
          <p:cNvPr id="806" name="Google Shape;806;p40"/>
          <p:cNvSpPr txBox="1"/>
          <p:nvPr/>
        </p:nvSpPr>
        <p:spPr>
          <a:xfrm>
            <a:off x="414800" y="13878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807" name="Google Shape;807;p40"/>
          <p:cNvSpPr txBox="1"/>
          <p:nvPr/>
        </p:nvSpPr>
        <p:spPr>
          <a:xfrm>
            <a:off x="414800" y="29924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  <p:sp>
        <p:nvSpPr>
          <p:cNvPr id="808" name="Google Shape;808;p40"/>
          <p:cNvSpPr/>
          <p:nvPr/>
        </p:nvSpPr>
        <p:spPr>
          <a:xfrm>
            <a:off x="3824475" y="785200"/>
            <a:ext cx="5236200" cy="9744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worrisome 94 and 57?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push 35</a:t>
            </a:r>
          </a:p>
        </p:txBody>
      </p:sp>
      <p:grpSp>
        <p:nvGrpSpPr>
          <p:cNvPr id="814" name="Google Shape;814;p41"/>
          <p:cNvGrpSpPr/>
          <p:nvPr/>
        </p:nvGrpSpPr>
        <p:grpSpPr>
          <a:xfrm>
            <a:off x="858550" y="1960475"/>
            <a:ext cx="7359300" cy="516000"/>
            <a:chOff x="782350" y="2570075"/>
            <a:chExt cx="7359300" cy="516000"/>
          </a:xfrm>
        </p:grpSpPr>
        <p:sp>
          <p:nvSpPr>
            <p:cNvPr id="815" name="Google Shape;815;p41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-3</a:t>
              </a:r>
              <a:endParaRPr sz="2400"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17</a:t>
              </a:r>
              <a:endParaRPr sz="2400"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</a:t>
              </a:r>
              <a:endParaRPr sz="2400"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29</a:t>
              </a:r>
              <a:endParaRPr sz="2400"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94</a:t>
              </a:r>
              <a:endParaRPr sz="2400"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57</a:t>
              </a:r>
              <a:endParaRPr sz="2400"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41"/>
          <p:cNvGrpSpPr/>
          <p:nvPr/>
        </p:nvGrpSpPr>
        <p:grpSpPr>
          <a:xfrm>
            <a:off x="858550" y="2476475"/>
            <a:ext cx="7359300" cy="516000"/>
            <a:chOff x="782350" y="2570075"/>
            <a:chExt cx="7359300" cy="516000"/>
          </a:xfrm>
        </p:grpSpPr>
        <p:sp>
          <p:nvSpPr>
            <p:cNvPr id="829" name="Google Shape;829;p41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842" name="Google Shape;842;p41"/>
          <p:cNvSpPr/>
          <p:nvPr/>
        </p:nvSpPr>
        <p:spPr>
          <a:xfrm>
            <a:off x="2570525" y="29924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5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4</a:t>
            </a:r>
            <a:endParaRPr sz="2400"/>
          </a:p>
        </p:txBody>
      </p:sp>
      <p:sp>
        <p:nvSpPr>
          <p:cNvPr id="843" name="Google Shape;843;p41"/>
          <p:cNvSpPr txBox="1"/>
          <p:nvPr/>
        </p:nvSpPr>
        <p:spPr>
          <a:xfrm>
            <a:off x="414800" y="13878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844" name="Google Shape;844;p41"/>
          <p:cNvSpPr txBox="1"/>
          <p:nvPr/>
        </p:nvSpPr>
        <p:spPr>
          <a:xfrm>
            <a:off x="414800" y="29924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push 35</a:t>
            </a:r>
          </a:p>
        </p:txBody>
      </p:sp>
      <p:grpSp>
        <p:nvGrpSpPr>
          <p:cNvPr id="850" name="Google Shape;850;p42"/>
          <p:cNvGrpSpPr/>
          <p:nvPr/>
        </p:nvGrpSpPr>
        <p:grpSpPr>
          <a:xfrm>
            <a:off x="858550" y="1960475"/>
            <a:ext cx="7359300" cy="516000"/>
            <a:chOff x="782350" y="2570075"/>
            <a:chExt cx="7359300" cy="516000"/>
          </a:xfrm>
        </p:grpSpPr>
        <p:sp>
          <p:nvSpPr>
            <p:cNvPr id="851" name="Google Shape;851;p42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-3</a:t>
              </a:r>
              <a:endParaRPr sz="2400"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17</a:t>
              </a:r>
              <a:endParaRPr sz="2400"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</a:t>
              </a:r>
              <a:endParaRPr sz="2400"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29</a:t>
              </a:r>
              <a:endParaRPr sz="2400"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35</a:t>
              </a:r>
              <a:endParaRPr sz="2400"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57</a:t>
              </a:r>
              <a:endParaRPr sz="2400"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4" name="Google Shape;864;p42"/>
          <p:cNvGrpSpPr/>
          <p:nvPr/>
        </p:nvGrpSpPr>
        <p:grpSpPr>
          <a:xfrm>
            <a:off x="858550" y="2476475"/>
            <a:ext cx="7359300" cy="516000"/>
            <a:chOff x="782350" y="2570075"/>
            <a:chExt cx="7359300" cy="516000"/>
          </a:xfrm>
        </p:grpSpPr>
        <p:sp>
          <p:nvSpPr>
            <p:cNvPr id="865" name="Google Shape;865;p42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878" name="Google Shape;878;p42"/>
          <p:cNvSpPr/>
          <p:nvPr/>
        </p:nvSpPr>
        <p:spPr>
          <a:xfrm>
            <a:off x="2570525" y="29924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6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5</a:t>
            </a:r>
            <a:endParaRPr sz="2400"/>
          </a:p>
        </p:txBody>
      </p:sp>
      <p:sp>
        <p:nvSpPr>
          <p:cNvPr id="879" name="Google Shape;879;p42"/>
          <p:cNvSpPr txBox="1"/>
          <p:nvPr/>
        </p:nvSpPr>
        <p:spPr>
          <a:xfrm>
            <a:off x="414800" y="13878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880" name="Google Shape;880;p42"/>
          <p:cNvSpPr txBox="1"/>
          <p:nvPr/>
        </p:nvSpPr>
        <p:spPr>
          <a:xfrm>
            <a:off x="414800" y="29924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push 68</a:t>
            </a:r>
          </a:p>
        </p:txBody>
      </p:sp>
      <p:grpSp>
        <p:nvGrpSpPr>
          <p:cNvPr id="886" name="Google Shape;886;p43"/>
          <p:cNvGrpSpPr/>
          <p:nvPr/>
        </p:nvGrpSpPr>
        <p:grpSpPr>
          <a:xfrm>
            <a:off x="858550" y="1960475"/>
            <a:ext cx="7359300" cy="516000"/>
            <a:chOff x="782350" y="2570075"/>
            <a:chExt cx="7359300" cy="516000"/>
          </a:xfrm>
        </p:grpSpPr>
        <p:sp>
          <p:nvSpPr>
            <p:cNvPr id="887" name="Google Shape;887;p43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-3</a:t>
              </a:r>
              <a:endParaRPr sz="2400"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17</a:t>
              </a:r>
              <a:endParaRPr sz="2400"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</a:t>
              </a:r>
              <a:endParaRPr sz="2400"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29</a:t>
              </a:r>
              <a:endParaRPr sz="2400"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35</a:t>
              </a:r>
              <a:endParaRPr sz="2400"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57</a:t>
              </a:r>
              <a:endParaRPr sz="2400"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43"/>
          <p:cNvGrpSpPr/>
          <p:nvPr/>
        </p:nvGrpSpPr>
        <p:grpSpPr>
          <a:xfrm>
            <a:off x="858550" y="2476475"/>
            <a:ext cx="7359300" cy="516000"/>
            <a:chOff x="782350" y="2570075"/>
            <a:chExt cx="7359300" cy="516000"/>
          </a:xfrm>
        </p:grpSpPr>
        <p:sp>
          <p:nvSpPr>
            <p:cNvPr id="901" name="Google Shape;901;p43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914" name="Google Shape;914;p43"/>
          <p:cNvSpPr/>
          <p:nvPr/>
        </p:nvSpPr>
        <p:spPr>
          <a:xfrm>
            <a:off x="2570525" y="29924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6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5</a:t>
            </a:r>
            <a:endParaRPr sz="2400"/>
          </a:p>
        </p:txBody>
      </p:sp>
      <p:sp>
        <p:nvSpPr>
          <p:cNvPr id="915" name="Google Shape;915;p43"/>
          <p:cNvSpPr txBox="1"/>
          <p:nvPr/>
        </p:nvSpPr>
        <p:spPr>
          <a:xfrm>
            <a:off x="414800" y="13878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916" name="Google Shape;916;p43"/>
          <p:cNvSpPr txBox="1"/>
          <p:nvPr/>
        </p:nvSpPr>
        <p:spPr>
          <a:xfrm>
            <a:off x="414800" y="29924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push 68</a:t>
            </a:r>
          </a:p>
        </p:txBody>
      </p:sp>
      <p:grpSp>
        <p:nvGrpSpPr>
          <p:cNvPr id="922" name="Google Shape;922;p44"/>
          <p:cNvGrpSpPr/>
          <p:nvPr/>
        </p:nvGrpSpPr>
        <p:grpSpPr>
          <a:xfrm>
            <a:off x="858550" y="1960475"/>
            <a:ext cx="7359300" cy="516000"/>
            <a:chOff x="782350" y="2570075"/>
            <a:chExt cx="7359300" cy="516000"/>
          </a:xfrm>
        </p:grpSpPr>
        <p:sp>
          <p:nvSpPr>
            <p:cNvPr id="923" name="Google Shape;923;p44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-3</a:t>
              </a:r>
              <a:endParaRPr sz="2400"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17</a:t>
              </a:r>
              <a:endParaRPr sz="2400"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1</a:t>
              </a:r>
              <a:endParaRPr sz="2400"/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29</a:t>
              </a:r>
              <a:endParaRPr sz="2400"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35</a:t>
              </a:r>
              <a:endParaRPr sz="2400"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68</a:t>
              </a:r>
              <a:endParaRPr sz="2400"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6" name="Google Shape;936;p44"/>
          <p:cNvGrpSpPr/>
          <p:nvPr/>
        </p:nvGrpSpPr>
        <p:grpSpPr>
          <a:xfrm>
            <a:off x="858550" y="2476475"/>
            <a:ext cx="7359300" cy="516000"/>
            <a:chOff x="782350" y="2570075"/>
            <a:chExt cx="7359300" cy="516000"/>
          </a:xfrm>
        </p:grpSpPr>
        <p:sp>
          <p:nvSpPr>
            <p:cNvPr id="937" name="Google Shape;937;p44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938" name="Google Shape;938;p44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950" name="Google Shape;950;p44"/>
          <p:cNvSpPr/>
          <p:nvPr/>
        </p:nvSpPr>
        <p:spPr>
          <a:xfrm>
            <a:off x="2570525" y="29924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7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6</a:t>
            </a:r>
            <a:endParaRPr sz="2400"/>
          </a:p>
        </p:txBody>
      </p:sp>
      <p:sp>
        <p:nvSpPr>
          <p:cNvPr id="951" name="Google Shape;951;p44"/>
          <p:cNvSpPr txBox="1"/>
          <p:nvPr/>
        </p:nvSpPr>
        <p:spPr>
          <a:xfrm>
            <a:off x="414800" y="13878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952" name="Google Shape;952;p44"/>
          <p:cNvSpPr txBox="1"/>
          <p:nvPr/>
        </p:nvSpPr>
        <p:spPr>
          <a:xfrm>
            <a:off x="414800" y="29924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and implement the array implementation for stack</a:t>
            </a:r>
          </a:p>
          <a:p>
            <a:r>
              <a:rPr lang="en-US" dirty="0"/>
              <a:t>include functions push and pop; also display the size of array and position of top and its value.</a:t>
            </a:r>
          </a:p>
          <a:p>
            <a:r>
              <a:rPr lang="en-US" dirty="0"/>
              <a:t>Also include a mechanism that will not allow pushing or popping of item when stack is full or when stack is empty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/>
          <p:nvPr/>
        </p:nvSpPr>
        <p:spPr>
          <a:xfrm>
            <a:off x="611505" y="377190"/>
            <a:ext cx="827849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000">
                <a:ea typeface="Arial" panose="020B0604020202020204" pitchFamily="34" charset="0"/>
              </a:rPr>
              <a:t>Stack depiction from real-wolrd objects</a:t>
            </a:r>
          </a:p>
        </p:txBody>
      </p:sp>
      <p:sp>
        <p:nvSpPr>
          <p:cNvPr id="7174" name="TextBox 36"/>
          <p:cNvSpPr txBox="1"/>
          <p:nvPr/>
        </p:nvSpPr>
        <p:spPr>
          <a:xfrm>
            <a:off x="6765131" y="4574381"/>
            <a:ext cx="291704" cy="5295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50">
                <a:solidFill>
                  <a:srgbClr val="FFFFFF"/>
                </a:solidFill>
              </a:rPr>
              <a:t>4</a:t>
            </a:r>
            <a:endParaRPr lang="en-US" altLang="zh-CN" sz="2850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pic>
        <p:nvPicPr>
          <p:cNvPr id="2" name="Picture 1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0" y="2378075"/>
            <a:ext cx="1409700" cy="1409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585" y="1372870"/>
            <a:ext cx="2857500" cy="1600200"/>
          </a:xfrm>
          <a:prstGeom prst="rect">
            <a:avLst/>
          </a:prstGeom>
        </p:spPr>
      </p:pic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585" y="3016250"/>
            <a:ext cx="2858135" cy="1552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3155" y="1653540"/>
            <a:ext cx="1809750" cy="2533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9255" y="1083945"/>
            <a:ext cx="2085975" cy="2190750"/>
          </a:xfrm>
          <a:prstGeom prst="rect">
            <a:avLst/>
          </a:prstGeom>
        </p:spPr>
      </p:pic>
      <p:pic>
        <p:nvPicPr>
          <p:cNvPr id="88" name="Google Shape;88;p17" descr="hawflakes2.jpg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814185" y="3184525"/>
            <a:ext cx="2011045" cy="1390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</a:t>
            </a:r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GB"/>
              <a:t>last-in-first-out (LIFO)</a:t>
            </a:r>
          </a:p>
          <a:p>
            <a:pPr marL="914400" lvl="1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GB"/>
              <a:t>adds and removes items at the top</a:t>
            </a: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GB"/>
              <a:t>operations</a:t>
            </a:r>
          </a:p>
          <a:p>
            <a:pPr marL="914400" lvl="1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GB"/>
              <a:t>push</a:t>
            </a:r>
          </a:p>
          <a:p>
            <a:pPr marL="914400" lvl="1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GB"/>
              <a:t>pop</a:t>
            </a:r>
          </a:p>
          <a:p>
            <a:pPr marL="914400" lvl="1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GB"/>
              <a:t>top</a:t>
            </a: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</a:t>
            </a:r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GB" dirty="0"/>
              <a:t>implementations</a:t>
            </a:r>
            <a:endParaRPr dirty="0"/>
          </a:p>
          <a:p>
            <a:pPr marL="914400" marR="0" lvl="1" indent="-393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urce Code Pro" panose="020B0509030403020204"/>
              <a:buChar char="❏"/>
            </a:pPr>
            <a:r>
              <a:rPr lang="en-GB" dirty="0"/>
              <a:t>array</a:t>
            </a:r>
            <a:endParaRPr dirty="0"/>
          </a:p>
          <a:p>
            <a:pPr marL="914400" marR="0" lvl="1" indent="-393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GB" dirty="0"/>
              <a:t>linked list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</a:t>
            </a:r>
          </a:p>
        </p:txBody>
      </p:sp>
      <p:grpSp>
        <p:nvGrpSpPr>
          <p:cNvPr id="118" name="Google Shape;118;p22"/>
          <p:cNvGrpSpPr/>
          <p:nvPr/>
        </p:nvGrpSpPr>
        <p:grpSpPr>
          <a:xfrm>
            <a:off x="858550" y="2417675"/>
            <a:ext cx="7359300" cy="516000"/>
            <a:chOff x="782350" y="2570075"/>
            <a:chExt cx="7359300" cy="516000"/>
          </a:xfrm>
        </p:grpSpPr>
        <p:sp>
          <p:nvSpPr>
            <p:cNvPr id="119" name="Google Shape;119;p22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22"/>
          <p:cNvGrpSpPr/>
          <p:nvPr/>
        </p:nvGrpSpPr>
        <p:grpSpPr>
          <a:xfrm>
            <a:off x="858550" y="2933675"/>
            <a:ext cx="7359300" cy="516000"/>
            <a:chOff x="782350" y="2570075"/>
            <a:chExt cx="7359300" cy="516000"/>
          </a:xfrm>
        </p:grpSpPr>
        <p:sp>
          <p:nvSpPr>
            <p:cNvPr id="133" name="Google Shape;133;p22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146" name="Google Shape;146;p22"/>
          <p:cNvSpPr txBox="1"/>
          <p:nvPr/>
        </p:nvSpPr>
        <p:spPr>
          <a:xfrm>
            <a:off x="414800" y="18450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147" name="Google Shape;147;p22"/>
          <p:cNvSpPr txBox="1"/>
          <p:nvPr/>
        </p:nvSpPr>
        <p:spPr>
          <a:xfrm>
            <a:off x="414800" y="3452000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  <p:sp>
        <p:nvSpPr>
          <p:cNvPr id="148" name="Google Shape;148;p22"/>
          <p:cNvSpPr/>
          <p:nvPr/>
        </p:nvSpPr>
        <p:spPr>
          <a:xfrm>
            <a:off x="2192475" y="3449675"/>
            <a:ext cx="4446600" cy="13341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rgbClr val="FE28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initial values of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and size?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push (empty case)</a:t>
            </a:r>
          </a:p>
        </p:txBody>
      </p:sp>
      <p:grpSp>
        <p:nvGrpSpPr>
          <p:cNvPr id="154" name="Google Shape;154;p23"/>
          <p:cNvGrpSpPr/>
          <p:nvPr/>
        </p:nvGrpSpPr>
        <p:grpSpPr>
          <a:xfrm>
            <a:off x="858550" y="2417675"/>
            <a:ext cx="7359300" cy="516000"/>
            <a:chOff x="782350" y="2570075"/>
            <a:chExt cx="7359300" cy="516000"/>
          </a:xfrm>
        </p:grpSpPr>
        <p:sp>
          <p:nvSpPr>
            <p:cNvPr id="155" name="Google Shape;155;p23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23"/>
          <p:cNvGrpSpPr/>
          <p:nvPr/>
        </p:nvGrpSpPr>
        <p:grpSpPr>
          <a:xfrm>
            <a:off x="858550" y="2933675"/>
            <a:ext cx="7359300" cy="516000"/>
            <a:chOff x="782350" y="2570075"/>
            <a:chExt cx="7359300" cy="516000"/>
          </a:xfrm>
        </p:grpSpPr>
        <p:sp>
          <p:nvSpPr>
            <p:cNvPr id="169" name="Google Shape;169;p23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182" name="Google Shape;182;p23"/>
          <p:cNvSpPr txBox="1"/>
          <p:nvPr/>
        </p:nvSpPr>
        <p:spPr>
          <a:xfrm>
            <a:off x="414800" y="18450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183" name="Google Shape;183;p23"/>
          <p:cNvSpPr txBox="1"/>
          <p:nvPr/>
        </p:nvSpPr>
        <p:spPr>
          <a:xfrm>
            <a:off x="414800" y="34496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  <p:sp>
        <p:nvSpPr>
          <p:cNvPr id="184" name="Google Shape;184;p23"/>
          <p:cNvSpPr/>
          <p:nvPr/>
        </p:nvSpPr>
        <p:spPr>
          <a:xfrm>
            <a:off x="2339475" y="1106004"/>
            <a:ext cx="4230900" cy="10227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push 45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push (empty case)</a:t>
            </a:r>
          </a:p>
        </p:txBody>
      </p:sp>
      <p:grpSp>
        <p:nvGrpSpPr>
          <p:cNvPr id="190" name="Google Shape;190;p24"/>
          <p:cNvGrpSpPr/>
          <p:nvPr/>
        </p:nvGrpSpPr>
        <p:grpSpPr>
          <a:xfrm>
            <a:off x="858550" y="2417675"/>
            <a:ext cx="7359300" cy="516000"/>
            <a:chOff x="782350" y="2570075"/>
            <a:chExt cx="7359300" cy="516000"/>
          </a:xfrm>
        </p:grpSpPr>
        <p:sp>
          <p:nvSpPr>
            <p:cNvPr id="191" name="Google Shape;191;p24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4" name="Google Shape;204;p24"/>
          <p:cNvGrpSpPr/>
          <p:nvPr/>
        </p:nvGrpSpPr>
        <p:grpSpPr>
          <a:xfrm>
            <a:off x="858550" y="2933675"/>
            <a:ext cx="7359300" cy="516000"/>
            <a:chOff x="782350" y="2570075"/>
            <a:chExt cx="7359300" cy="516000"/>
          </a:xfrm>
        </p:grpSpPr>
        <p:sp>
          <p:nvSpPr>
            <p:cNvPr id="205" name="Google Shape;205;p24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218" name="Google Shape;218;p24"/>
          <p:cNvSpPr/>
          <p:nvPr/>
        </p:nvSpPr>
        <p:spPr>
          <a:xfrm>
            <a:off x="2339475" y="1106004"/>
            <a:ext cx="4230900" cy="10227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push 45</a:t>
            </a:r>
            <a:endParaRPr sz="2400"/>
          </a:p>
        </p:txBody>
      </p:sp>
      <p:sp>
        <p:nvSpPr>
          <p:cNvPr id="219" name="Google Shape;219;p24"/>
          <p:cNvSpPr/>
          <p:nvPr/>
        </p:nvSpPr>
        <p:spPr>
          <a:xfrm>
            <a:off x="2570525" y="34496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1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0</a:t>
            </a:r>
            <a:endParaRPr sz="2400"/>
          </a:p>
        </p:txBody>
      </p:sp>
      <p:sp>
        <p:nvSpPr>
          <p:cNvPr id="220" name="Google Shape;220;p24"/>
          <p:cNvSpPr txBox="1"/>
          <p:nvPr/>
        </p:nvSpPr>
        <p:spPr>
          <a:xfrm>
            <a:off x="414800" y="18450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221" name="Google Shape;221;p24"/>
          <p:cNvSpPr txBox="1"/>
          <p:nvPr/>
        </p:nvSpPr>
        <p:spPr>
          <a:xfrm>
            <a:off x="414800" y="34496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implementation - push </a:t>
            </a:r>
          </a:p>
        </p:txBody>
      </p:sp>
      <p:grpSp>
        <p:nvGrpSpPr>
          <p:cNvPr id="227" name="Google Shape;227;p25"/>
          <p:cNvGrpSpPr/>
          <p:nvPr/>
        </p:nvGrpSpPr>
        <p:grpSpPr>
          <a:xfrm>
            <a:off x="858550" y="2417675"/>
            <a:ext cx="7359300" cy="516000"/>
            <a:chOff x="782350" y="2570075"/>
            <a:chExt cx="7359300" cy="516000"/>
          </a:xfrm>
        </p:grpSpPr>
        <p:sp>
          <p:nvSpPr>
            <p:cNvPr id="228" name="Google Shape;228;p25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45</a:t>
              </a:r>
              <a:endParaRPr sz="2400"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solidFill>
              <a:srgbClr val="FE288D">
                <a:alpha val="86380"/>
              </a:srgbClr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25"/>
          <p:cNvGrpSpPr/>
          <p:nvPr/>
        </p:nvGrpSpPr>
        <p:grpSpPr>
          <a:xfrm>
            <a:off x="858550" y="2933675"/>
            <a:ext cx="7359300" cy="516000"/>
            <a:chOff x="782350" y="2570075"/>
            <a:chExt cx="7359300" cy="516000"/>
          </a:xfrm>
        </p:grpSpPr>
        <p:sp>
          <p:nvSpPr>
            <p:cNvPr id="242" name="Google Shape;242;p25"/>
            <p:cNvSpPr/>
            <p:nvPr/>
          </p:nvSpPr>
          <p:spPr>
            <a:xfrm>
              <a:off x="782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0</a:t>
              </a:r>
              <a:endParaRPr sz="1800"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1348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</a:t>
              </a:r>
              <a:endParaRPr sz="1800"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1914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2</a:t>
              </a:r>
              <a:endParaRPr sz="1800"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24806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3</a:t>
              </a:r>
              <a:endParaRPr sz="1800"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30467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4</a:t>
              </a:r>
              <a:endParaRPr sz="1800"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36128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5</a:t>
              </a:r>
              <a:endParaRPr sz="1800"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41789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6</a:t>
              </a:r>
              <a:endParaRPr sz="1800"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47450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7</a:t>
              </a:r>
              <a:endParaRPr sz="1800"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53111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8</a:t>
              </a:r>
              <a:endParaRPr sz="1800"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8772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9</a:t>
              </a:r>
              <a:endParaRPr sz="1800"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4433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10</a:t>
              </a:r>
              <a:endParaRPr sz="1800"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70094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11</a:t>
              </a:r>
              <a:endParaRPr sz="1800"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7575550" y="2570075"/>
              <a:ext cx="5661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12</a:t>
              </a:r>
              <a:endParaRPr sz="1800"/>
            </a:p>
          </p:txBody>
        </p:sp>
      </p:grpSp>
      <p:sp>
        <p:nvSpPr>
          <p:cNvPr id="255" name="Google Shape;255;p25"/>
          <p:cNvSpPr/>
          <p:nvPr/>
        </p:nvSpPr>
        <p:spPr>
          <a:xfrm>
            <a:off x="2339475" y="1106004"/>
            <a:ext cx="4230900" cy="10227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push -3</a:t>
            </a:r>
            <a:endParaRPr sz="2400"/>
          </a:p>
        </p:txBody>
      </p:sp>
      <p:sp>
        <p:nvSpPr>
          <p:cNvPr id="256" name="Google Shape;256;p25"/>
          <p:cNvSpPr/>
          <p:nvPr/>
        </p:nvSpPr>
        <p:spPr>
          <a:xfrm>
            <a:off x="2570525" y="3449674"/>
            <a:ext cx="4230900" cy="1398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E288D">
              <a:alpha val="863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 = 1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 = 0</a:t>
            </a:r>
            <a:endParaRPr sz="2400"/>
          </a:p>
        </p:txBody>
      </p:sp>
      <p:sp>
        <p:nvSpPr>
          <p:cNvPr id="257" name="Google Shape;257;p25"/>
          <p:cNvSpPr txBox="1"/>
          <p:nvPr/>
        </p:nvSpPr>
        <p:spPr>
          <a:xfrm>
            <a:off x="414800" y="184502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top</a:t>
            </a:r>
            <a:endParaRPr sz="2400"/>
          </a:p>
        </p:txBody>
      </p:sp>
      <p:sp>
        <p:nvSpPr>
          <p:cNvPr id="258" name="Google Shape;258;p25"/>
          <p:cNvSpPr txBox="1"/>
          <p:nvPr/>
        </p:nvSpPr>
        <p:spPr>
          <a:xfrm>
            <a:off x="414800" y="3449675"/>
            <a:ext cx="1260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size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833</Words>
  <Application>Microsoft Office PowerPoint</Application>
  <PresentationFormat>On-screen Show (16:9)</PresentationFormat>
  <Paragraphs>556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Arial</vt:lpstr>
      <vt:lpstr>Calibri Light</vt:lpstr>
      <vt:lpstr>Source Code Pro</vt:lpstr>
      <vt:lpstr>Office Theme</vt:lpstr>
      <vt:lpstr>PowerPoint Presentation</vt:lpstr>
      <vt:lpstr>PowerPoint Presentation</vt:lpstr>
      <vt:lpstr>PowerPoint Presentation</vt:lpstr>
      <vt:lpstr>stack</vt:lpstr>
      <vt:lpstr>stack</vt:lpstr>
      <vt:lpstr>array implementation</vt:lpstr>
      <vt:lpstr>array implementation - push (empty case)</vt:lpstr>
      <vt:lpstr>array implementation - push (empty case)</vt:lpstr>
      <vt:lpstr>array implementation - push </vt:lpstr>
      <vt:lpstr>array implementation - push </vt:lpstr>
      <vt:lpstr>array implementation - push </vt:lpstr>
      <vt:lpstr>array implementation - push </vt:lpstr>
      <vt:lpstr>array implementation - push </vt:lpstr>
      <vt:lpstr>array implementation - push </vt:lpstr>
      <vt:lpstr>array implementation - push </vt:lpstr>
      <vt:lpstr>array implementation - push </vt:lpstr>
      <vt:lpstr>array implementation - push </vt:lpstr>
      <vt:lpstr>array implementation - push </vt:lpstr>
      <vt:lpstr>array implementation - push </vt:lpstr>
      <vt:lpstr>array implementation - push </vt:lpstr>
      <vt:lpstr>array implementation - pop</vt:lpstr>
      <vt:lpstr>array implementation - pop</vt:lpstr>
      <vt:lpstr>array implementation - pop</vt:lpstr>
      <vt:lpstr>array implementation - pop</vt:lpstr>
      <vt:lpstr>array implementation - push 35</vt:lpstr>
      <vt:lpstr>array implementation - push 35</vt:lpstr>
      <vt:lpstr>array implementation - push 68</vt:lpstr>
      <vt:lpstr>array implementation - push 68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Data Type</dc:title>
  <dc:creator>Jessica</dc:creator>
  <cp:lastModifiedBy>Jessica Partosa</cp:lastModifiedBy>
  <cp:revision>7</cp:revision>
  <dcterms:created xsi:type="dcterms:W3CDTF">2021-03-07T23:49:38Z</dcterms:created>
  <dcterms:modified xsi:type="dcterms:W3CDTF">2022-04-04T01:34:15Z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