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70" r:id="rId10"/>
    <p:sldId id="271" r:id="rId11"/>
    <p:sldId id="265" r:id="rId12"/>
    <p:sldId id="262" r:id="rId13"/>
    <p:sldId id="263" r:id="rId14"/>
    <p:sldId id="264" r:id="rId15"/>
    <p:sldId id="272" r:id="rId16"/>
    <p:sldId id="273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2E70-F547-4478-8451-AC02AF74EC6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10DB0-B93D-46E9-A001-F752A6E7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10DB0-B93D-46E9-A001-F752A6E78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10DB0-B93D-46E9-A001-F752A6E78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079-56EB-7A71-161B-E39D1555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BE975-9B82-0BB3-68D2-8D2CF1CF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55AA-91F3-C89F-789F-5C0F665E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0541-639E-597F-8E8C-1348896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45DE-497D-35A2-0229-68E6165B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6EE1-3ACE-7DE6-6E3C-49BF7A3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8B5B0-DDDB-DACF-1047-1F4243C3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C039-BE03-EF8F-563E-AB07E103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934A-1A72-4B18-0EC3-A5EF70AC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54FD-07DB-6C70-7EDB-5AE3391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EBCF0-E05B-B09E-0C18-EA8EE96BB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8D940-C3B0-FC4B-441E-0BD452D8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E998-9D22-37D3-9CAE-4C79561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B7AB-83CF-FC56-A536-A438F8E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70B0-67CB-CACD-3774-CA5ED0D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0015-5A1D-341A-047A-2E55CECE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6248-CCC7-D487-AC38-3CC164F8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5777-84AD-ADEE-6DCA-EFC594A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AC4A-32A7-09DE-9813-E78745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26DE-0DFD-2EFE-EC9B-FCDFBCE3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F05-BD79-E693-CE9B-CCA2DC40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9C95-4DC3-6617-2584-43959A0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E86-28EE-CFF5-0D80-00494C33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0F3-1A66-B5F4-3546-B47F1696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0659-AD92-D442-95AE-061CF1CE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244-E798-0727-A12E-7D191525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C58F-A194-7D59-2990-F4EDCD07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B6FE-E495-3723-A19B-E63B3A70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56FE-51B8-AD10-74D2-7A34DBF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9285-9D7E-3A6E-DDBA-BFF3686F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9B15-9236-E098-D532-57E8711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2D8D-0BCD-97FD-FD7F-031F558F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F8B7-71A0-90E1-5B5E-253B60D8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29727-B7C2-DEDE-F61F-277759D1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DA44F-8FF7-3E74-9EAA-F07EF9636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AE55E-447E-266F-89C0-D36B9E9F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B305-443D-F3E4-9111-06764738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D6E3-F853-06A5-6F82-DFBE7358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AB931-4087-96E1-7AE7-F8EA63D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C804-5C8C-C3CE-C68E-820628EB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FBEF5-0761-BD7B-E9A5-7A4FE2C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6DFD-ADB3-A338-96F9-8CCCC4D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C8A5-D69A-F3F9-30AA-ECEE460B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3365A-0E9B-BC7D-AA82-9BBD7E02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C9314-EDA9-F8DA-5B73-7F52A3C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6CDE-F41F-1AC5-6FFD-4830327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3D3-4119-7DB2-5A4C-FBCE274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6CA3-8E0F-2816-6450-08407243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4A42-6E17-9E8A-68FD-A9980DF9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AFE3-3A2C-6D4A-63A9-8963E441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8DAAF-A161-0B3A-EE23-8E811BC5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C99A-29C6-345B-5E9D-E5C8973D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6410-01E1-FA72-E143-2DCDBCA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BFE38-801D-7AD8-B881-CFB7C310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4387-F9AE-ECE9-41A7-0C0A70FE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E8A4-2ED3-D6C0-61AA-C2BDCA2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4D5E-3FAB-8F46-D0D1-1BE57770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AB90-7F4A-E19D-F9F7-A3617FA5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21C6-DD69-B6A7-84B8-C2965854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EC838-4313-6762-2C30-666AD12C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E76E-A14F-4EB2-8931-26059324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5158-7138-4C91-9CA2-A18797A04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EE6F-2A23-51DE-7EC8-A6EE0763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4175-3C39-3AAA-3B09-D3D99F523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USAT University (@thecharusat) / Twitter">
            <a:extLst>
              <a:ext uri="{FF2B5EF4-FFF2-40B4-BE49-F238E27FC236}">
                <a16:creationId xmlns:a16="http://schemas.microsoft.com/office/drawing/2014/main" id="{3EECF4E4-1C8B-E1A9-F9F1-91A408D3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1" y="130777"/>
            <a:ext cx="1023714" cy="10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otar University of Science and Technology Chandubhai S. Patel Institute  of Technology">
            <a:extLst>
              <a:ext uri="{FF2B5EF4-FFF2-40B4-BE49-F238E27FC236}">
                <a16:creationId xmlns:a16="http://schemas.microsoft.com/office/drawing/2014/main" id="{C1B03455-5C5F-6E75-FBD3-0EE48DA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67" y="133331"/>
            <a:ext cx="1352582" cy="11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8E8C0AC3-9C6A-4A5B-97FF-1D4B60495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6168" y="2386264"/>
            <a:ext cx="1612232" cy="1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 descr="rectangle">
            <a:extLst>
              <a:ext uri="{FF2B5EF4-FFF2-40B4-BE49-F238E27FC236}">
                <a16:creationId xmlns:a16="http://schemas.microsoft.com/office/drawing/2014/main" id="{8395E5D6-1188-CE58-CE17-31832BFB4F51}"/>
              </a:ext>
            </a:extLst>
          </p:cNvPr>
          <p:cNvSpPr/>
          <p:nvPr/>
        </p:nvSpPr>
        <p:spPr bwMode="auto">
          <a:xfrm>
            <a:off x="6617" y="-1"/>
            <a:ext cx="2066023" cy="6857993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523827B-5BD0-BAD9-4E6D-BEB355E24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933" y="2566737"/>
            <a:ext cx="1138989" cy="11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c 1" descr="Meeting">
            <a:extLst>
              <a:ext uri="{FF2B5EF4-FFF2-40B4-BE49-F238E27FC236}">
                <a16:creationId xmlns:a16="http://schemas.microsoft.com/office/drawing/2014/main" id="{C49E61A8-F2C6-AD9F-38AC-AB862A6963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246" y="2155375"/>
            <a:ext cx="1569042" cy="16198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56ADE2-C6FF-1948-FC6F-84EC67DF93EA}"/>
              </a:ext>
            </a:extLst>
          </p:cNvPr>
          <p:cNvSpPr/>
          <p:nvPr/>
        </p:nvSpPr>
        <p:spPr>
          <a:xfrm>
            <a:off x="4200356" y="1979903"/>
            <a:ext cx="529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Presentation 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9821F6-BE17-1566-C7B3-991AD5D6B1BF}"/>
              </a:ext>
            </a:extLst>
          </p:cNvPr>
          <p:cNvSpPr/>
          <p:nvPr/>
        </p:nvSpPr>
        <p:spPr>
          <a:xfrm>
            <a:off x="2434870" y="3120951"/>
            <a:ext cx="905530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 IT -  Website Project for Students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FE5E2-795F-B2B2-C454-AC6B5103994A}"/>
              </a:ext>
            </a:extLst>
          </p:cNvPr>
          <p:cNvSpPr txBox="1"/>
          <p:nvPr/>
        </p:nvSpPr>
        <p:spPr>
          <a:xfrm>
            <a:off x="2221511" y="5097645"/>
            <a:ext cx="550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By: Prof. Ashvin Makwana</a:t>
            </a:r>
          </a:p>
          <a:p>
            <a:r>
              <a:rPr lang="en-US" sz="2400" b="1" dirty="0"/>
              <a:t>	        Prof. Arpita Shah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023FB-DF70-5F88-CEBA-203241DF035E}"/>
              </a:ext>
            </a:extLst>
          </p:cNvPr>
          <p:cNvSpPr txBox="1"/>
          <p:nvPr/>
        </p:nvSpPr>
        <p:spPr>
          <a:xfrm>
            <a:off x="7998393" y="4503555"/>
            <a:ext cx="376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</a:t>
            </a:r>
            <a:r>
              <a:rPr lang="en-US" sz="2000" b="1" dirty="0">
                <a:latin typeface="Bahnschrift Light SemiCondensed" panose="020B0502040204020203" pitchFamily="34" charset="0"/>
              </a:rPr>
              <a:t>Prepared By:</a:t>
            </a:r>
            <a:endParaRPr lang="en-US" sz="2000" b="1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          Anuj Modi[21CE072]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Dhruv Nasit[21CE079]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Om Nai[21CE081]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Kalp Pandya[21CE084]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4F7126-547F-3F0D-3CF9-52931320104D}"/>
              </a:ext>
            </a:extLst>
          </p:cNvPr>
          <p:cNvCxnSpPr/>
          <p:nvPr/>
        </p:nvCxnSpPr>
        <p:spPr>
          <a:xfrm>
            <a:off x="2434870" y="1706880"/>
            <a:ext cx="90553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0C60CA-05E2-DF4D-2C7E-841CFE50CF0D}"/>
              </a:ext>
            </a:extLst>
          </p:cNvPr>
          <p:cNvCxnSpPr/>
          <p:nvPr/>
        </p:nvCxnSpPr>
        <p:spPr>
          <a:xfrm>
            <a:off x="2530587" y="4307840"/>
            <a:ext cx="90553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6E2-FA02-A415-0781-BDCF5B21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03" y="584480"/>
            <a:ext cx="6545180" cy="8551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068BE-422A-1BC0-98B8-C47C70E3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775285" cy="6858000"/>
          </a:xfrm>
          <a:prstGeom prst="rect">
            <a:avLst/>
          </a:prstGeo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5C1586DB-2D49-5A7D-6264-9459F614F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69" y="2550901"/>
            <a:ext cx="1331343" cy="1374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57587" y="5624104"/>
            <a:ext cx="3441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haroni"/>
              </a:rPr>
              <a:t>Complain Portal </a:t>
            </a:r>
          </a:p>
        </p:txBody>
      </p:sp>
      <p:pic>
        <p:nvPicPr>
          <p:cNvPr id="10" name="image1.png" title="Image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3109842" y="1675707"/>
            <a:ext cx="8490756" cy="3566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34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F4B5-E168-02A2-8ECF-0D99E630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399" y="409071"/>
            <a:ext cx="2954956" cy="6091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D20C-E1C8-55D7-1325-53920D8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829" y="2181729"/>
            <a:ext cx="649705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cap="none" spc="0" dirty="0">
              <a:ln/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endParaRPr lang="en-US" sz="28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609A3326-7C4C-02EF-FE7A-418897BE1BED}"/>
              </a:ext>
            </a:extLst>
          </p:cNvPr>
          <p:cNvSpPr/>
          <p:nvPr/>
        </p:nvSpPr>
        <p:spPr bwMode="auto">
          <a:xfrm>
            <a:off x="0" y="0"/>
            <a:ext cx="2359152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Rectangle 4" descr="rectangle">
            <a:extLst>
              <a:ext uri="{FF2B5EF4-FFF2-40B4-BE49-F238E27FC236}">
                <a16:creationId xmlns:a16="http://schemas.microsoft.com/office/drawing/2014/main" id="{FFA173C0-22CA-613C-525D-68F55808DA13}"/>
              </a:ext>
            </a:extLst>
          </p:cNvPr>
          <p:cNvSpPr/>
          <p:nvPr/>
        </p:nvSpPr>
        <p:spPr bwMode="auto">
          <a:xfrm>
            <a:off x="-71120" y="0"/>
            <a:ext cx="2430272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31539059-5A73-3D3A-FD31-7FE3F880F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" y="2711982"/>
            <a:ext cx="1137321" cy="1137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5B0F4-A600-D605-51CA-9E37DC6B2FDB}"/>
              </a:ext>
            </a:extLst>
          </p:cNvPr>
          <p:cNvSpPr txBox="1"/>
          <p:nvPr/>
        </p:nvSpPr>
        <p:spPr>
          <a:xfrm>
            <a:off x="6096000" y="1018235"/>
            <a:ext cx="2209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Log-in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2735-15E9-7251-FF1B-CE35A35F6AD6}"/>
              </a:ext>
            </a:extLst>
          </p:cNvPr>
          <p:cNvSpPr txBox="1"/>
          <p:nvPr/>
        </p:nvSpPr>
        <p:spPr>
          <a:xfrm>
            <a:off x="2720484" y="2625455"/>
            <a:ext cx="5988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User or Admin have to login to register or to view complaints respectively.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Once they have to sign up then they can login </a:t>
            </a:r>
          </a:p>
        </p:txBody>
      </p:sp>
      <p:pic>
        <p:nvPicPr>
          <p:cNvPr id="7" name="image5.png" title="Image">
            <a:extLst>
              <a:ext uri="{FF2B5EF4-FFF2-40B4-BE49-F238E27FC236}">
                <a16:creationId xmlns:a16="http://schemas.microsoft.com/office/drawing/2014/main" id="{C2CCEBA9-5631-8A27-44A8-E29CD667C964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8681362" y="2852513"/>
            <a:ext cx="3187597" cy="1462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82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7213-C487-D647-FF85-6C38500A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195" y="173691"/>
            <a:ext cx="3288634" cy="974389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Functionalities</a:t>
            </a:r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9F673FA3-A9AC-71F0-9AA5-368D429734F4}"/>
              </a:ext>
            </a:extLst>
          </p:cNvPr>
          <p:cNvSpPr/>
          <p:nvPr/>
        </p:nvSpPr>
        <p:spPr bwMode="auto">
          <a:xfrm>
            <a:off x="0" y="0"/>
            <a:ext cx="226568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F6D11464-4F0D-06D8-EBE0-5DD5D976F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40" y="2310064"/>
            <a:ext cx="1600200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3B50B-1D3E-2866-2E4D-59A026835194}"/>
              </a:ext>
            </a:extLst>
          </p:cNvPr>
          <p:cNvSpPr txBox="1"/>
          <p:nvPr/>
        </p:nvSpPr>
        <p:spPr>
          <a:xfrm>
            <a:off x="4998720" y="10192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Complain Register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6583A-7F61-62FA-64DC-5C15D74070FD}"/>
              </a:ext>
            </a:extLst>
          </p:cNvPr>
          <p:cNvSpPr txBox="1"/>
          <p:nvPr/>
        </p:nvSpPr>
        <p:spPr>
          <a:xfrm>
            <a:off x="2550828" y="2449672"/>
            <a:ext cx="7516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Once the user login, they have to register the complaint by filling the correct information and details.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Students can register complaints like pc not working or girls students can register complaint which they face in their hostels like ac not working, geyser not working etc.</a:t>
            </a:r>
          </a:p>
        </p:txBody>
      </p:sp>
      <p:pic>
        <p:nvPicPr>
          <p:cNvPr id="3" name="image6.jpg" title="Image">
            <a:extLst>
              <a:ext uri="{FF2B5EF4-FFF2-40B4-BE49-F238E27FC236}">
                <a16:creationId xmlns:a16="http://schemas.microsoft.com/office/drawing/2014/main" id="{24757CC6-B8C0-429E-2ACC-D7292BBD7040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4563230" y="4488436"/>
            <a:ext cx="4599965" cy="1938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62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35AD-DD5F-74BB-2427-82D3F53A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7" y="524042"/>
            <a:ext cx="3136233" cy="728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DFE91-9257-9C27-3CEA-65D8F2A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068" y="0"/>
            <a:ext cx="3322320" cy="6858000"/>
          </a:xfrm>
          <a:prstGeom prst="rect">
            <a:avLst/>
          </a:prstGeom>
        </p:spPr>
      </p:pic>
      <p:pic>
        <p:nvPicPr>
          <p:cNvPr id="5" name="Graphic 1" descr="Meeting">
            <a:extLst>
              <a:ext uri="{FF2B5EF4-FFF2-40B4-BE49-F238E27FC236}">
                <a16:creationId xmlns:a16="http://schemas.microsoft.com/office/drawing/2014/main" id="{5CCA41B6-A0C9-6136-A12C-AAD5CECAC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571" y="2410516"/>
            <a:ext cx="1569042" cy="1619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75F11-409D-7B5B-467F-776A2B2500CB}"/>
              </a:ext>
            </a:extLst>
          </p:cNvPr>
          <p:cNvSpPr txBox="1"/>
          <p:nvPr/>
        </p:nvSpPr>
        <p:spPr>
          <a:xfrm>
            <a:off x="5753097" y="1252204"/>
            <a:ext cx="313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Complain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0BFB5-FE1F-9395-1AC0-C620AC46B5B0}"/>
              </a:ext>
            </a:extLst>
          </p:cNvPr>
          <p:cNvSpPr txBox="1"/>
          <p:nvPr/>
        </p:nvSpPr>
        <p:spPr>
          <a:xfrm>
            <a:off x="3307080" y="2410516"/>
            <a:ext cx="618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Once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login, they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can see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registered  complaint by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students and can get the details.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Admins will get the information like lab-no , pc-no and the detailed information about the problem.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0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461-0B7C-57F8-25F9-D594D3A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361" y="175774"/>
            <a:ext cx="4450079" cy="1207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E7126-0537-D98B-757A-A25A2BED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2320" cy="6858000"/>
          </a:xfrm>
          <a:prstGeom prst="rect">
            <a:avLst/>
          </a:prstGeom>
        </p:spPr>
      </p:pic>
      <p:pic>
        <p:nvPicPr>
          <p:cNvPr id="5" name="Graphic 1" descr="Meeting">
            <a:extLst>
              <a:ext uri="{FF2B5EF4-FFF2-40B4-BE49-F238E27FC236}">
                <a16:creationId xmlns:a16="http://schemas.microsoft.com/office/drawing/2014/main" id="{9A0C5E84-1BA8-FC1F-EFE2-F3143EEAB9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410516"/>
            <a:ext cx="1569042" cy="1619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A7CD0-F011-B71D-4838-F177C2BFE779}"/>
              </a:ext>
            </a:extLst>
          </p:cNvPr>
          <p:cNvSpPr txBox="1"/>
          <p:nvPr/>
        </p:nvSpPr>
        <p:spPr>
          <a:xfrm>
            <a:off x="4602480" y="33840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Users can give the feedback of their experience and they can also suggest some suggestions.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81518-C686-322B-569D-60EA56ABBB93}"/>
              </a:ext>
            </a:extLst>
          </p:cNvPr>
          <p:cNvSpPr txBox="1"/>
          <p:nvPr/>
        </p:nvSpPr>
        <p:spPr>
          <a:xfrm>
            <a:off x="6440339" y="1860197"/>
            <a:ext cx="2420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Feed Back</a:t>
            </a:r>
          </a:p>
        </p:txBody>
      </p:sp>
    </p:spTree>
    <p:extLst>
      <p:ext uri="{BB962C8B-B14F-4D97-AF65-F5344CB8AC3E}">
        <p14:creationId xmlns:p14="http://schemas.microsoft.com/office/powerpoint/2010/main" val="92614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4989096" cy="82692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 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485" y="2374179"/>
            <a:ext cx="7922796" cy="3250022"/>
          </a:xfrm>
        </p:spPr>
        <p:txBody>
          <a:bodyPr/>
          <a:lstStyle/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52" y="1790876"/>
            <a:ext cx="4888749" cy="44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4989096" cy="82692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GitHub</a:t>
            </a:r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Repository 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432" y="3288579"/>
            <a:ext cx="8124341" cy="122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https://github.com/om51203/SGP_SEM4</a:t>
            </a: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4989096" cy="8269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SRS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432" y="3288579"/>
            <a:ext cx="8124341" cy="122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hlinkClick r:id="rId2" action="ppaction://hlinksldjump"/>
              </a:rPr>
              <a:t>SRS Documentation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5782676" cy="8269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Excel Sheet And Work Diary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432" y="3288579"/>
            <a:ext cx="8124341" cy="1228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https://docs.google.com/spreadsheets/d/1lpfpmSR9NhXBlOLEnpVdhjT-raMoPCiA/edit?usp=sharing&amp;ouid=117237078837507988950&amp;rtpof=true&amp;sd=true</a:t>
            </a: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DE34-C900-9C1C-F634-86B35BEB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565" y="2072583"/>
            <a:ext cx="5181600" cy="258085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THANK YOU </a:t>
            </a:r>
          </a:p>
        </p:txBody>
      </p:sp>
      <p:sp>
        <p:nvSpPr>
          <p:cNvPr id="3" name="Rectangle 2" descr="rectangle">
            <a:extLst>
              <a:ext uri="{FF2B5EF4-FFF2-40B4-BE49-F238E27FC236}">
                <a16:creationId xmlns:a16="http://schemas.microsoft.com/office/drawing/2014/main" id="{C7FF0046-70C2-D6E8-FE28-C3A2666F5DE5}"/>
              </a:ext>
            </a:extLst>
          </p:cNvPr>
          <p:cNvSpPr/>
          <p:nvPr/>
        </p:nvSpPr>
        <p:spPr bwMode="auto">
          <a:xfrm>
            <a:off x="0" y="0"/>
            <a:ext cx="3031958" cy="6858000"/>
          </a:xfrm>
          <a:prstGeom prst="rect">
            <a:avLst/>
          </a:prstGeom>
          <a:solidFill>
            <a:srgbClr val="335B7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pic>
        <p:nvPicPr>
          <p:cNvPr id="4" name="Graphic 14" descr="Open Folder">
            <a:extLst>
              <a:ext uri="{FF2B5EF4-FFF2-40B4-BE49-F238E27FC236}">
                <a16:creationId xmlns:a16="http://schemas.microsoft.com/office/drawing/2014/main" id="{FF5F3A2C-CAA6-053B-BC4A-8BF49FFA66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852" y="2510588"/>
            <a:ext cx="1467853" cy="14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261D-769B-A90D-2558-52722090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0" y="237422"/>
            <a:ext cx="4267200" cy="4404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2E7-70FE-C37C-2037-6FFD15B9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464" y="1267326"/>
            <a:ext cx="8129336" cy="53500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Fix it is a  Website project for solving college students Problems regarding any technical or non-technical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Student can state their problems and can register complaint through our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project will make sure that students problem should be solved and hence will also make sure that resources get utilized efficiently.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project will also focus on problems faced by students who resides in campus thus solving difficulties by registering complaint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It </a:t>
            </a:r>
            <a:r>
              <a:rPr lang="en-US" dirty="0"/>
              <a:t>also make sure that admin side get correct information thus allow them to access to the right concern.</a:t>
            </a: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7968C141-8945-9449-E2DB-A980E5365A21}"/>
              </a:ext>
            </a:extLst>
          </p:cNvPr>
          <p:cNvSpPr/>
          <p:nvPr/>
        </p:nvSpPr>
        <p:spPr bwMode="auto">
          <a:xfrm>
            <a:off x="-1" y="0"/>
            <a:ext cx="2823411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21DA8601-832E-EE1E-F8A9-C704FB96E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839453"/>
            <a:ext cx="1155032" cy="1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836F-40EA-6EFF-BDD1-D6CBCF5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2" y="252830"/>
            <a:ext cx="7840579" cy="1325563"/>
          </a:xfrm>
        </p:spPr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Why do we developed this project?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0EE1-CFCC-A1EC-44A9-678EAF92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72" y="1451761"/>
            <a:ext cx="8309811" cy="48384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technical students we face a lot of difficulties while accessing tech machines like pcs, projector and other machines which are not properly functioning.</a:t>
            </a:r>
          </a:p>
          <a:p>
            <a:r>
              <a:rPr lang="en-US" dirty="0"/>
              <a:t>So, basically we can’t use them. So to make that machine a useful resource we have developed a project through which a user(Student) can describe the concern and that will be reached to the right person.</a:t>
            </a:r>
          </a:p>
          <a:p>
            <a:r>
              <a:rPr lang="en-US" dirty="0"/>
              <a:t>It has been also kept in mind that the admin person gets the right information and he/she should be addressed properly, thus making them clear where the problem is.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136B8ED8-6657-EC3C-EEF1-EBD2CE4F6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667963"/>
            <a:ext cx="1126958" cy="1126958"/>
          </a:xfrm>
          <a:prstGeom prst="rect">
            <a:avLst/>
          </a:prstGeom>
        </p:spPr>
      </p:pic>
      <p:sp>
        <p:nvSpPr>
          <p:cNvPr id="7" name="Rectangle 6" descr="rectangle">
            <a:extLst>
              <a:ext uri="{FF2B5EF4-FFF2-40B4-BE49-F238E27FC236}">
                <a16:creationId xmlns:a16="http://schemas.microsoft.com/office/drawing/2014/main" id="{1EF980C0-7058-CD11-4103-2459F1D1FE28}"/>
              </a:ext>
            </a:extLst>
          </p:cNvPr>
          <p:cNvSpPr/>
          <p:nvPr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B5A733B0-E2EE-F0CC-3A08-E2CB332EF1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03270"/>
            <a:ext cx="1126957" cy="11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E36-E3AF-F72F-0F53-7070DDA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804" y="815418"/>
            <a:ext cx="5857972" cy="11312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D834-E8D8-6FDD-E312-EC7D6393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709" y="1828800"/>
            <a:ext cx="7865882" cy="410464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project is easy to use.</a:t>
            </a:r>
          </a:p>
          <a:p>
            <a:r>
              <a:rPr lang="en-US" b="1" dirty="0">
                <a:solidFill>
                  <a:srgbClr val="C00000"/>
                </a:solidFill>
              </a:rPr>
              <a:t>The complaint registration is made easy so that any student should not face any problem while using it.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also be designed in such a way that even admin portal can detect easily where should they work.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very reliable.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useful for both students and technicians and admin portal.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95D28-049E-4706-8C06-71F18893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73680" cy="6858000"/>
          </a:xfrm>
          <a:prstGeom prst="rect">
            <a:avLst/>
          </a:prstGeom>
        </p:spPr>
      </p:pic>
      <p:pic>
        <p:nvPicPr>
          <p:cNvPr id="6" name="Graphic 14" descr="Open Folder">
            <a:extLst>
              <a:ext uri="{FF2B5EF4-FFF2-40B4-BE49-F238E27FC236}">
                <a16:creationId xmlns:a16="http://schemas.microsoft.com/office/drawing/2014/main" id="{6234B065-CDED-B634-ABD5-511CC568A6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129" y="2480253"/>
            <a:ext cx="1303421" cy="13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4989096" cy="8269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485" y="2374179"/>
            <a:ext cx="7922796" cy="3250022"/>
          </a:xfrm>
        </p:spPr>
        <p:txBody>
          <a:bodyPr/>
          <a:lstStyle/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-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 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</a:t>
            </a:r>
            <a:r>
              <a:rPr lang="en-US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 Bootstrap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–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–</a:t>
            </a:r>
            <a:r>
              <a:rPr lang="en-US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PHP-MYSQL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Designing - 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E66BAA2D-4F88-81EE-5125-F4859E6268CB}"/>
              </a:ext>
            </a:extLst>
          </p:cNvPr>
          <p:cNvSpPr/>
          <p:nvPr/>
        </p:nvSpPr>
        <p:spPr bwMode="auto">
          <a:xfrm>
            <a:off x="-5889" y="0"/>
            <a:ext cx="2495089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5" name="Graphic 14" descr="Open Folder">
            <a:extLst>
              <a:ext uri="{FF2B5EF4-FFF2-40B4-BE49-F238E27FC236}">
                <a16:creationId xmlns:a16="http://schemas.microsoft.com/office/drawing/2014/main" id="{189A8CAA-9E89-0C5B-0AC9-E04C7011A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000" y="2541149"/>
            <a:ext cx="1303421" cy="1303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F6D26D-5F6C-011F-093A-309DB118884D}"/>
              </a:ext>
            </a:extLst>
          </p:cNvPr>
          <p:cNvSpPr/>
          <p:nvPr/>
        </p:nvSpPr>
        <p:spPr>
          <a:xfrm>
            <a:off x="4858084" y="269675"/>
            <a:ext cx="55238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Modules (user-side)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26599-C0B7-8E3E-CD69-50A7D75CC5DF}"/>
              </a:ext>
            </a:extLst>
          </p:cNvPr>
          <p:cNvCxnSpPr>
            <a:cxnSpLocks/>
          </p:cNvCxnSpPr>
          <p:nvPr/>
        </p:nvCxnSpPr>
        <p:spPr>
          <a:xfrm>
            <a:off x="2843729" y="115503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D8A7-D3F3-1908-6125-FD8C523931D6}"/>
              </a:ext>
            </a:extLst>
          </p:cNvPr>
          <p:cNvCxnSpPr>
            <a:cxnSpLocks/>
          </p:cNvCxnSpPr>
          <p:nvPr/>
        </p:nvCxnSpPr>
        <p:spPr>
          <a:xfrm>
            <a:off x="7202904" y="1155032"/>
            <a:ext cx="0" cy="2704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4F6BD-8960-1D17-C30A-A3C52C3BC254}"/>
              </a:ext>
            </a:extLst>
          </p:cNvPr>
          <p:cNvCxnSpPr>
            <a:cxnSpLocks/>
          </p:cNvCxnSpPr>
          <p:nvPr/>
        </p:nvCxnSpPr>
        <p:spPr>
          <a:xfrm>
            <a:off x="2843729" y="385908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order.png">
            <a:extLst>
              <a:ext uri="{FF2B5EF4-FFF2-40B4-BE49-F238E27FC236}">
                <a16:creationId xmlns:a16="http://schemas.microsoft.com/office/drawing/2014/main" id="{268A1848-C174-A222-8AEE-A1E321166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2228" y="2007749"/>
            <a:ext cx="1185110" cy="1185110"/>
          </a:xfrm>
          <a:prstGeom prst="rect">
            <a:avLst/>
          </a:prstGeom>
        </p:spPr>
      </p:pic>
      <p:pic>
        <p:nvPicPr>
          <p:cNvPr id="17" name="Picture 16" descr="order.png">
            <a:extLst>
              <a:ext uri="{FF2B5EF4-FFF2-40B4-BE49-F238E27FC236}">
                <a16:creationId xmlns:a16="http://schemas.microsoft.com/office/drawing/2014/main" id="{4D5E87CB-AE5A-C424-38A1-540F3F83C6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0020" y="2123250"/>
            <a:ext cx="1106651" cy="1106651"/>
          </a:xfrm>
          <a:prstGeom prst="rect">
            <a:avLst/>
          </a:prstGeom>
        </p:spPr>
      </p:pic>
      <p:pic>
        <p:nvPicPr>
          <p:cNvPr id="19" name="Picture 18" descr="order.png">
            <a:extLst>
              <a:ext uri="{FF2B5EF4-FFF2-40B4-BE49-F238E27FC236}">
                <a16:creationId xmlns:a16="http://schemas.microsoft.com/office/drawing/2014/main" id="{76DBFFCD-1081-C860-BC44-5D890C37903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1463" y="4084806"/>
            <a:ext cx="1107349" cy="11073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A8111B-5EAB-0E8D-8662-B37D3878C31E}"/>
              </a:ext>
            </a:extLst>
          </p:cNvPr>
          <p:cNvSpPr/>
          <p:nvPr/>
        </p:nvSpPr>
        <p:spPr>
          <a:xfrm>
            <a:off x="3112168" y="4874388"/>
            <a:ext cx="304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2060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269BD-D4E9-4693-30E9-3C1F8254F3D1}"/>
              </a:ext>
            </a:extLst>
          </p:cNvPr>
          <p:cNvSpPr txBox="1"/>
          <p:nvPr/>
        </p:nvSpPr>
        <p:spPr>
          <a:xfrm>
            <a:off x="4079907" y="2322393"/>
            <a:ext cx="155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0F50-A709-479E-216A-5A0AFDDA625E}"/>
              </a:ext>
            </a:extLst>
          </p:cNvPr>
          <p:cNvSpPr txBox="1"/>
          <p:nvPr/>
        </p:nvSpPr>
        <p:spPr>
          <a:xfrm>
            <a:off x="9336101" y="2123250"/>
            <a:ext cx="26516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Register  complaint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BD74C-09CC-1E55-AE18-B1530DE9131A}"/>
              </a:ext>
            </a:extLst>
          </p:cNvPr>
          <p:cNvSpPr txBox="1"/>
          <p:nvPr/>
        </p:nvSpPr>
        <p:spPr>
          <a:xfrm>
            <a:off x="6295464" y="5540267"/>
            <a:ext cx="3006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Feed-Back</a:t>
            </a:r>
          </a:p>
        </p:txBody>
      </p:sp>
    </p:spTree>
    <p:extLst>
      <p:ext uri="{BB962C8B-B14F-4D97-AF65-F5344CB8AC3E}">
        <p14:creationId xmlns:p14="http://schemas.microsoft.com/office/powerpoint/2010/main" val="38511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E66BAA2D-4F88-81EE-5125-F4859E6268CB}"/>
              </a:ext>
            </a:extLst>
          </p:cNvPr>
          <p:cNvSpPr/>
          <p:nvPr/>
        </p:nvSpPr>
        <p:spPr bwMode="auto">
          <a:xfrm>
            <a:off x="-5889" y="0"/>
            <a:ext cx="2495089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5" name="Graphic 14" descr="Open Folder">
            <a:extLst>
              <a:ext uri="{FF2B5EF4-FFF2-40B4-BE49-F238E27FC236}">
                <a16:creationId xmlns:a16="http://schemas.microsoft.com/office/drawing/2014/main" id="{189A8CAA-9E89-0C5B-0AC9-E04C7011A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000" y="2541149"/>
            <a:ext cx="1303421" cy="1303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F6D26D-5F6C-011F-093A-309DB118884D}"/>
              </a:ext>
            </a:extLst>
          </p:cNvPr>
          <p:cNvSpPr/>
          <p:nvPr/>
        </p:nvSpPr>
        <p:spPr>
          <a:xfrm>
            <a:off x="4218259" y="281857"/>
            <a:ext cx="60537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Modules (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-side)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26599-C0B7-8E3E-CD69-50A7D75CC5DF}"/>
              </a:ext>
            </a:extLst>
          </p:cNvPr>
          <p:cNvCxnSpPr>
            <a:cxnSpLocks/>
          </p:cNvCxnSpPr>
          <p:nvPr/>
        </p:nvCxnSpPr>
        <p:spPr>
          <a:xfrm>
            <a:off x="2843729" y="115503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D8A7-D3F3-1908-6125-FD8C523931D6}"/>
              </a:ext>
            </a:extLst>
          </p:cNvPr>
          <p:cNvCxnSpPr>
            <a:cxnSpLocks/>
          </p:cNvCxnSpPr>
          <p:nvPr/>
        </p:nvCxnSpPr>
        <p:spPr>
          <a:xfrm flipH="1">
            <a:off x="7132326" y="1155032"/>
            <a:ext cx="70578" cy="516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order.png">
            <a:extLst>
              <a:ext uri="{FF2B5EF4-FFF2-40B4-BE49-F238E27FC236}">
                <a16:creationId xmlns:a16="http://schemas.microsoft.com/office/drawing/2014/main" id="{268A1848-C174-A222-8AEE-A1E321166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8992" y="2790037"/>
            <a:ext cx="1185110" cy="1185110"/>
          </a:xfrm>
          <a:prstGeom prst="rect">
            <a:avLst/>
          </a:prstGeom>
        </p:spPr>
      </p:pic>
      <p:pic>
        <p:nvPicPr>
          <p:cNvPr id="17" name="Picture 16" descr="order.png">
            <a:extLst>
              <a:ext uri="{FF2B5EF4-FFF2-40B4-BE49-F238E27FC236}">
                <a16:creationId xmlns:a16="http://schemas.microsoft.com/office/drawing/2014/main" id="{4D5E87CB-AE5A-C424-38A1-540F3F83C6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7088" y="2829266"/>
            <a:ext cx="1106651" cy="11066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A8111B-5EAB-0E8D-8662-B37D3878C31E}"/>
              </a:ext>
            </a:extLst>
          </p:cNvPr>
          <p:cNvSpPr/>
          <p:nvPr/>
        </p:nvSpPr>
        <p:spPr>
          <a:xfrm>
            <a:off x="3112168" y="4874388"/>
            <a:ext cx="304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2060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269BD-D4E9-4693-30E9-3C1F8254F3D1}"/>
              </a:ext>
            </a:extLst>
          </p:cNvPr>
          <p:cNvSpPr txBox="1"/>
          <p:nvPr/>
        </p:nvSpPr>
        <p:spPr>
          <a:xfrm>
            <a:off x="3864022" y="3105834"/>
            <a:ext cx="155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0F50-A709-479E-216A-5A0AFDDA625E}"/>
              </a:ext>
            </a:extLst>
          </p:cNvPr>
          <p:cNvSpPr txBox="1"/>
          <p:nvPr/>
        </p:nvSpPr>
        <p:spPr>
          <a:xfrm>
            <a:off x="8842705" y="3167389"/>
            <a:ext cx="3158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Complaint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3E5BBE-3124-703A-C904-97B254F4DC10}"/>
              </a:ext>
            </a:extLst>
          </p:cNvPr>
          <p:cNvCxnSpPr>
            <a:cxnSpLocks/>
          </p:cNvCxnSpPr>
          <p:nvPr/>
        </p:nvCxnSpPr>
        <p:spPr>
          <a:xfrm>
            <a:off x="2843729" y="631952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6E2-FA02-A415-0781-BDCF5B21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03" y="584480"/>
            <a:ext cx="6545180" cy="8551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068BE-422A-1BC0-98B8-C47C70E3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775285" cy="6858000"/>
          </a:xfrm>
          <a:prstGeom prst="rect">
            <a:avLst/>
          </a:prstGeo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5C1586DB-2D49-5A7D-6264-9459F614F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69" y="2550901"/>
            <a:ext cx="1331343" cy="1374474"/>
          </a:xfrm>
          <a:prstGeom prst="rect">
            <a:avLst/>
          </a:prstGeom>
        </p:spPr>
      </p:pic>
      <p:pic>
        <p:nvPicPr>
          <p:cNvPr id="8" name="image5.png" title="Image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3240356" y="1439636"/>
            <a:ext cx="4663057" cy="2256928"/>
          </a:xfrm>
          <a:prstGeom prst="rect">
            <a:avLst/>
          </a:prstGeom>
          <a:noFill/>
        </p:spPr>
      </p:pic>
      <p:pic>
        <p:nvPicPr>
          <p:cNvPr id="9" name="image3.png" title="Image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6332626" y="4154186"/>
            <a:ext cx="5254324" cy="240841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25385" y="2251881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haroni"/>
              </a:rPr>
              <a:t>Login Page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4075" y="490077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haroni"/>
              </a:rPr>
              <a:t>Admin Page </a:t>
            </a:r>
          </a:p>
        </p:txBody>
      </p:sp>
    </p:spTree>
    <p:extLst>
      <p:ext uri="{BB962C8B-B14F-4D97-AF65-F5344CB8AC3E}">
        <p14:creationId xmlns:p14="http://schemas.microsoft.com/office/powerpoint/2010/main" val="14774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6E2-FA02-A415-0781-BDCF5B21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03" y="407056"/>
            <a:ext cx="6545180" cy="8551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068BE-422A-1BC0-98B8-C47C70E3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775285" cy="6858000"/>
          </a:xfrm>
          <a:prstGeom prst="rect">
            <a:avLst/>
          </a:prstGeo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5C1586DB-2D49-5A7D-6264-9459F614F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69" y="2550901"/>
            <a:ext cx="1331343" cy="1374474"/>
          </a:xfrm>
          <a:prstGeom prst="rect">
            <a:avLst/>
          </a:prstGeom>
        </p:spPr>
      </p:pic>
      <p:pic>
        <p:nvPicPr>
          <p:cNvPr id="5" name="image6.jpg" title="Image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3003931" y="1262211"/>
            <a:ext cx="5157430" cy="2327149"/>
          </a:xfrm>
          <a:prstGeom prst="rect">
            <a:avLst/>
          </a:prstGeom>
          <a:noFill/>
        </p:spPr>
      </p:pic>
      <p:sp>
        <p:nvSpPr>
          <p:cNvPr id="3" name="AutoShape 2" descr="data:image/png;base64,iVBORw0KGgoAAAANSUhEUgAAAVYAAACfCAYAAACiP/FLAAAAAXNSR0IArs4c6QAAIABJREFUeF7tfQmcZUV1/vfue9093dOz9KzAAMO+CCiLYKJi3ACVVRajMS4oRBPZNAGV3STEAC5J1CRq4pYYDYpRE8UkIG7IItuwyDIwwMDsMz1bd08v7737/52qOnVPnVv39eh/fiOxq/XHdL93b926p6q++s5atQ3HHZcj/SQJJAkkCSQJ7DAJ1BKw7jBZpoaSBJIEkgSMBBKwpomQJJAkkCSwgyWQgHUHCzQ1lySQJJAkkIA1zYEkgSSBJIEdLIEErDtYoKm5JIEkgSSBBKxpDiQJJAkkCexgCSRg3cECTc0lCSQJJAkkYE1zIEkgSSBJYAdLIAHrDhZoai5JIEkgSSABa5oDSQJJAkkCO1gCCVh3sEBTc0kCSQJJAglY0xxIEkgSSBLYwRJIwLqDBZqaSxJIEkgSSMCa5kCSQJJAksAOlkAC1h0s0NRckkCSQJJAAtY0B5IEkgSSBHawBBKw7mCBpuaSBJIEkgQSsKY5kCSQJJAksIMlkIB1Bws0NZckkCSQJJCANc2BJIEkgSSBHSyBBKw7WKCpuSSBJIEkgQSsaQ4kCSQJJAnsYAkkYC0JtAaATgTX/9KF9Jn8kSeH6++oGfd9jdvie/lafs6vM6rq1HL+0zyL3iAv9da+luznZCefh+9EbZo2TDPiO/9s+2R3heuH/SwineC6SgmQDM3N1S3Ye4u+Be9ousOd3p52RE+C4RHt+2GU46jfoNOYTzaXJpsPcm6q+RiKv6KhX3Ee+1Zc414usTUyWd+nxvcJWEvjXLOglGdArY1WrYHNALY22xjvAKy1vFZAsZtv7Tw3a5wxyGCEn9M15AZ47QdyGdLvbeqFABS+jQDN3leAYs3/Svdk5r683Qb1KMC/HMjofnoeg36Hec7g2TISsY/k++g7+z8L4uYNMgdxrm2CU3enuY/bK/prAZreNQqcdI/7zr530Vneq7h9Ca61jDpSlpN5BfMd7XltMTACfN1omPcK+swPl3217w/xQu0qKCN5MS7lNE72zbjf5juFd+b55uPwC3p3koVpw0+cHNkk+2Qxx8LN1c4zSwRqNTeIcoa5G7vyNmY2MsxEjjpaAOpmptoeTrZJTw1A5bdMwKrH26IOWrUaVqIH3x0cwtPd07BurI0xmtC8YAkwGVZKLE7QBrMICsbmsdSArIMlQ4YK4LHAab83zzDPtT8agO2XFmgt+NkV6hlrwFAdOEqyKRa0Wr5+0dMG4SeM5/ME2iFj00vLgpN9DwIyvt43Z1+tvCTdK1kgsu9FGwJfLbejAFh545I7mZOafSbLOGcxFdDW5k2Qn1M824IO43CxlfDn/BIG8BwgBzjp+sOQVWywVn6sCdjLeKMpxtvvarwJO7EXc0JsYH6WMGQ7pu3uYXnr7dwAtZndblB4vlnhm02hO88xvzvDXuPbcMr8mdijPUY7OIhUTKpQTC1cRQLWErASC6jhRy3gs5ubuG9rjtGuzJAxXsQG+Nz6s3t1bjZuAxxi5mqmUbQg5yEzK2ZIDEQFl+UFKxchw5EBrYD3Mh7a3kqTQCbYCLdF72LvVxBnQN32iU0IzJ488GcFT/EAJ3YO5jGmHYMq7hm2Y37zYGDhhV0CbMccqziR5M32KSFgBdJWrJAQluXnsDe0lkjjhgM+KzO3+bkNkDc1uZkoaHZiLFBRSjwXrDcLUIo332KzlUw6lKPbAcQ2aHrqx9DNUS177hJpNEJ2hUbCDVJbGXqabRw+O8N5vRle2g3U20aVmWLQ2fl1E7Aq+WR5hnuyLrx/VRPPtppoZ8X0Z0DRIpX2Rsk2zTSnRShUSv5M3iN/b7fbyLLMsTx7bwGOrNo74HBtGzAhIBTslNphBsSqI0MbfaHfxfbRXxG0pfvP78ByKJioYN3G5lmoliF8W2ZEfbQEqQBC/r1GLMlpBxZ4mbmyKl8AjV/2glmTDPkd5btSK7TBxMZSA3vsmsIUE86CmAzkFe28bZ4rf0pzhSF+EjNNoNGIsfSMkzdEYQu3723NKcb8QkzTmIqKnYbfTb53bG7TiNGb7FXrwscXAUfmbdNeMXsSxiZgVXNguDEN71o9gtubbdTaDSBvFbZBdgwJVd2CTFv4qcKJagHOqsIGQkQbdvHT98KuJdiQVT+L9mjC0z2xxSlISmA3kKCVE7MIQDhQWM13vBHwdQyqGqSYnTP4yXb9PcKh1Am4GdDNFiL6KAFE/14JAmTqrWUWtN1Kl5oDt0NypGvkpiHHRl4ngVuDLY+HBiMpLwnysi3eRPX38t28XVoBqNwcNEAXzlcnAmGyMeR1ko3e95FNA+6DYIOu1dHKmngJ2vjibtPR17IeCK0QTFWITcCqRv6/Rlu4ZnOOVc0uZFkTbWfZl5OR7aFlVd+pzqJNuVj9lu60JlaB6XO5QJlVTTYp/eJVC4D7GmWSrFarzaGKSYWM29omGQj0gpabgF6cvPnErglslG7hG1+Y23BizFEDvwQsa0stWGkMMJkpl1i+Y8odN68OAyNlL2WnN8hon1y7MbDm9w3e07F9OY/4e2siCu2rvFHHNAVpUpDPqppjtTbQzurYtdHG5TPbeMO0egJWue43HHdcMo44gZCC+ufrR/EvYw00kSHP2rDWVQETzolR2OOcc8kxrXCBA6zSdgLJ2MLghV+ljlJ7zMoKVlNEeJn7nBVDsh5m0Lo/wUIU7ysByn8sHCH0mYwqk1qsZLsl+2lg0rWAXdoImP4omyDbtdkBo9mwZmzhuzrHVdXmx2AlNp7CuST5WNhOYUZx1tdOq0qaP6RjMIj4KMw90p+ktZuoqu7atwzTdkRHVJSsDd7/FOechQys4EzES95AI2/i7T1NXL5gGrJJTBiTEYXfpu8TYxWj2c4yfHBjjhuHKcDIedaVVz1grpGJVGKorn1pv9RMj0EwZMB64QoG4tsUZgKhdrMqGbeP2Ztj31XbDxmq7PMYnPW72r8ZJM1TorbMqgXUCSQsOAi0EuDUcdNSaq+8Vqvv5hmO/WvzTnzjKVqT49vpGZ3YNz9fmoC02l5qW24EPgLFbTmTzF0/3kqWvo+TyJhGg3jqGX01/PVADRmbX36bEPLXfJcErBpYB9v45ohle9ICKRmgRSYXvceMwC1IXoDaTCDZmx6rAKBUu/ZaZQsVbI/v9TZFmux1ii8smyXKtjjbtmEfbB2LLLKo+q7iPA3gOoeIfz/VTwncsi9FREEB+oEJwvWpcJCEzi4vPwZFPxYu3tNtOjETjjbxyNgv2V+tustxLqndHGKmTDQsl05g6cdNaRsF6LvJJyZRFVhLk1JsE6naAGKmJPNU9g9w7BlpaXmOM/vruG4gS8AqBJqAVQHrxYNtfGO4CRtkXkSR6MWg2VoctOLbnbbr+QUnwLkKhGSLdA0DqnRqVS00ubD5d+k4Kb1TBTAUi9wyUrpPg28Vs48BFC/aGJiazxwwdgL4mKTl9QEb15uHYvu6Lb0JkIPNt13B6vhd5CbjHYky8SDCKuOzpvhUyzCIgBBjZpxjdQqgimsOnQC0MCGIdxUda9VyNJz/4QwC1tmJsQZrM9lYmQHkIFPAxRvb+OaQzzXyQfo00bRToUp11qAiF4IMI4oBGS9aBisf4ylsfvxcD6yRxS1BV9taY2AYA2NuQz5PyoHZVbDpCK98ebMREbeRkC8NKEY+gS02ZOFVYM7RBV6GETumDD+KMUj7zkUkRyfGxyDq24mMh5ZFbJMINhbJfpwjKgB01hgoHFB4+m27hRYSezc91rIvcm5wDGyhfZWjSKibZ04nxsrAqgZssl3it/T7xFgNOlD6KgFrDZdszPHNYRtiVUxAMaGU46F6Uca8F5HwJsEwApUy2P5ErKeIiy0Wgd0cNLtjYPLxoBWRAOUFVJ7tUaYpVHSfKOEzrSzTMX10i1+z7QJspANMOG0qZCA/Nm1UAlmYoskbQRW7lYATbD4RrIhtRJXtRhhx1GHpGqjasGOaDfcziGH1yQtuTigZ+bEU/QripISzsLCZu/WgfVu5BFaTZ2tSwaf6TwJWMwPcLk/Oq005vjFEedD2Z3tV3BJodFCj5QKPsQXbVuG8KvWBDYHSW+5d8yEIFy9SfE6fFSYEG31YZpcFO9QLXTNUqeKW2XCxmWgw0iww0ApiYKQAooplBwAasVmHcaO8AeoMuOqITCmPKvYfaCk6rVikscbBuLANS1t9FcvVG41k6lorqprX/z9AeHpfDdcbG6tIqfv/afC34N4ErApYyRRw47DLIlHB+THwCYBRgGkn1bETsGogjDIj4dhg1S8W6eLvlYzOFGiRGV01ZCa7LIw6kOARW9CePVWF2PAzO6jy8c3IbnRheE9oI5Qqt3Q26fa8nNmi4Ni0MXGQmh8ws3A1B3KPgHOM9VUBn0yA0B7/qj7HNnS90cf6yO8s75eB/VXzsvS5HrdI1An3JwFreSdIwCpkYmysgy18a1ssI6nIkPLZVKJoRTk/vWC8EuA8Y4jkqPB17CXnlEMN6KzyV31vvPOuwIBW4WUwvs0EczGJvsBH4ZDSTCiqckfUznBRhx58PQUl+2WTBF2jkwM0s/cBYCobjhc7mwiKWgDKXqtSaS2chyw1YOai49r84O3gUkuJBO/LceV+6tTSItyLUd/NI+WA8pEUqt8lc5KPOS6bWHjzlKzbzjUR6hdzzinQPaMvw/VzUlRAsEkm51UhDgJWsrGaqAC/yOIG++KuMBtJLngPlKUU2HIlK8lGDKNyMYGBw0wwp07MQy6UmCpYhOFYJwengHqbqFJdDfg6lsv9YaYszQisykv7oVaVY/0ONpSYecMJOwbYnBZqNhsRoSA3o6r2ub1SmJh4Hm9iXF0rGNMKpyHdLpM3tOYgAVsnbNB3FC4nN0+9GVlV3860dsum5Zr5k9WCDUlvwGVeVaS3chv07Fa7Zat5VWShSdlSXwrGmmyrnjglYLVcxSwG77xqBpkqXlVWAeqd1LoqtsOqGg+AzEjSYUXSIWHuE+FYup2AXYrwpBiw6mSFaF8NmNrCIbofVazTmw8YmEWRGLvyuWKWfZtqEwMXm7GblgRjboPfn3P+5cbEW6GpSWsiC2w4mGzHX2MbKl7J9VFeHwKJs3/6kCnbUlUsLveLmaS0R/tFqPomr9XJGBKIeSOTG4RpU/lNJQuWYynnhpSjrkcRzC1BEnhDCqICXB3jGIhPpc+SKUCMtsm82kRRAQULYNApTUinDrFayCBbxTRKttAwO5Jxx6UCiIwqEfOoWVlHB5eI/+TFzSFGQQSBW4gebH06pA034uSBQBU3xVLCojKGRTmncNsZ9SrjJyN1PzkD1+CgA1Nr+s1sKWViUWbzq6PmwqBMEocJCjD0ymKKa8jc27II0zYNsiOSCoFTW9auHCQEMChZLA5+7Pi7y13tUiNXYUKJAQfPh3pmWajvo7u4KmOL25JsV4NmsGmK+WgZbaH6S6COagw+26wcYRFeX5S0lP07c3qWEgTU4CdgLQErTLhVTJXUDCs2SXVKp14gfI9mBWwX1WCkWer27PredlYZ+B7m5hfMKSRv8fezV0v5GPBidmiJqQUhXzbQ1QR1Nl02dRT+eNemj8+ouRAtdx/hnwFcVyHU2QEJVQ3wZ5Rp5qrtG8dUEc3BYOg3SL6X9RQGIWqLWpHB/zLbqENEQtn+a99nss9jmkIsDKvKRBMFchlCJS7QQBsbQykjydhjIC03pGRjLY9EAlYFrBzHyhOPzAA+kklFCejFE7IRqyJ6j7AsB+iYTonFVrCYAsQ8BIpeR+JlHWM03whPeMF4GRzLACDTZ7V6K7+Ti73oH2WOk/kgx64L5mLuwGx/FIxZtFZgDnSAVrNVxKAKh8iy5SuwddsYFafHrvMGsHD+LEtI2zWMjo9j+cp1GB4dR72W45AD9nWM1bG0PMfSp1dgZHTMHW1TyMBsAHmO7qyORbvMwexZM7yTj/r14ONPodlq8ig42fFm48ZTBeR32nzkcmPmKmuyVt2rWaIxh+h4Z1c/18xNESXCWxTPWWbwhsWKtGVOKtDgrs1E2oRSDKE1f9BGdFZ/QyQIbM/W/9t/TQJWu8zNf8nGyplX7EDgKSDtn3Li6ykS/c6r18xiasZBoAsfh8AcLia9SBnw2RHFoOlfR9VyLS8+abu0EOrZsnDKePbrTBK6ZKBcmIQ5VD553szpuOidZ+J1r3yJdcIYNmuQ0aEUZbEVZ35RVXq/e+UZ3v8Xf4vbHnjMDMtFZ5+Ft5z4KmR0oFM7x/JVa3HNP/4b7vnlMgOKl773rTj91cfYbCNXLf+m2+7HNZ/+EibaOVotW/A7a9dNtbJmnuGQ3efjc9dfhuldmRnzRt7GM+tG8cb3XuxyRRj8w/he7WiSjFQ60ex+Vmx4MnqjSsvhOVg4Fp0DTJhm/FxUBc7l3AjMA7E4bCcjBlqeN2Fqs10TElR1JTUmFXR/srGWN4oErEImnNJKcaxa/ZLpjTFPrpxo/HtM/ZJDICervDam/mvG40N8VH1Vbr/KbBFzTBRMthwUHy7UsM6pnk50YCDxvV0GZuLK896ONx7/clcOkKvWW+A1JV8CI6bwJmdtvPMDH8WP7nzQgNNHLjwbZ59xgjmMkMbgmefW4JKPfR633/+wOdKurwu49d8/j93mzzLYRGXsJtDAO99/BW65+zGXkmx7SrbfvloL//GFj+PQvRYZFkxPHmlleNkb3or1w+OOTRfAyicxcLm+7d1Utfw7mZFiJgE5nzRr1M5EDaa8QfvPZYGgSPZdaCaxstKbhgFiYbeVJi2ysV6bagUEyyEBqwJWDreSHn/JJHlycQgSTzhtc9R/x9qwYO0DtIK8+MmYh2dFmpnyKQAdjiCRzKd4H9bFQ6eHXKQcVC8XnVn0HIWANtqoY8Gs6bj6gnfi1ONf7pioPUfMHDznTwmQIWfFQs6yBt7xp9fg5rseMK195IKz8a4zX0fVcU2thieXr8TF134Wty/5pWFVVDH3sL12w9f+7irMG5hh7KtkIhhp1fC6t56HJ1YO2j5kdXTVcpz/1lPx/j96E7KWPVV2aHQcH/zoP+B7P7kTTefs4neuAjwGnqrathaZ7MDG5oHekGJqfpkDldvSYC3HyvbddkSzZLmRlkBbOUs1yPIzZbHsZGMtj1YC1giw2loB1h7IR4UwkMlzgjotGv5OqnZ6Qsvh2J4FKMFUTvgoiFc4MYJrxeKPVa2XwBIAfbS0oeGEpkLngoEZuOq8d+C041/mFeJ1g5tx650P2ALiFnH869uIKAcAeQ1f+ub38chSUvVzXHXBuxxjJQit4akVa3Dx9Z/D7fc/YqIDCKgb3dPwBye9Ch987x+gv3eaZVbtJu58cCn++IqPY+3GLcjbGY576WH4/EcvRaPeQt6meM0mbvyfn+Oj//CvWLdlM+rkHHORDRwFoDPSGDSNvdJlscmxkKaT0gbm5G3UbjE+bAcNM8G0ay9egEaOZ8nMIOzW9jsZk12YfyS4cnys3BT83CjZee2RRGERltiWMPU+S8CqgJXDrexisYHxvHCCSayAK8YeJEstFmTBIvQ9bKeLAW7wmag3yra50iIWN8g4xtgUj6mS2hQi22fAldfYz6iqfB3z5szAVe97ewCs9z2yDG98z4cwkROoOPsxO9n80dI2ppRCk4gd12vARy46B+984/HI8iZQq+OpFatx8XWfxe33PRKoq/Pnzsalf/wWnP7al6FWqxsH2sjoOD7zb/+JT3/5Ruy95yL87ZUX4EX7LUaOFvJaHb944DFc9onP4bEnV5BfzDx7e8OfOmkUHuBUhhLPIw2+MbMBvb+Xc4eMsJKm5OelAFFvMy+f1KDnjdRAeA2YgAgjGFm/otgbz5ieuVoBKUGA5ZmAtcRY2y7cymaehCzCXhwz5JcAK4grtGDq1cMIMMYWo1yA1uSgY9mL9FMNnrFAcO67WSTSkyyYl2Rf+p10KJAGBHMwYp4ZYL36PALWlxsvPP08uHQ5Tj33Eoy36QRau2l5Vu+BVeS7maM/2rjqonfh3We+HnVyTeU1PPncKlxyHTHWXwovNzWY4YX77Y5rPvBuHHnI/hx8hdXrNuBvvngDXrDvYrz55Neiu7sHebuJ59asxzV//zXc9NM7TPRBK6esJZko4PoX4JM7VUKab9QGpueLNifEbLQezMxOXMTiSu3IflUUJNftaG9+aexkuFjMTCHmAxcU5wML5UYam+enT6ullFYlmASsClg5KkBOZG9HVSw1pirLSv7S4M/sVUYX8GcGzMRxz8wUJBtldTF24qjfJUXdTvNZRcplsEBFlpZkLxJgy4s4rCdQfE/qegNzB6ZbxnrCsd7G+sDSZ3DKORdbYDWNFyAhN4yQCbZx5QVn4xwHrPRCTz67Cpdc/3ncfh/ZWMWx3842+KY3vAofeu+bMX9WP5qoo543MTTeRqOWo7en26iuExNtfOm7t+Cjn/kiJihqIK+hZU7HE5MhliMvQbTDkS8l8FHxsCQvk+nkCsHIDUo7Ltl8JMdYti/nk9589bjJv6tqC2+3vdftIDQfE2Mtj3gCVg2sdDSLq8fKwCcnIavroV2q7E3X9lSZmhjawkIWKvPWdXV/Ca5su+UjnPXCi6mqMUcF90WfQMCLn2XAm4ROqZQA3M5bqKOBeXP6ccWfvA2nHfdyF1YFLHnsKZz+3g9iom1PT+UgftMnZ9irmxoJORoYN559ck1ddeG78a4zTjDASMC67DkyBXzOAGsASHyMeA342BUfwBmvOsLYZH0KrE+nreHuXy7FWy+8GtsmbKSBVqf1BiMB3I4rBXYVWVdVQFplLpAbcli+MaxLWzD6whxV1mIKZ6PekPUclBu57HMox9DpJTUpXaSG2zirv56iAtQkSMDK1E7WChhpOTWzyAPXx2r4SR+ruyrYjvSe+kc59VKzz8DRFbHhSgDgRRMcmx05JkWDsemDyiko29VcXC+lrYpjqCXgMPCafrBpI8uR5YKxHn+sj+gkQLzkrz6NiVoXMhMNYdNMzekezlxA+QK/XLoMreYEWgYWc1x14dl41+kUFUBjkmHZytX44PX/ZIA1GAMRCjS7rxv/9rdX48iDFoOg3mrB9p3WbdqM0/74CjyzYp19Qq0ooWhJfhFq5d83lsEWcVyVtBEWdCSHw6/DiB02Fm4XsNSKkCnZJou1TAAKO6uPtQ1KJYRALTfOkBAU16U41sRYY+TCf8bVrSRj1Yur7NQpH6dcmoyTODFiDEkyUHomMxvPdkSbkhnx91WmA+nh1QCrWa9m1hy6o4G4eF9KAMgwf85MXOVsrL6NPMfIhGNeGttNVlaO0byG49/8x1g1uNXErdJnZAqgcKt6Tvn9GZYZ59XnceeSR/y4acZJTznudw/DF//6wyZ2lVITWFw3/3wJzv7QR71jaHuYZ8wUEmN/0gat7c/bwxZL80CXNowcUhiAeWSe6TYn6xfPG50hptk3jzldT6e0Xj+nng4TFOiSGKsQhi8bONT0amYVmytuKx9T7ReRstNJexlPVD9hRSEM74F17FIuBl3tiJ+lmYlmF7FFzyBcFY/pbcsiNKpKbfb9QIb5A/0uQeBYxyqtemmh0v4YR1eNHFk1e5JHrYXRdgOvOutcPLt+q/XQ59bGKoH1SQLWaz+HO5ZY5xU7bayTjCIJMnQ3avjEpefh5Ne81D3NHhxDF6/esBnnXHIN7n/8GZ9xFwObTjtwsHlFLtQhdqUxnqQgugZy+QjtwIz1s8pMJU0Q0sMvQVJeUzYRxE1eKY41MdbtYKzt4GgWvoGZHmfiBI4lF4xvcdCquPy7AQ6yFrqjoSXD0EWO/YKIAHLBCgvzhApL3O5jZAL2IWJSvf1OOCYqGQ6vMRFumbetIj3fxLHaqAAWBsWM1us9rjIVOW6E3dB4jdoYb9fwe296L5av22Jj+vMWrrqQogLegDpsRSoPrPdb55VRm6m0oWmuBcp8vejdb8YFb38jukzBKxdvasRmK3bdds8v8Z7Lr8OW4bFiPsQ2QTGWHHvKcc0x+7dmdbEMqRK7FjUknBHCp8P6qACOoNAmhQ5mBLm5y0iFgijImFYhBmFSiS4WN+4+vrsGnGUOE0yFroMNMNVjpdVJhwm2zSmtfOaVVIk8Q2G7YOARtgtb21JDduBSOilnXhTxYDslL0gTu9i2HuNikdryfOZHLX55vc7h14Ao2TI1pb3Ctr/2IQFjMjZWW4iG+0tXxQo5U/woMUM2BZx63Mtscb5aDc+u3oDP/9t/BNYHljHFpxLQjk608Z3//hG2jVM9XGKs1sb67rMssJKcn3xuNT70MWtj5Y3JOPBMoEGOV/3OkfirP30XFi+cixb1h0wIWWbTEixaY3wiw9e/dyuu/OTn0TTlCyxi8Zh5jUEBWaUn3d3PNU2rbKSmXWWbjdktJYP0AClWrWSkPJayHZ18oAtWF2PnJpUbo0IbojGzSQw8H0umKNcfuuas6VyExesjHQnMVPgymQLEKHOtgG+NFCsqpvqaCSiqq3uAKDmFiqLIMSeQZLgxG5ZfLIodxswI2l7KoMOAaxdjG5mrC1q1oFkcgZlAhYIVhUlFeT7TPmUu5ZhnbKwUFfAy11wN9z3+FN7o4lgdjHnJU4QAVV1tUAhSrQ6KDmi1yFlFmVfvxNlnUBxrYWP9IIVb3f+IEa4xKdBGlNWx+9zZuObPzsVrfvdwG3lQq2PVmrX4xk0/we8cfhCOPvxQdJl2gJXrN+Gaf/gqvnvzbWjxIXguOkGrwNzRKvYux06DXkxWMbDUYMPtyLY9YE4SChYwp0h+v5w/vKEG1bB41ERSQBA1IsxWIbCmBAE/VxJjLaYh21hv3FYcNMeLQKt1fnG4Se4Zo0r7q7Jfxjyyxgppc2kDk0JMddeLh4O6gwr1THR9niIViKI0UF0ExbbGfeI2ZMUmDR7yDllDljztnHn1xhOO9YWy739sGU4994PWSy93gUiEggeVPMfVF1ERltebzCtiURRd8GcvFV3SAAAgAElEQVTX/iPuWPJoELkxo7/PqP/nnHUSGnWqltXCxMQE/vGG/8bHPvdVnHr8K3DFeW/DvFkzvHnijvsexhWf/Gc8+vQqcFFtu+GU1WRt9+TNNCZLqa3wdeYznUGlToSQG23InovRLpkSHKtkNmyfEa+3qwG9tJmzWYiBU/zLzJXbkPemlNYyB0+MVTPWwTZuHHGxjUINrmIedDuBFWepFOzGstUSg1GVg+RC0eYDOVxyIVeCvLghZgoIhl9FFUhAkRlncjF6G6wwhej3o2D7eQP9uOp8qhVANlZbPPqBJ57GaedQSmvZAWIuUvZCateYAi46G+9ixkqZVytWmTjWO02CAKmrNTTqNZz8yqNx+flnY8GcmbYcY97G7Q8+gfddcR3WDG4xkQEfes9b8Sd/cBJycpq5IDEyCXz0H/4FG7aOenOBHIeYJiEZrFS76XM2B2j5h4XA3SGO7hwx867MLKPmJvvE0piWHJ4hAE+2IWug5WfEtDQb7+vMUYLZ07UpQSABa1kCVcDqHTh21cdyyEOAy31dAbkIYsBaAkxXl8CfzeTrE9hna7ZUBkgXNCTPThIpiny9TsUtqZtcq9MzWmkSsa3IRReozK4CQJbXXebVO3DaCba6FS3IJUufwmnnfsjUQ9Vt0N8x04QGVjI1LFthU1rvoDjWWp1O08OeCwfwhesvx4F7724cVASiI80cbznvctz/6DK03EkGVHXrCx+7Aofuv9imyNbqpiD2X37qC/iX7/yQjMkuvJbDwhjtixRgX4uMnThGKMWIlFNLmf2WWbCeGxqk7TwqNuiYicI677gzPA9clyLaQBANIE0KJQdZ0V/ZvN90nGjo7zP766lWgEKWxFgVsF5CZ14NkaNEMit3qJ1jE6V0RA9irmiLq9ZkVeTibCgGjxiwmEWmAspjC0mWo9PquW9DLKjiWUwLwxkgmTB/w/0g5iefobPHysBA1Vi7sHDOLFx13h/iFCqI4hpd8uiTOOW9l6NF1U4cTtH9OgWYwZs3LSo/ePZZJ6ILTZOt9RQlGlxnbazErLuabXzlU1fgd488xAAqXUPv9OFrP4ev3vRDZGTVEUVI9tljd/zgyx9Hb4PSiOlIlybWbRrCSW+/EM9t2GZKDhI00zlZDCJy3GIy1qYDWwuhqGClNyCZhBBzCskNj8fHTj0LotL0ItmzZsX0nY9GiZQDZIat30+bEqRZouQYqwFn0gkCqR5ryHeSjbWQR5XzSoKLYVcivMqDUUk9tqoT36tVvYLVSmbgnDYO1OUi7mQm6EjDY1+KECsJHqySyoVWDiuyG4XsTxBChhoWzOnH1e97G047/hWcx4QHyMZ6zsVoomGKXTPNk+DMv5u2HXu8+kKqFfA6k/baaLewbMVKXHzdP+O2+8jGmuPS89+NPznrNSaww/YLuOXn9+O8K6+HrVtts+iYFZP59fdfdyyu/fD5yCiAlphaq4aVm0dw7Klvwxh6zD0m7NXdV6Xelxh7hLl20ja0mSG6kToTgI5D9uMmbKyx++WYsjqvs/UkwMpNn9Ol6TQNqYXx5scbY2Ks5UWWGKtmrBvbuGGrSxBwABSy17D6UEx940lYVm8tFyylsqqCHpoJyr9lKE8MbPnacm0CGxam1XmrycpTTK1A+DkxFV1vJnw/ASaV+iNH0rm/fxKOe/kxHoAfWb4al1z11855JZxzkQwy7iNFCrznrafj1Ne+HO2sAbTaWLl+DT75TzfgocefxP6774JrL7sQ03u6bU2CGoxqf+m1n8Ejy1ajRuUBnRnHYJ45zDXDwIw+/Nl73oYXHbQPGu5larUmvn3rEvzjV/7daw7GjeXC0Fh2cgkFm4tIopAskmVprnVUXQK93nj9eIh5osd8Mhs7t0mRFVVHWTPgesYcKYwu+6bD6+SmENpYO6R//coM4P/uDQlY7V5s/kvnH3EcqxxSHd8ZMCvheNDToNPC0+xCg3fBCrxVr3KWaTZTQKMDk8CsMXlVe8mGHMr6Z8f67cGXwrLIIWPcSsXxNladpVhhW97PAANhOcefenulvZP+tLGzZLduGY6bE7A6Oy6dUmB+b9nTAkwcsfkfqf22sbqxotoQLVu2yh1+l9dQN+dtUa1AW+PVhMLlLROeRfeTA86HDivZaWDl2GLNTCvZrNAW9KZW2sBFokY4+HZ79s9UbZoZLcKsWPMJIkbUNfIev3HKY7FFB6T2Zapb9dWKBAF7nO7/XUTcQT1PwCoEKWsFaNZBC9lkCxmMcE4OUfRELiwdtsQqEy/CYgHFw2I0UHYMkerAlMKFazeQKgBgVVkvQt53ZBhP1dyrUm29aYEXao2KtXB6qw0vowQNewB1zdpFXYEUKp5tQdGmvrIzxxzV4sCXnksnrXiruF/XbsN0ybStWobMOcokiPH46M8CEI2x+ojs9byRctXjzmAWjEmE8MXkGsw3Pw/j1bGiGhfzCVcLV0ewaK3Jg63SrqgfVN0qZV6FqyIBqwLWiwdbJqXVq1A+6UmCUuiF90DoKkFpkNWhWDL7RqtqxoLLAC7YklbJq8DassOiSHOwqCLMpryBhIxWmxtKNkMBBHytXJSBGYMzlBzLN4p65jYXA5pUbJpsnjkIBO0u1kbNOLwy5G3rVDTvVNQgd5X/C2cjq/AGO/i4lYyOHqwbp5T+4bqo1nZO7VPkQsFyZUqoGZ92DrY7Spuk3Mi03LQc+D3k3AmjC4r5xmNqxNGBQRdqRbmCWXQzdPNEFrQO5kM0JE8cEeO+TzbWsnQTsJaA1dZjjalGUnxSHQrj3WUB5/D4ZF543t6mxkPbOrXazQuMg9KrTA30uUxxZRbqrxcLVLahn2f6GylR55lWUEykiH7g+/heTtFl9mbShw3zqaPLAN+EOXkga1HqadsckzLSnaOrBXS36HRVKqCdY8JE8TvTCDFeek8Dgvboa9IkTCSDMxmY5yFH06B1lyvEEtqZJZB4Zl1xoJ5kjtqBWdpwXMMxmfI8YFurNDXx9R6IO6j5upBKbH7SZ7ETL4JNUNREiAKwF1Lh0JPvRUVYrhsgTSNlXnlRpaiAYir5zKuRdpH778JbpCpkJqVbxAyGHjRUIHeZqRhYioYxsfc5qBUgAsZlHzxzE+Cnv9eLpAAGW1lKAqfdSXjh2IgGCar8HjJKQAIoM2++zrNKF5MrNyqj/OcZWnkLRzQm8M97zca0JtUHaJnwoI+sb+JbIxmOnTkNV8xtYBGdd2XkwGH9hR2PAcIUznaoaysH2GD9zcjwqc1tfH3TNmNDNS3I2gAuXVebA2IFzTuCjst2koAlAZTloll9lcrNspUbuLeRig0tFmIlxy0AfBG3GquS5t/P1TPgDbrTe1M7ibGWJZQYq5CJBFYtqmIB211ZpyfaBRAGgWt1sCrVUC8E6fUNgEp58D1ACCcHs9OYo0IvJt4MAlbFi9bF4vrQWmVPjPVRf2bYkjt+hIHOobkBVvJzHFUfw1d2n2GAtVZrYxw1XLp2DN8ab+AVM7rxkYEadm9PCN3WslbS6Elt53eibKoCyBhlaxhEhk9sqeHrm8aQZxZYiw2lSCGWm5J2SPn3UuxRj40EwxKDFREmBbCLAjtuY/Paj7S1CnNU0E8dihXrX6xEoQy3k4Xag6QS61MombHEwuD3SDbWBKwdSYcFVls2UB9VIheRZKdmPaiCLFUsRKqSDAJcUFiaASQLNoucPbztIsuGGZZnkCrTKlThQy9yoNKqUwfsZuC2DuccYruiVlO1vY83ElbBg0B4V6OAQdEw5hpwZDaGL+3eb4HVuK9quGz9BL45VscrZnbj6lk1LGpPsPuqyH1leupGlI6uducS+FoI1I8NeQ0fH67hhk1jhrFShIAeBzkpNKPUDLQA5eIuLQcNfjwWJXt6RcaZkVHElurBWmQ98YblN3Fl845NePn+cq7G5qdPRvAbQ5HVxc9MR7MkYJ0UWPkwQT+xlZeWVXCZMRRrNGCrXCouyMgqmJOc0LLuKy8wrQ5Wxc5yP7RaqxlpYROuSLMUNrfgXmFvjcW5SkCQIKDZvSliTdbUPMeR2Si+ssdMTGtaVtrO6rh83Ri+OdbAgX0Z3txXxwBVujL1GKiubY6udhOHTKtj1+66Caait9g6kePusSa2UcsGQG2NgqFahu+OAXeMtNA0x3NbKUmTht7UZGEVrXWUmKgTupVHsSHFAJg305I85ASKzLfYM6V8mVXGADPcYLd/M/DhZlRL2B3Rw+/H78bPS0VYErBOCqyc0ipByk4ka3fkgseBp1iryRUneMYmOavu0gEWrDOR/y9Vdwl4xJh94WF3M4OrfA/JTjQT0wyXbazmOToESEZKKMeHrqng2b2w77GNlUwBR2bb8OXdZ6KXYkrRBvHWy9aO4pvjXeiqATOzOihbis7JIg8/4WLfxCj+dKCB42Z2g1xSBJgPb2vhsvXjWF/vMsexeBNGLcNQnmG8RWyYwFuaDCwQMlDIDCs/Ls7so80uDkKLKmRCvebNl5k79UVnOwXsP1JMRaaismlCgrV8htam5JjrZAJdN7i8GYYRL7EFI2VD7xYmCHRcYlPmy2RjFUPNKa1UK4B/KKNHLj5aLMx2pM1Sq8mlGSQWnme7EmwqwmgsQNrq+VpVi7FJfq4BAmXXo+tbLmTJ1gGw8CBtfnxcCvXR1ER14U0MsDJPXd7PFb60CivNA57pmAQAWz7wxY0JfNnYWAn0qNh4HZcSsI5RMj8BKtVVbZuTASYye3rVwMQYrh7owkn9dJIrhWbV8MDwBN63YQxrG73mWo4lJpgw8cems1Tr1UqI0zWLcS4Al0G50zvxhkFhV1WsMAA4sfkW8i6KmkdrJnj7p0oImCS4X7bfyaQQm09y89XMtDiivbAN07OSKSAx1kkZK5kCbhwu7HABULk/GCyY4VQxTA18UqVnP5d0MnVaBJJZ6D7JxVAFbOEi4aD74hgZyXBL/eAQ0VIIaJEma9R455rXjjN6tmT61jxqmfBRjTF8eZE1BVAygAHWNaP4xlgduQHSnOKtzOX11oTJlOrPJ/CRgS6cMp2ypuy73DvawoXrxvFcvdfUYjWHEfqDBO0LtA3iFnUO2ATARXU8QEY2MQmSDMyB1iAynWJjpe8pxkzK0IE+O/z4hFxhUw3HxiWtCGeqBEsdEhaby2YoVF1YuVEEZgi3Ucsj2hlYU4JACC2JsQp5yKiAKhYiJ5WsNCUXXsAEpDNBVCcqHhuCXAwY/UKdxDGhGah5hmDFelfRtloDrm5RM1PlhReYKiJA6yt+2RvMj1mwOlyNgvCpUwYscxxZH8VXdidgpfTS3GT3X7GmiRvGCTQpckDERpI5plbHLMNYGzhlZgPGz58Dd4/nuGDtNqyqTzOgKg8rjAGKfb94plLV9YW91fLhmK00kKmOQfXZYSxAOQus0KRGIKMRZHSGNCvw3JAAGDMNxDZtOR9i830yWz7P/8RY9coCErCWgJUSBMRinsR5FTAEFUwfU9Wr7KydQE87UEo2z1hueCSwP8Y+iv44kFHsqJO5wYCneE6JkVckGNhqADYmlYD1y4vIFEBmh7ZR669a28TXx7i2QCEZAsJWG5jVHMfVA3WcMqsBigYgSPrFaBsXrB3FqkaPBW5p945sSGzaMCbiiE1cfqa/l8BVXlIiM0l9aQrFuOfFbNyd7N5V/dGfyw0+GG/3hWa8HbJyg005BrIshzOnU4JAOkxQDncCVgWsF7sTBKomaFm9VycFRMKetN1KM4WAHYoQHMNARf1Nv4j0M2SsonMmxZivZFzhmi8cVHqj4L/tv64urQJtCc6xKlASgA3DMiZPGxVwVEMwVmNjzXDlGgJWF3Eqw83o+zzD7GbBWEm7JwS4eyzH+Wu3YXWdyv65ei/+iBvhkBEJF4FmYZuxpw+4H2tDdzzS1YeQcbkFOBdHoMs2izHgk2SLGq/MNGPsWH7nNaSK2NMQ9FWUh3AyyucwU48x4mBedGDYPjGhBpzRm+H6OQlYE7DGaIaxwWUgYOWUVp7gVaxNM4wS61R0QLbD9lnttDAg7PLRqX26jh0k0pkk2Yjph1n4VkU14TfK08xt0b9abawQh/84eFZgj3ML2S166p8GDJ2pxcBqGatNEPjSon70tSkqwI7B5WvG8fVxinRwPifzjZGKsbEONCcMYz1pZh2NWoZWq22A9UIyBTR6jSnA94OziFQ4FMtBjkkMFI15xABsmJ7sZaJMLQGDrNjkNJjypqWL5EiWKLUBWSdWs2l+L+l05Y1NvqvM2JLhZiEAFyYLaWbiucRz9fTeWjpBQC2ixFiFQPzx11QrgFM6BYvRanxMrefPYvZLDWBysf66amAMzL2qKhIXGGi0esjAru12we5b6Zgpx8FS+3qzkJ5zy/9sSquxsWbj+LJJEBg34EXFV65YO46vjVPdAMeSBctEVsfsFpkCGjh5RmZMAUQrjSlgDQHrND4atyjY4sLlOLpDM9UScxWmFa5pWqj/9g2qNicNdFWblpwf0nkUmzd6zKo0IK2lyGdXmRIYdPlabkOy9dJccJsVX3t6XwLW0tpOtQIKkUjGGlOlWWWXgKoXWCxspliUBfspmF3hvJLOEL14qkA99PyySiraVM6jKnCPMR/uo+w/MzjbThEGxPKS10pWaPrP6iwFnFPxlXqGI2uj+NKiGQVjrdVw+dpx3NCkUCoC1uIkBtNerYbZxsbawEkzMjRcosE948AFa8jG2u3KthasdXvBLgZEpXEQLNSOSRj3aeRjsswKM44ErxiIa5YbS5eObuKqXiozSBljHXun0lgr84if505zqmKx/F6pVkB5+0yMVTFWDrdiIAhypTncxGeihN7dYGILOyhPZPmvX5CqtmvMMaVZhWQXAZvxaqmL4hThUTpQPFhwSmWtYj6aOZk2Is49ll0RSRAyW2KifK4UASvFsdoEARtuZRjrmD3byYcYOHsf1bkiYP3InIYxBWTmpFM4U8AYVjd6Cp7rUoADcIxENFRpC5x9ZN8jtJPKaAtvs1TH80j5eCYqXklWINOsUMpa98/2xobK2e94ICIL3NesVf48Z3IKQbxcH1gz3RgDT5lXCVhj88J/JmsF8K5dTOIQHKoYrQZBBlszQe1qDM5g6qS+deys+FK2EWU2qrizZE0lsIwUC9H9mJwBFs4cZr3yX5PSSodUZcARGUUF2FoBpth1rQtXrpvA18fswYC2JquvFWiC/Ge3JnD1HLKxdpkEArrwnnGKCpjAmnp3tJi3fk+tdcTGIaY+aw0lJkvzmYiuCN5dRkqoGhOxseN75cYoNQH/PdvOhc1X9r/KfCA36e3awCOEIZkCErBuF7D6cCs1SeUkZjZSFeDPi0Q6BuTiLeJFLdvQjJLu94xGeP0nA2Kz6BxVlDnv/OJsOih5t92CjzLgSCysv194nkOzRHE2mMFGmVnmgJWrW5HzyjBWCrdCA1etGzdxrCY0yZ2WakDCZMFlmEVRAYaxdpkaoPTp3aMtnL92AmsbRVQA+w7lWAR1AGRlJwY89a6x0xsKGRVmAJYvlxvsFJ4kGX3VeGogZBMMn14hAdGMuAx784c9srm5nIUnWW9083PyYILhM9VEvQsG4sRYE7BOCqw63EoyBgkQmrl0Upl+JdVaLHB5/LSMCPAg2SEIkQLks6ycbinZjrSHesFwwRixsCTLjtkI5cLUcuHFJ+9zp1oZ0DyqPu4Yq828atUauGrtmIljNWVNHLAW41BzwNqFk2c2UGvb4iwErOetIWDtClKQ5YDHVGr9fZCXvz1efQXE9J6UNlzaTCKxxvRs6Z2XfQm0ENcPPXn1WPCGyiaYmEOyavz8uEmNhZ8rCUakLylBIAHr5MDqUlpji5CBKAaimmEw49Tqlb3OOmT4eA++RqvYMZCKvYB8tma+2usfA0F+buz5VKeA6wdsjxqsQTgabWCoKB210sbRPU18edF09DbpML+WMQ9curaGG8YaaOdUnVX+1FHLW5hB4VZzKEGgB11tYDSrYcm2Gs5bO4I1dVs/gBle8L4m7baNRr0RFrtWB0JObuoIkwq0mUEzwNj3PD84RI3vKW3CKntLzkvPxGPJIJFNgUGcxsTUjHDSlfMnBF5lc41ocNTvBKwJWCcHVpcgIFUu6ShgdZdtp4WDxi02ZzfT6mfghxExkc7satVeXXSYUxwjLCFmVw3UQ+eFl843vcAZfFjNlteGCzy0mcrnxFgWs+KgP8E7WLgkU8BLMI5/2rMf06kOgCkL0IUr1m4zpoB2RhWtRMC+M5pQ5tVlc2o4o58KrrRMGuw9Y21cSKaA+jRzTIsH+EghZwMwzmmo+69ZXyGHIjmCx75T+T85llKdlsClN9/iu7DIiQTd7QnjK7FwxZZD0lCAp353bqfYaMqmD/ouZV4lYJ0UWC/ZmOMbQ1TNnmMoyznh0p4l2YkBi5jdLli9tk6o/1HOIgY5zSaY5Zr7BHPQTLnqBavMEXLxBL/7fvn4hWqnUMTTbtuyhVnkwYz0Xi2zi7SQ1Ro4EOP48MIe9DUplMo6rD67ZQI/niCVniDTnmll39vm9/e3mnjnjDpe1ttFta0MQ31iDPjkpiYG63U3dkWxlUIm1RuEzCQKCnTTEd3qDCwpSx0478FRMEat1lP7YWU0uykHWbhy8xXAGBtfPR/N35FoDc6c482c43o7tclzWpo2PKlwG39w/HXHFTZ1vkzhVmKs5fHXgUpUUciEmRkzEjMJ3emeDCy2Yp1FnsmKfnBX5LOjNjGV0uoBUcUjdvJMVwEyf14VwiPVT/ne1AfvuJEl8iKhXNbZYtloby3HHl10EJ21p7bQxtoWsNmRtpziXVVJRSpjvTAD+imflQCoBlNv9bnxNloNKstSPuZbbnrUnK7EFSx5rfIKdbyQjysArYpm2zlQnPQg/45tblJmBUC63ZP/kUVtpHFEgWcMtqJqvtAedHaXJwaRjDK58cp3OWN6ljKvlPATsCpgpTjWb42U6uP5q7y6JKob8eLgRVQZM6pyt2O2NwvATlXWzinlRGDmq4+GiQG0Bg7z7AD0C2tmwRB9rpIHi6o+250jrM7UiU3HQEYyLwtORR0GuahZRppJyvcOTDGRegtRwBG2Svme+toqBhuTDc8F+W7aHGA2KGGa0H0v4lWL62JmHfmZBncNusH3KpNKzsGO97nNNCUIlLe0BKwRYKVC15yGyc4fPfFpMcgaoyEYhWfCm4UkJm8MVCQTkqxQhmvFvPNySHmxcFsFwJeLhGj2ES7Uwu7GJhF9qqs+mkY6qbQ6XAJ6Fx4kC56UFjAZAWwVGhUM72TLyRruLK0Yy5dssQSGwhbOdvMYMPF9nTYUlhFXruJxYkYvSzFqtZ37qMGM7o0Wvw4SAorMNzPWFVl25Q0rdAl6E4Gom0ubNve/CrD58+S8SsAa05b8Z75WgDtBIHAUuJoBMaZADcSOvKhSnTSwxhZbFVPg51SdnikXgwYTzWI0EFeyE6UKx8DcvkO5aLMHjkC11LbOMC001n6MhcdYoH4HvzEKzz/dJ99dArAcM31N0C+hTpuNTP5tUdJfLkFf9ocuKGKVnVm0otwjt+E3TaHNyOfHTDgBMCofgNaOtLYl2bppR9XOoM8SY03Aul3AesPWJqg6kJ1UkfqaVVk1wuZVZasi9sIqPIdbmYXOed9qwWr1mplNsZCtnbHqyBTzwpF+xdR07cnmftmKWS5rjAyazlzBACVBj48zCVRgD8zWcKodPrI9NiHKhFZ6vj1fNfwxpgKDiqFDzzP+yAF/ZhN0LNcCpxWQdCZxf2KTxdxDD8woXIzepQWyA3sZiDARriQg25GRBMHGx3KR9mnpNJN1AZRj0XaH3qGYR3pzYlYezAWZVODszlbzsAYvmfzi+yqzjB2rTsCagHVSYOXjrz3zE84XrVIFC0YwlKrIgJKjgBeOsk127GSFDVayloABS1BVTpVONtAYO9PXB8zbmTpk/rtkWcwKYzKToCbZlcU8V5e1IhlCM65y+9WRADH1PjZ2JQ2DkhbadWS2GGwQa1sV8C83H2leKMCVdweukOBYtTsmJqZtaM+/3WOc48zZz3V/qrQlbsuYIMwpEsWG3Wk+GsY6vZ7qsepNP1W3KiSiTQESSEJHStxmGVuoncCIVavYGVExANIqrF6gzLSKxSEjEmQ90bJTSLMUCYQ1wxXp8EE6ANCGH5V+DIDz56ENT0dDBG0LR11lJAKFPGVUtqUI/WIQKRxwbBcOj1vhZ2mzhwSYmBxlHVm9gZg26YwuOhGAjtoWTkDKF2N1n7gtFfP24WYVYVMmoYECx0wKb+bryXZizvxe0c0xks/vQVdsBcEm5sILeZvguWkud+8nGT6PvwXWdIKAXg/JeSUkIoHVMyFVmq2YoGUHAE1KLjDs1dGKo7DlxIwyAt98De1W2xwBTf2z4fIUq0mrkHLrSbdtmQLQtKhbeQ225jWtBgJDs7zN0dFtCsKnsnqkMlIqaJaZk0972m00TT/pnCkKeMpMsexa3sau8xbigH33wK133GVOVqXjU/L2OOpZt2FH7TYlqOZokQrZHENGSnvWMNfRMdRk9uiqt0EFwQ4/7EWYMb0PP7vzTjSbbboMAGVYWWChPpvz/oxjydZrpXd6y1ln4tv/+X1sGx5CnpFRwAXrO5W1i468bk/YEC5XQNtsAk729ncga29D3tUNcwo2HVzIz6V3BdAk+2GLnGY56sTc6hlazTbqdYqlpTTVGrI8w4J5vTj1DcfhriVP4IEHHkKTRiWjExGAvq4azj/nbfj8V76OWTN6sWr9FozTu+bjaNW6jUwNNzW1DzKTzDAwox+7zJmFh554Bg3qX04nJdD4NVDPaDSAZrsF2tZoDMbpPWkszMgCDVNOMYwmCbQWptXqWBgG7sCkI+Kq9Vz3GzttclRM3W2kBKzXzqaQOW2s6cR1f7u/S8CqgJXCreTx18WRv1bF0hOWA/d5EReV2y1zkfn6Ekw7HRj/CqcAAB/uSURBVAhnvbsWaAhy9thtAZ5ZsdKAdk9Xj2mzO8ux267zsXTZswZUuxsZmu22WcS7L5yH1WsHMbvfFiQZa2UY2jZqapnOn9WL5njTAOzwlk3YZ/GueHblWgxPtE0JvgUD/Zg2rRftiQmsGBxGljUxfVofhkbGsNv8GZhoNrFmwza85hUvxrahLXhg6UpM6+lGdz6ONVu2GsDdY8FcbNyyBeu2DuHwfffEEYcdgP+9cwm2bNpi0kk3bh1Go97GQfvuhyeeWo5ms4WB2TPQ09ONvp5pWLZ8OdpomCQCAoxF82Zj9fotaGcNHLhoDjYOjWDNhiELq1kbPY069tptIVas3YTxloE5jDWbBhx7p/Vi68g2zJk5HfNmz8ZTTz+DbbUuzOltYP7AbKweHMTo2DimNXqw+27z8eSza8wmM7t/GhbNnY/Hn37KgOa8WbOQNTJs2LgRbzvtRNx7z71YNjhkNq5Nm7ehr7uGsSal5NbxsSv/DH/+8c9g7sw+bN02hg2DmzHWztHb1UD/9OnYsHETmmig3hrF/vsuRu+0HkyrAT+/7xH09GQ4cJ+9sHrdemwaHse0vj701FoYmDOAVatpnGqo5RNYMHsGeru6sHJwE5ot2hgcYAvm6Zm4OEbbxO8yc2YTlDJ3eRu4yvjzjjP3Oc/hBKzlTSIBqwZWcTSLYa2RAhQeYCOB+jHg9VY4Ze+U4Mq2PQ3eREyPfOGBGB8fx+rBLTh0nz3RarcxvbcLd991N/7sovfjmk9+GvPnzcbIWAsbNgziykvOx1//3T/hrW88Hs+tWIP/+fEvLMtBjve8+URsGhrG9275KU56/eux5KGH8PJjXoyf3nkX+np7sfei3fCLJQ/h0ovOxfsu+UuzgA94wQGY0T8To8NbsWpwEx567Gnst2s/RsYmsGr9EC7+k3fi0ceX4gc//DkO3H8fbBsZwkuPPgpLHn4CK555Eke+8BD86O778TtHHYXp0/uw9Mll+L3ffTH+/dv/hVNPPBH/+5M7cMrrXoXNg+tw99334v0feD/e98E/Nw4zkseHLzgXn/nCV/GOM9+Am275CTZuGTKANTHRRj2fwMev+Qg+8befBrIedDdaBlyXrx7EglkzsN++e6NvWjemTevGL+5dgle/+tW47fbbceJrXonv3/y/yLpnIp8Yx+knn4D/+P5NeMXRR+Hn9z6AvffcE/c8uAQLF+yKoaEhHHvUi3DX/Q9i/eYRvPolh+EHt/wYM+fMxUuOOhz/9b+34eB9dsP6DRswONLE9Vf8Ka6+/lOYP7sfQyOjOPqIF+LbN/8MRxywGKvXb8TqdRuNK+6vLv0A/v6z/4R99tsLB+6zD77yzf/EOW97C771ne/gkIMPxvjEBHr7+nHw/nvhG9+5CZdc9Ed4/4c/isNesB8OPfggrF61Cs1WGz+562G0MO6cooVz0ZoLrMNQmiPocz4Zgae/tFXzvJfp2tpWy/Oc2j2jj0wBibFKeE3AqoCVUlpvHFFpjG6GxTJ65ISUtjr63HtYKQfeHUxn4kFFBanJFCJizK1mC1deeA6+/YMfYs899sCiRbvijnsfwP0PP46XH7o31m3cilpXHRPNHCtXrMSfX3Ierv67L+G4Yw7FzT+/B9tapL4To6njrSe/Ft+56b8xb8FCHLrvImwY2oZGE5izYD6WPf00mqjhkSeX42OXXYRL/uLj2HPBXBxwwGJsHW0alXXN2jV4cOnTWLxgLkZGJ7BqcAjnv+NN+Mb3/gdrBrfgRQfthdbYMN5w/Gvx4zvuwcOPPoEjD90ft97zCF5+5BGYMX0aBmb14yc//RlWbBnDngN9eNELD0P/zH489PBjePiJZ/D3H70cF1xyFZrm+OsGLr3gHHzqn/8FLzhoX/T1dOO55csxODKOwU1bUWu1cPYfvgkP3H8f1q7fiK7uBlqtcTy1ciP22mUAu+6yC3r6pmPryDjuXvKgMVUcuPcuBoQee2qFYXq/f/JxWPnsCrRMRbAa1m4dwYH7LMYTjz+BeQt2w+NPL8erj/0dPPLY41i5ciV+98WH4/s//ClmzxrA0S88CDf/9Bd44cH7YsXKVVg/NI6PX/4BfOQTn8a8WdOxfOV6vOfdf4Cvff1bOOXkE42JgMwZXWji7Wedhn/+xveweM/d8MK9F+GXS5eht6cbv3x6rdE2zj/37bjz3nsxMTaOW352N95y6nH4r1t+jgMXL8T8OQMY3LoNeyzeE9+66UfIm2P2uPCKJIeAIERs5Oz85PhVaWPlOsLe1uqZrHW4pbKBibF2xDEudM31WKs8ztIRItV77bnVHlhtV9XOMek4MHPf2EfJ1taFVxx9CA7aZ0989dv/jYMO2Af7LV6M4bFx9Hd34aabf4QDDtgPhxx4ADZtGsRLjzkSV33ic3jl0Yfhh7ffi20TZFQk+2yOM086Hv910w9Q7+7D7xx+MGYOzEF31sB//vctmDNnJo45/DBsG5/Am04+Ae/6wBXYdc4c7H/A3li/aSv2WrQLXnjoC/B3f/9Z7LJwAV56zDG47e4lOO73jsV/3vQDrFw/iD8842RsGlyPww49FP/z45/h4Ucex4V/9Hb85K4lBgSn90/HM08vw6EveAFGx8lWm+GhRx7Di486Ao8+8jgefPxJ/O1fXIEPXPkXaNLmhBouft+5+Icv/Ate/KLDMHPWDPT3NHDXkl/iiadXoJHVcOIJrzTmgNFto/jZXb/AsS87BkAXejCB51atw+aRURz2goMw0Wzj0ccex7oNG/Hqlx2NibyGBx5+BM2JJl50yAFGRmsGN+CJZctx6CEHYWZvDw59wUH44r9+A8ccfQQW7TIft915jwHrW269FVlXH445/CAsXLgr+nq68KMf/xTPbRzGdZddjL/8m09h/szpWL5mA2bPmoF3nPZ6fPW7P8CzazaaMSUzxe+f8jqMToxjZv90DK5bh5t/dgde+pKj0TNtGqb39mHNuvVodPWgNTGKW39+F8448QT8z60/wi7z5uKoFx2GFjLcfvd9eG7NIOp0gq04WUDaTyUr1Zu/nr/mPl+AWxVoiYS1GedVfz2ltCpkSYxVM9ZNOb45RMeEhAHeQQaUu8faQJ3XN5LP7b93RyrHjvCIIr1Nmzc/5MCZ1d+PXebOxn77LMb3brnNMOF991qMad0NbN66Fc+uWIOB2TOx2y7zDWNptmHU7TkDs409z8Y3miWDRQsGsHbdBjRRx27zBzB3zhxjn33g0aWYNzAThx2wH4ZHR3HKiSfgw9d8HOQY6u/rNYt97uyZxr774MOPoq+vD/vtsydWrFqN6b29WLl2PZoTLcyfOwvz5s41jpnnVqzCxuFhHH3owdi0aSsGN29GvZFh/YaNOGi/vVGvAdvGm1j2zLPYbeECbBkewZahEbzwgH3x0OPLrEMGOfZdvAhPP7sS+y7eA13Tuo0T67mV6zA+QcVyMhx28AFoN8excesQnlu9DvvvtSf6erswPDKBTRs3Y+vIsLFT903vx+q1a7Bh4xAW774LZs2cidUrV2L1ho04+ID9UM8a2DI8hPUbBrFot4Xo6+rC2o1DGBreir323A3NiXGsWLUOPT092LhhA8byDPNnzcDui3bFyLYRrFy1EiPjwMH7743Hlz2DaV0ZurrIljqOi957Li6/7m+QZ90uuiHH3IGZ2GO3RWi1cqxesxrrBjdh110XGntzN+p4cOlSzJk9YBxn6zduwa7z52L9+vWY1tOD3XffFdN6puGp5SuweeuwYd7GdSSqpMUiH2JxrBKES2RAmK9iJSjp3mQKSIz1V2KsDov82UuyoIq1X6mwo4pceW/0d15qVrNkFSXZMV/IxXj329hn0a7o7+vB0uWrDZu0oEv2RaBJ1ZxoSREKkdc6s/2qtyeMs4f86uSJbpuYywYy8p7THeRVdv2h+ifka++pN7DHrrPR192DdVu24rl1WwwTsv8nE0axyuy7u4B042yzoUKZKa5iD/2zyf4u/MnEStmAqZqpWlU3UQPUN3NcdY1swPbYbqty2viHQsI2q8uEJrk6B9TvNj2Tnk59zAhaXGgYxUtQlAOlZrpWbKIDqcv2GuqjiZgwd7VM5IQNK+NYUmufbFMhGOMcIpsvCdjdk9n+mL9NfylpoGlkTrEVddQxb3Y/9txlPp58bjU2Dw/LI7ysvAgQTbSBk6exK1P7NHYU5WE97T7YzAw+RSDQuFOFMDtzzDuobKxwThWSDO2p5bOw5H0mdC/i7Zexx8kUkIB1UmD94CYqG2iCmOyE9ZWpbOA0Gf3rGZemKw51k7s+g668l9uLVYCKmQxkCIw1B9gFr80N+oViNjYdkxm0HW0zLHAcc1ywg8PY5NTZTTL3XDrloqYRZW/mhSwXf1UlfAZhIxM7AIGM9Hua7cjYuovr9BhreeqMLJZvMQ5OP1YbrX5Xul46kMyWJEoqFpgotpLKUD3OS7ORAMVkDUtclvtq5yvXaIjNJXkPz2Pqt57LnEFInxNjvX5OlsKt5FCkBIFCGub4axVuJRdesJhUGim3UthfCyYgma2coKyg8+qIXRcs9CAKoUhS8P1SgeHycws+YTppjNF4jzABhawb62gRxy8aAHRxo54yxfIGHKXybUVKMDIAejBiYtypvoB6VwYBP14qlMh8r/LkZbaRvF/+XmSScTqupYhV6b8StLza7VllWFNAb8ASIDlX19raiyD9cD4WR4PzGLCDVdrvpU8g0LKEmi/HUGpYbBHzBXEijq+UIKC3YyDZWIVMZD1WOek9OxOl9jxbEjF9cjLHFg3bXGW+uMxKKoGD65u2lfnkeFX7U1+nD8KTbLZKHYwxLT1tCuZs0ZaBMWBkOuddsFr5nnLRVwG9bF+yrOB3AZrMBpmZ6v7HNjAN7lJWDGb8vACcuPFIzdZgszVB9WHtCZO55apIabCOAWCpjCIngtjsU5v4psFSzCHTZofawloj0jKIzQNi9MkUkIC1LAEFrGQK8Ke0uu8kO9Hqk558ckFEJ7LIbLEHBFpwKoNn2NXgewkiFZWaJHOWjrhYf/2GEFmU8rlaTQ+AULNBKVdlo5OgrqslSUamNxqppuoNQLap2aQedHmOVwzMdR8kQMrv9Fzw/Y3IUV8rC9FUPS82WfXmLZ8pNYyo2aUipZbb0MCqZaOfzX+nQtcJWLcbWAs/OkcHFGmU4bHS5SIfAXA4tVGq0JIBlZiJd7BYvVoCoa8YJTNiVLV7OfnN7yIGV7KiOCMStU+dLS62OUQZX6TGatB3wZb8/aqmajA4YgNiO6e2T4es26no3kHo0ivV6QMy7908j9V0XypLbxf2b5cLV+TNi2yljpPKgazWVvQc8W04FqodmzyOBjxF6T66Tx5lHgNpD+rCJBFsAnZiFD/e9GDfvIrh8w0JWBOwTgqs0sZq7WvKthZhiBIAq1Tb4sGcox5mdcUWh1Zl5cmacgF1UtnkojCncxqWrELJ1JlOksFoJl31tyzmrNnS9lRYon5ScD5HXkh2yu+qGfPksg4jN3TIXIm9i7oQUvaBLdltdra/xUGHZaAsNlx5na4PK5msAV8xFpqF86bAmyf3X2dVBZumKPEozQRB2xUJAzxnuU8xedNnqdB1AtZJgZUyr745bKMCNPtjxud3d6XyaedIFSsJrvOMs1wxSy6Q8oKrqLAVYVJ6oQWcTC4qwRIr1Vx3s1YLS44h8RBa+J0KgcuNKbZh6M+kXCVoMxiWmLLrSywWWU8ICVpGBso2LK/3/RAaRGDXFmyVr5XtS9Vbg6UE9mAeVBSqDt9DRCoos5F8ZgDqqi6Anv+dFk4C1gSskwLrxYNtfGO4aas7VZyUGWNTskCzVHUNs/Gxk0WYDzMezVhiIGPak15wETIjg7YZOEzKrI8CKHuxNdAy8Ml+WyWwYLa8qUgzSKfao2yG0IWdY2Bl2K6nR0WIm93dnBouUjU1uGmmx38HjhrlWbcbQRjDKQFcTxS90cTATrN5Px7iPUosNCLnTiCr50d807Gn40bBWYC9udedtVVlVvFkwvVTjivLJBVhScA6KbCWCl1H1KSYuuYnoKjNGVuc0qMfYz+yHf4+YL4VXt8ok1JgpFU6XqRadZdteTVYARPfK9VD+3tR61WCjwYdzYj0wg5AKXi5COA7FTp67laEkXtwihUYj4RpaflIRhwDOt9dMVZ+k65IIuFNJAxMjSxYZzevOom2kKMNxZKbU5XDzNvu9emy6tQCNkXIXpEsUlRAAtbJgXVTjhuH6biNwhTQCXi4Qb3Yqh7kwY1Vr1hc5ySOkZhq759fCtZ3a0ux7/jit58GWBQ4f6wLhZleDHBiLJ/7JmvV2s9se8WhgoUKy9+VzC7CdOJlb3cjr2GwNiATFYq+OjeQA51OTC26sUU863ITkO9f2izUJh1smGx6cokD5rsoyKtdJpYBKMxYzDA1YFs2K8c65oSVRcPLM9qMYDvVCoit9RTHamudmJz8VlbHJQSs25qotzJQyiQDgAyJKgObBIRQzBpo4ou1oBaxxaYZQiVoO4YRAp7tmwT+GDAz85Lqo8UrzkktTArSiSLvk5uGeW+RYKAZa4zBSvbL7RYgWby1ZsI6HE5udvw+PI76tFm6VsucPgs2gUix82IcTQsiFbcwn0w+T4rDF7WpQcqVf+e+6gMJtUajzz8zs0sRBfm82LM7zTk/lygioUbOqy5cN7uGetumBYsjwKqm6m/95wlY/RATsDbwwcE2bhgetxXk0YWMKuZHVOroLuXYXczzqydqDFjkIo8BcpWDiNvie2IquFatGbA04Nq2yllddJ0GuapDAatkw23we8YAjb+TICtTVwO+Jo510bbYSTcjoSl0AibbjgXAqg2pE0rExqKKRXaaUxJcJ3sej1NZ09LjajeF8qZnP5cblG2TPnMJIVR5LacTJ4Aze4Fr59RRb4fFi37r0bPDCyZgFcBKhUku29TC17dSVdIcE+hC3R0YV0xsmmD22A9d4zIKaP54kNARxGFPOlTGT2ZnDtCgHgOWcHwtQ9WsJgpYDiwloGsmw21XMUzzfUVigWSLMVDym4dyqJgmnVNF5urHNptQ3badqdqAZB9CllbURpCbE+fVyw1FFiSJjZ136Kl34tRY7u9kjj8JanJ8eB7K99YhgZ20A3m/tK3Kca6WUzHTqIhOHRPGwXlmbx0fpVoBdHyNcnhOVXBNwOpio+06yPDJ9UP4/FgDw7UeUwmKDpvyqpU1exmPK092vdgDFme893aXDxaKCmuajI3IZ0SPzYgEfhdg0PmQvap8eWaupm/+P6w2i1hc92Ke6UauNZnA4qjpYPPgo7WFbVebI8JNghMn4kvWg0qQ7lkkD0y2ibCs2bSs42o9oInwJF8OUphiJOPWm5zWHsoOP+F1CuQbJozoecNAKfvIczfY9NkOL5MXIo5HqQnZYbWVx3gzpViO6e0J/FEPcNG83uJ4mKmKpuK9E7AKYdCc+cVEDZdsbOHpZheAUVN6jovI6d24vEA8wpkJyJlCZfbBNI8BJyzOIVkNXVmcoyUZA5fXq7aflhZaRSC4X3TeY10uOMILajIThu1hYdeN2e8kK5QgGjO5aHNBzHzAqjXbdIntcqZbjIFL8JXv1YlFeg1FZGhpM4p8VgHQoaYiwVBeo1mi3wAiWVBaBhLE9VyTG4nEu9i7BiRBRzToOFfjmKhjz2wCH5vbg6O7bCnF9OP2nVTdKpwK4/VufGTdML423mXrW3qV3/4qwcrYDKMOIwGAFfGXcgHEwEJP0OCaqgpRKnMoaMMHbQpVWaXD6kXo68JWrJaQSYepj5X9D5he2enDAMb4XAWksS7FEgACE4QMdWIUUCFJdluwlcAYBFlLmAy05LNkqUbdJv3NwBaCsd1wq8w/5Q2w0Jxi80mCeKz4SvGcooCLjl02feUqZkJmJumsneEt3eO4amEfultkX00/LIHEWNVcINV9TQv44yc34t7+mS6M3C2NSIiOZgsy/ZGBp2QnjIRalWyQEdCTXdWgFrOpxsBNq7KadU22NKrAVCYnxBanBG39rjFWW9kPtal4JimA0E9uFWLGzw2rcBXxnpKNa1kHICW+jDH4GJjr6+hvmcbMzF1vDts7PvY6qynEtIDY+9D1ZNaSm4ALRislh9jxK4Cfio0fsXUTPn/QXMxTpQYmm0NT4fsErKVRpqnVQKtex2WrhvG9vIZxOvqN7Kp0IJ+qOUpHkBg24OY1p25ys95pYSmDmfqG5zKTZbD2Thdy3JRz0KXThJg0q7/UaMMEjQPtli3ibB7FoOJYdvCarsyc+Yyu4/7LYiPuBruW3EkAxjtuFy4538yPtNfRETAV+e4SkE3cqrOBGjmIDcsQa/5OWKc9MNEw0KF/7oQCKUe+z/TX66VsyLEPMTX/c3s0uQFLpb+azDJ6J9knel9fM6I4Nsdut87uyXZz96HMJuO+20e5OrYyosFUVbHi5IP77HyysuFy1kaGsr/uGl2ukQ6OdChYKuptzkFwoVdcWIbHwDN19wweJyurGmn+5qSJ7nwMr8/a+MtFM9BDhcPpfIkUYxUssQSsClhpJ6YjQ2gGt7qAp2o9uHHleiwdbmOiUbcg5BaRiT5xC9AsUwdodlHaLwjs6LwUM2npRgJoCl2pU/iOO07D29Fs0LYBTl5kxtwgAIAzu0yqrAWQVqSIin8tCawm970AbVpQDFCWRDvVkoHXECA+sV4sfBGATi/hVWUBFtwW94MXsZeBkLtZ7G5zMKBg7Mq2nyxiX13KPZuBj57P8vGsjzcY9wypVdCz/N9FpnDRG5aDy3Dy/bGDG4Axv4tn3HSvE29Re9WCnNZsAnxkEHXvFpwL4PponmU9aWFMMs2XNm005kwef6wMHX5TyN7FsboPjO++aE4cRWM3DRdxZwDdt5ID2VgTB86o46xF87APHfHTbKHOx9YEiSRqUU3BPxOw6kE3E8VAIrKckgTs1GrV6Hdz4pJb8PybbUD/tePnkqYqnZ6gDYjla/2CYX+bYuKd+1/V/q/XxxLZsRqtlfN29ku2Ub5ne/u1vddp6WzffZptVjl75Fzi87qKJ27ns3hXcjIM79q+Nsy8FuNAZ6yZM8rcjDdbsQF02nREvYcdP/n/z7WYgFUNGa9pc9yc+8P+Y9KzwqvdnwIHdsoE0FhTtUC3pzPc1q/bhuzLr9tGmG6pWOF2AqtNLQrLisbef3shRb/LDn9P9YDYa5pL1OTa7n5UTJJfaa5G2uD7afMi0mE1iRS9WtpqU1RANZsrwqy2B6LSNTtGAr8uPG83Au+Ybk71VqRhfqrLIvL+ibGmSZEkkCSQJLCDJZCAdQcLNDW3vRJgt5S+/ldjnoUaKpkutz25rXl7e5uuSxL4VSSQgPVXkVa6dodJoG0Cn6z/u9auoZnVMGFwkEOK2LJt/+W0Bu4A/U3Vx+i7jEKh8hq68hzd3i7etkVCjO31VwPrHfaSqaEpK4EErFN26H+zL05uj3q7homuOtr77YfGYYdgKMtMDCnFEVPWV61GoVGZqTBGn1Jkhg/yF0Hp7DnvbbXRs/xZTDx4HzC8zaa1JsfKb3agp+jTE7BO0YH/Tb42gZ0JKK/n2LL/AZh3wQWYvs8+aJvYVWKnbZsRVLehPCYhgL7zxVxCFd+Ap/mujebatdj65X9F/qNbUTPB64mt/ibHeqo+OwHrVB353+B7GxBEhnxaA3OvvRb5wQc7ZGzj6efWY/782fjq127Aq176Mixb/hRxW/TNnoU5s2Zg5aqVGBzciNe+5rX4wff/FwfstRvuefJZvPv3T0M9a9jEinVrseY978G0oTG0qZ5uMgX8Bkd7aj46AevUHPff6FsTqBKTzPp6MfvGf0eedZt0nxrG8ODSNdhzwXx0z+jFbbfejJXrt6A1PoxHnnwO4yNDuO6aq7B67UbUp/fi37/yHzjnHSfhazf/Au8543XmnWxKbRMPnflm7D60RZ1p+ht97fTwKSSBBKxTaLCfN6+ak8MJaPdNw5zPfQbthYtsmnA+jkeXr8deC+fhR7fdjhe/+Gh89zvfxhFHHIYHH16KRfMHsMfivfDo44/jVa9+Nb7wxX/Fu996Om66YwnOPO4Vhf11bATP/cHZ6B3enErZPW8GfWp1JAHr1Brv58Xb2gx0quhRQ+31J2DOu89Bu2+6sa22kKFuUiWpqxlqOR3sSEVbqMbqBFrG029iARxDHUde6zb3mM8nJtC+9RZs/JtPodZqopZnyFO65fNi3KdSJxKwTqXRfp68q4NAG0I1awD1V74S2SGHoH+3hahldXfwnVHsfY+td99WWZLfUOQAVT4hE8DQhg3A409i9Ac/QLZ+nWnfHm6XHFjPk6GfMt1IwDplhvr596LWiQU0swz1gdnonj1gz7oKfqqz42XFK6K4o8Nb0dowiK6JCQ/KKdzq+TfuU6FHCVinwig/T9+RmWs9pxhVE4RlGGb4s/21AzJR6I6bScD6PB383/JuJWD9LR/g5/vr2SpJtnqYYbAd63pWq/RFOcfn+xun/k0FCSRgnQqjnN4xSSBJYKdKIAHrThV3eliSQJLAVJBAAtapMMrpHZMEkgR2qgQSsO5UcaeHJQkkCUwFCSRgnQqjnN4xSSBJYKdKIAHrThV3eliSQJLAVJBAAtapMMrpHZMEkgR2qgQSsO5UcaeHJQkkCUwFCSRgnQqjnN4xSSBJYKdKIAHrThV3eliSQJLAVJBAAtapMMrpHZMEkgR2qgQSsO5UcaeHJQkkCUwFCSRgnQqjnN4xSSBJYKdKIAHrThV3eliSQJLAVJBAAtapMMrpHZMEkgR2qgQSsO5UcaeHJQkkCUwFCSRgnQqjnN4xSSBJYKdKIAHrThV3eliSQJLAVJBAAtapMMrpHZMEkgR2qgQSsO5UcaeHJQkkCUwFCSRgnQqjnN4xSSBJYKdKIAHrThV3eliSQJLAVJDA/wOparG5hkdr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VYAAACfCAYAAACiP/FLAAAAAXNSR0IArs4c6QAAIABJREFUeF7tfQmcZUV1/vfue9093dOz9KzAAMO+CCiLYKJi3ACVVRajMS4oRBPZNAGV3STEAC5J1CRq4pYYDYpRE8UkIG7IItuwyDIwwMDsMz1bd08v7737/52qOnVPnVv39eh/fiOxq/XHdL93b926p6q++s5atQ3HHZcj/SQJJAkkCSQJ7DAJ1BKw7jBZpoaSBJIEkgSMBBKwpomQJJAkkCSwgyWQgHUHCzQ1lySQJJAkkIA1zYEkgSSBJIEdLIEErDtYoKm5JIEkgSSBBKxpDiQJJAkkCexgCSRg3cECTc0lCSQJJAkkYE1zIEkgSSBJYAdLIAHrDhZoai5JIEkgSSABa5oDSQJJAkkCO1gCCVh3sEBTc0kCSQJJAglY0xxIEkgSSBLYwRJIwLqDBZqaSxJIEkgSSMCa5kCSQJJAksAOlkAC1h0s0NRckkCSQJJAAtY0B5IEkgSSBHawBBKw7mCBpuaSBJIEkgQSsKY5kCSQJJAksIMlkIB1Bws0NZckkCSQJJCANc2BJIEkgSSBHSyBBKw7WKCpuSSBJIEkgQSsaQ4kCSQJJAnsYAkkYC0JtAaATgTX/9KF9Jn8kSeH6++oGfd9jdvie/lafs6vM6rq1HL+0zyL3iAv9da+luznZCefh+9EbZo2TDPiO/9s+2R3heuH/SwineC6SgmQDM3N1S3Ye4u+Be9ousOd3p52RE+C4RHt+2GU46jfoNOYTzaXJpsPcm6q+RiKv6KhX3Ee+1Zc414usTUyWd+nxvcJWEvjXLOglGdArY1WrYHNALY22xjvAKy1vFZAsZtv7Tw3a5wxyGCEn9M15AZ47QdyGdLvbeqFABS+jQDN3leAYs3/Svdk5r683Qb1KMC/HMjofnoeg36Hec7g2TISsY/k++g7+z8L4uYNMgdxrm2CU3enuY/bK/prAZreNQqcdI/7zr530Vneq7h9Ca61jDpSlpN5BfMd7XltMTACfN1omPcK+swPl3217w/xQu0qKCN5MS7lNE72zbjf5juFd+b55uPwC3p3koVpw0+cHNkk+2Qxx8LN1c4zSwRqNTeIcoa5G7vyNmY2MsxEjjpaAOpmptoeTrZJTw1A5bdMwKrH26IOWrUaVqIH3x0cwtPd07BurI0xmtC8YAkwGVZKLE7QBrMICsbmsdSArIMlQ4YK4LHAab83zzDPtT8agO2XFmgt+NkV6hlrwFAdOEqyKRa0Wr5+0dMG4SeM5/ME2iFj00vLgpN9DwIyvt43Z1+tvCTdK1kgsu9FGwJfLbejAFh545I7mZOafSbLOGcxFdDW5k2Qn1M824IO43CxlfDn/BIG8BwgBzjp+sOQVWywVn6sCdjLeKMpxtvvarwJO7EXc0JsYH6WMGQ7pu3uYXnr7dwAtZndblB4vlnhm02hO88xvzvDXuPbcMr8mdijPUY7OIhUTKpQTC1cRQLWErASC6jhRy3gs5ubuG9rjtGuzJAxXsQG+Nz6s3t1bjZuAxxi5mqmUbQg5yEzK2ZIDEQFl+UFKxchw5EBrYD3Mh7a3kqTQCbYCLdF72LvVxBnQN32iU0IzJ488GcFT/EAJ3YO5jGmHYMq7hm2Y37zYGDhhV0CbMccqziR5M32KSFgBdJWrJAQluXnsDe0lkjjhgM+KzO3+bkNkDc1uZkoaHZiLFBRSjwXrDcLUIo332KzlUw6lKPbAcQ2aHrqx9DNUS177hJpNEJ2hUbCDVJbGXqabRw+O8N5vRle2g3U20aVmWLQ2fl1E7Aq+WR5hnuyLrx/VRPPtppoZ8X0Z0DRIpX2Rsk2zTSnRShUSv5M3iN/b7fbyLLMsTx7bwGOrNo74HBtGzAhIBTslNphBsSqI0MbfaHfxfbRXxG0pfvP78ByKJioYN3G5lmoliF8W2ZEfbQEqQBC/r1GLMlpBxZ4mbmyKl8AjV/2glmTDPkd5btSK7TBxMZSA3vsmsIUE86CmAzkFe28bZ4rf0pzhSF+EjNNoNGIsfSMkzdEYQu3723NKcb8QkzTmIqKnYbfTb53bG7TiNGb7FXrwscXAUfmbdNeMXsSxiZgVXNguDEN71o9gtubbdTaDSBvFbZBdgwJVd2CTFv4qcKJagHOqsIGQkQbdvHT98KuJdiQVT+L9mjC0z2xxSlISmA3kKCVE7MIQDhQWM13vBHwdQyqGqSYnTP4yXb9PcKh1Am4GdDNFiL6KAFE/14JAmTqrWUWtN1Kl5oDt0NypGvkpiHHRl4ngVuDLY+HBiMpLwnysi3eRPX38t28XVoBqNwcNEAXzlcnAmGyMeR1ko3e95FNA+6DYIOu1dHKmngJ2vjibtPR17IeCK0QTFWITcCqRv6/Rlu4ZnOOVc0uZFkTbWfZl5OR7aFlVd+pzqJNuVj9lu60JlaB6XO5QJlVTTYp/eJVC4D7GmWSrFarzaGKSYWM29omGQj0gpabgF6cvPnErglslG7hG1+Y23BizFEDvwQsa0stWGkMMJkpl1i+Y8odN68OAyNlL2WnN8hon1y7MbDm9w3e07F9OY/4e2siCu2rvFHHNAVpUpDPqppjtTbQzurYtdHG5TPbeMO0egJWue43HHdcMo44gZCC+ufrR/EvYw00kSHP2rDWVQETzolR2OOcc8kxrXCBA6zSdgLJ2MLghV+ljlJ7zMoKVlNEeJn7nBVDsh5m0Lo/wUIU7ysByn8sHCH0mYwqk1qsZLsl+2lg0rWAXdoImP4omyDbtdkBo9mwZmzhuzrHVdXmx2AlNp7CuST5WNhOYUZx1tdOq0qaP6RjMIj4KMw90p+ktZuoqu7atwzTdkRHVJSsDd7/FOechQys4EzES95AI2/i7T1NXL5gGrJJTBiTEYXfpu8TYxWj2c4yfHBjjhuHKcDIedaVVz1grpGJVGKorn1pv9RMj0EwZMB64QoG4tsUZgKhdrMqGbeP2Ztj31XbDxmq7PMYnPW72r8ZJM1TorbMqgXUCSQsOAi0EuDUcdNSaq+8Vqvv5hmO/WvzTnzjKVqT49vpGZ3YNz9fmoC02l5qW24EPgLFbTmTzF0/3kqWvo+TyJhGg3jqGX01/PVADRmbX36bEPLXfJcErBpYB9v45ohle9ICKRmgRSYXvceMwC1IXoDaTCDZmx6rAKBUu/ZaZQsVbI/v9TZFmux1ii8smyXKtjjbtmEfbB2LLLKo+q7iPA3gOoeIfz/VTwncsi9FREEB+oEJwvWpcJCEzi4vPwZFPxYu3tNtOjETjjbxyNgv2V+tustxLqndHGKmTDQsl05g6cdNaRsF6LvJJyZRFVhLk1JsE6naAGKmJPNU9g9w7BlpaXmOM/vruG4gS8AqBJqAVQHrxYNtfGO4CRtkXkSR6MWg2VoctOLbnbbr+QUnwLkKhGSLdA0DqnRqVS00ubD5d+k4Kb1TBTAUi9wyUrpPg28Vs48BFC/aGJiazxwwdgL4mKTl9QEb15uHYvu6Lb0JkIPNt13B6vhd5CbjHYky8SDCKuOzpvhUyzCIgBBjZpxjdQqgimsOnQC0MCGIdxUda9VyNJz/4QwC1tmJsQZrM9lYmQHkIFPAxRvb+OaQzzXyQfo00bRToUp11qAiF4IMI4oBGS9aBisf4ylsfvxcD6yRxS1BV9taY2AYA2NuQz5PyoHZVbDpCK98ebMREbeRkC8NKEY+gS02ZOFVYM7RBV6GETumDD+KMUj7zkUkRyfGxyDq24mMh5ZFbJMINhbJfpwjKgB01hgoHFB4+m27hRYSezc91rIvcm5wDGyhfZWjSKibZ04nxsrAqgZssl3it/T7xFgNOlD6KgFrDZdszPHNYRtiVUxAMaGU46F6Uca8F5HwJsEwApUy2P5ErKeIiy0Wgd0cNLtjYPLxoBWRAOUFVJ7tUaYpVHSfKOEzrSzTMX10i1+z7QJspANMOG0qZCA/Nm1UAlmYoskbQRW7lYATbD4RrIhtRJXtRhhx1GHpGqjasGOaDfcziGH1yQtuTigZ+bEU/QripISzsLCZu/WgfVu5BFaTZ2tSwaf6TwJWMwPcLk/Oq005vjFEedD2Z3tV3BJodFCj5QKPsQXbVuG8KvWBDYHSW+5d8yEIFy9SfE6fFSYEG31YZpcFO9QLXTNUqeKW2XCxmWgw0iww0ApiYKQAooplBwAasVmHcaO8AeoMuOqITCmPKvYfaCk6rVikscbBuLANS1t9FcvVG41k6lorqprX/z9AeHpfDdcbG6tIqfv/afC34N4ErApYyRRw47DLIlHB+THwCYBRgGkn1bETsGogjDIj4dhg1S8W6eLvlYzOFGiRGV01ZCa7LIw6kOARW9CePVWF2PAzO6jy8c3IbnRheE9oI5Qqt3Q26fa8nNmi4Ni0MXGQmh8ws3A1B3KPgHOM9VUBn0yA0B7/qj7HNnS90cf6yO8s75eB/VXzsvS5HrdI1An3JwFreSdIwCpkYmysgy18a1ssI6nIkPLZVKJoRTk/vWC8EuA8Y4jkqPB17CXnlEMN6KzyV31vvPOuwIBW4WUwvs0EczGJvsBH4ZDSTCiqckfUznBRhx58PQUl+2WTBF2jkwM0s/cBYCobjhc7mwiKWgDKXqtSaS2chyw1YOai49r84O3gUkuJBO/LceV+6tTSItyLUd/NI+WA8pEUqt8lc5KPOS6bWHjzlKzbzjUR6hdzzinQPaMvw/VzUlRAsEkm51UhDgJWsrGaqAC/yOIG++KuMBtJLngPlKUU2HIlK8lGDKNyMYGBw0wwp07MQy6UmCpYhOFYJwengHqbqFJdDfg6lsv9YaYszQisykv7oVaVY/0ONpSYecMJOwbYnBZqNhsRoSA3o6r2ub1SmJh4Hm9iXF0rGNMKpyHdLpM3tOYgAVsnbNB3FC4nN0+9GVlV3860dsum5Zr5k9WCDUlvwGVeVaS3chv07Fa7Zat5VWShSdlSXwrGmmyrnjglYLVcxSwG77xqBpkqXlVWAeqd1LoqtsOqGg+AzEjSYUXSIWHuE+FYup2AXYrwpBiw6mSFaF8NmNrCIbofVazTmw8YmEWRGLvyuWKWfZtqEwMXm7GblgRjboPfn3P+5cbEW6GpSWsiC2w4mGzHX2MbKl7J9VFeHwKJs3/6kCnbUlUsLveLmaS0R/tFqPomr9XJGBKIeSOTG4RpU/lNJQuWYynnhpSjrkcRzC1BEnhDCqICXB3jGIhPpc+SKUCMtsm82kRRAQULYNApTUinDrFayCBbxTRKttAwO5Jxx6UCiIwqEfOoWVlHB5eI/+TFzSFGQQSBW4gebH06pA034uSBQBU3xVLCojKGRTmncNsZ9SrjJyN1PzkD1+CgA1Nr+s1sKWViUWbzq6PmwqBMEocJCjD0ymKKa8jc27II0zYNsiOSCoFTW9auHCQEMChZLA5+7Pi7y13tUiNXYUKJAQfPh3pmWajvo7u4KmOL25JsV4NmsGmK+WgZbaH6S6COagw+26wcYRFeX5S0lP07c3qWEgTU4CdgLQErTLhVTJXUDCs2SXVKp14gfI9mBWwX1WCkWer27PredlYZ+B7m5hfMKSRv8fezV0v5GPBidmiJqQUhXzbQ1QR1Nl02dRT+eNemj8+ouRAtdx/hnwFcVyHU2QEJVQ3wZ5Rp5qrtG8dUEc3BYOg3SL6X9RQGIWqLWpHB/zLbqENEQtn+a99nss9jmkIsDKvKRBMFchlCJS7QQBsbQykjydhjIC03pGRjLY9EAlYFrBzHyhOPzAA+kklFCejFE7IRqyJ6j7AsB+iYTonFVrCYAsQ8BIpeR+JlHWM03whPeMF4GRzLACDTZ7V6K7+Ti73oH2WOk/kgx64L5mLuwGx/FIxZtFZgDnSAVrNVxKAKh8iy5SuwddsYFafHrvMGsHD+LEtI2zWMjo9j+cp1GB4dR72W45AD9nWM1bG0PMfSp1dgZHTMHW1TyMBsAHmO7qyORbvMwexZM7yTj/r14ONPodlq8ig42fFm48ZTBeR32nzkcmPmKmuyVt2rWaIxh+h4Z1c/18xNESXCWxTPWWbwhsWKtGVOKtDgrs1E2oRSDKE1f9BGdFZ/QyQIbM/W/9t/TQJWu8zNf8nGyplX7EDgKSDtn3Li6ykS/c6r18xiasZBoAsfh8AcLia9SBnw2RHFoOlfR9VyLS8+abu0EOrZsnDKePbrTBK6ZKBcmIQ5VD553szpuOidZ+J1r3yJdcIYNmuQ0aEUZbEVZ35RVXq/e+UZ3v8Xf4vbHnjMDMtFZ5+Ft5z4KmR0oFM7x/JVa3HNP/4b7vnlMgOKl773rTj91cfYbCNXLf+m2+7HNZ/+EibaOVotW/A7a9dNtbJmnuGQ3efjc9dfhuldmRnzRt7GM+tG8cb3XuxyRRj8w/he7WiSjFQ60ex+Vmx4MnqjSsvhOVg4Fp0DTJhm/FxUBc7l3AjMA7E4bCcjBlqeN2Fqs10TElR1JTUmFXR/srGWN4oErEImnNJKcaxa/ZLpjTFPrpxo/HtM/ZJDICervDam/mvG40N8VH1Vbr/KbBFzTBRMthwUHy7UsM6pnk50YCDxvV0GZuLK896ONx7/clcOkKvWW+A1JV8CI6bwJmdtvPMDH8WP7nzQgNNHLjwbZ59xgjmMkMbgmefW4JKPfR633/+wOdKurwu49d8/j93mzzLYRGXsJtDAO99/BW65+zGXkmx7SrbfvloL//GFj+PQvRYZFkxPHmlleNkb3or1w+OOTRfAyicxcLm+7d1Utfw7mZFiJgE5nzRr1M5EDaa8QfvPZYGgSPZdaCaxstKbhgFiYbeVJi2ysV6bagUEyyEBqwJWDreSHn/JJHlycQgSTzhtc9R/x9qwYO0DtIK8+MmYh2dFmpnyKQAdjiCRzKd4H9bFQ6eHXKQcVC8XnVn0HIWANtqoY8Gs6bj6gnfi1ONf7pioPUfMHDznTwmQIWfFQs6yBt7xp9fg5rseMK195IKz8a4zX0fVcU2thieXr8TF134Wty/5pWFVVDH3sL12w9f+7irMG5hh7KtkIhhp1fC6t56HJ1YO2j5kdXTVcpz/1lPx/j96E7KWPVV2aHQcH/zoP+B7P7kTTefs4neuAjwGnqrathaZ7MDG5oHekGJqfpkDldvSYC3HyvbddkSzZLmRlkBbOUs1yPIzZbHsZGMtj1YC1giw2loB1h7IR4UwkMlzgjotGv5OqnZ6Qsvh2J4FKMFUTvgoiFc4MYJrxeKPVa2XwBIAfbS0oeGEpkLngoEZuOq8d+C041/mFeJ1g5tx650P2ALiFnH869uIKAcAeQ1f+ub38chSUvVzXHXBuxxjJQit4akVa3Dx9Z/D7fc/YqIDCKgb3dPwBye9Ch987x+gv3eaZVbtJu58cCn++IqPY+3GLcjbGY576WH4/EcvRaPeQt6meM0mbvyfn+Oj//CvWLdlM+rkHHORDRwFoDPSGDSNvdJlscmxkKaT0gbm5G3UbjE+bAcNM8G0ay9egEaOZ8nMIOzW9jsZk12YfyS4cnys3BT83CjZee2RRGERltiWMPU+S8CqgJXDrexisYHxvHCCSayAK8YeJEstFmTBIvQ9bKeLAW7wmag3yra50iIWN8g4xtgUj6mS2hQi22fAldfYz6iqfB3z5szAVe97ewCs9z2yDG98z4cwkROoOPsxO9n80dI2ppRCk4gd12vARy46B+984/HI8iZQq+OpFatx8XWfxe33PRKoq/Pnzsalf/wWnP7al6FWqxsH2sjoOD7zb/+JT3/5Ruy95yL87ZUX4EX7LUaOFvJaHb944DFc9onP4bEnV5BfzDx7e8OfOmkUHuBUhhLPIw2+MbMBvb+Xc4eMsJKm5OelAFFvMy+f1KDnjdRAeA2YgAgjGFm/otgbz5ieuVoBKUGA5ZmAtcRY2y7cymaehCzCXhwz5JcAK4grtGDq1cMIMMYWo1yA1uSgY9mL9FMNnrFAcO67WSTSkyyYl2Rf+p10KJAGBHMwYp4ZYL36PALWlxsvPP08uHQ5Tj33Eoy36QRau2l5Vu+BVeS7maM/2rjqonfh3We+HnVyTeU1PPncKlxyHTHWXwovNzWY4YX77Y5rPvBuHHnI/hx8hdXrNuBvvngDXrDvYrz55Neiu7sHebuJ59asxzV//zXc9NM7TPRBK6esJZko4PoX4JM7VUKab9QGpueLNifEbLQezMxOXMTiSu3IflUUJNftaG9+aexkuFjMTCHmAxcU5wML5UYam+enT6ullFYlmASsClg5KkBOZG9HVSw1pirLSv7S4M/sVUYX8GcGzMRxz8wUJBtldTF24qjfJUXdTvNZRcplsEBFlpZkLxJgy4s4rCdQfE/qegNzB6ZbxnrCsd7G+sDSZ3DKORdbYDWNFyAhN4yQCbZx5QVn4xwHrPRCTz67Cpdc/3ncfh/ZWMWx3842+KY3vAofeu+bMX9WP5qoo543MTTeRqOWo7en26iuExNtfOm7t+Cjn/kiJihqIK+hZU7HE5MhliMvQbTDkS8l8FHxsCQvk+nkCsHIDUo7Ltl8JMdYti/nk9589bjJv6tqC2+3vdftIDQfE2Mtj3gCVg2sdDSLq8fKwCcnIavroV2q7E3X9lSZmhjawkIWKvPWdXV/Ca5su+UjnPXCi6mqMUcF90WfQMCLn2XAm4ROqZQA3M5bqKOBeXP6ccWfvA2nHfdyF1YFLHnsKZz+3g9iom1PT+UgftMnZ9irmxoJORoYN559ck1ddeG78a4zTjDASMC67DkyBXzOAGsASHyMeA342BUfwBmvOsLYZH0KrE+nreHuXy7FWy+8GtsmbKSBVqf1BiMB3I4rBXYVWVdVQFplLpAbcli+MaxLWzD6whxV1mIKZ6PekPUclBu57HMox9DpJTUpXaSG2zirv56iAtQkSMDK1E7WChhpOTWzyAPXx2r4SR+ruyrYjvSe+kc59VKzz8DRFbHhSgDgRRMcmx05JkWDsemDyiko29VcXC+lrYpjqCXgMPCafrBpI8uR5YKxHn+sj+gkQLzkrz6NiVoXMhMNYdNMzekezlxA+QK/XLoMreYEWgYWc1x14dl41+kUFUBjkmHZytX44PX/ZIA1GAMRCjS7rxv/9rdX48iDFoOg3mrB9p3WbdqM0/74CjyzYp19Qq0ooWhJfhFq5d83lsEWcVyVtBEWdCSHw6/DiB02Fm4XsNSKkCnZJou1TAAKO6uPtQ1KJYRALTfOkBAU16U41sRYY+TCf8bVrSRj1Yur7NQpH6dcmoyTODFiDEkyUHomMxvPdkSbkhnx91WmA+nh1QCrWa9m1hy6o4G4eF9KAMgwf85MXOVsrL6NPMfIhGNeGttNVlaO0byG49/8x1g1uNXErdJnZAqgcKt6Tvn9GZYZ59XnceeSR/y4acZJTznudw/DF//6wyZ2lVITWFw3/3wJzv7QR71jaHuYZ8wUEmN/0gat7c/bwxZL80CXNowcUhiAeWSe6TYn6xfPG50hptk3jzldT6e0Xj+nng4TFOiSGKsQhi8bONT0amYVmytuKx9T7ReRstNJexlPVD9hRSEM74F17FIuBl3tiJ+lmYlmF7FFzyBcFY/pbcsiNKpKbfb9QIb5A/0uQeBYxyqtemmh0v4YR1eNHFk1e5JHrYXRdgOvOutcPLt+q/XQ59bGKoH1SQLWaz+HO5ZY5xU7bayTjCIJMnQ3avjEpefh5Ne81D3NHhxDF6/esBnnXHIN7n/8GZ9xFwObTjtwsHlFLtQhdqUxnqQgugZy+QjtwIz1s8pMJU0Q0sMvQVJeUzYRxE1eKY41MdbtYKzt4GgWvoGZHmfiBI4lF4xvcdCquPy7AQ6yFrqjoSXD0EWO/YKIAHLBCgvzhApL3O5jZAL2IWJSvf1OOCYqGQ6vMRFumbetIj3fxLHaqAAWBsWM1us9rjIVOW6E3dB4jdoYb9fwe296L5av22Jj+vMWrrqQogLegDpsRSoPrPdb55VRm6m0oWmuBcp8vejdb8YFb38jukzBKxdvasRmK3bdds8v8Z7Lr8OW4bFiPsQ2QTGWHHvKcc0x+7dmdbEMqRK7FjUknBHCp8P6qACOoNAmhQ5mBLm5y0iFgijImFYhBmFSiS4WN+4+vrsGnGUOE0yFroMNMNVjpdVJhwm2zSmtfOaVVIk8Q2G7YOARtgtb21JDduBSOilnXhTxYDslL0gTu9i2HuNikdryfOZHLX55vc7h14Ao2TI1pb3Ctr/2IQFjMjZWW4iG+0tXxQo5U/woMUM2BZx63Mtscb5aDc+u3oDP/9t/BNYHljHFpxLQjk608Z3//hG2jVM9XGKs1sb67rMssJKcn3xuNT70MWtj5Y3JOPBMoEGOV/3OkfirP30XFi+cixb1h0wIWWbTEixaY3wiw9e/dyuu/OTn0TTlCyxi8Zh5jUEBWaUn3d3PNU2rbKSmXWWbjdktJYP0AClWrWSkPJayHZ18oAtWF2PnJpUbo0IbojGzSQw8H0umKNcfuuas6VyExesjHQnMVPgymQLEKHOtgG+NFCsqpvqaCSiqq3uAKDmFiqLIMSeQZLgxG5ZfLIodxswI2l7KoMOAaxdjG5mrC1q1oFkcgZlAhYIVhUlFeT7TPmUu5ZhnbKwUFfAy11wN9z3+FN7o4lgdjHnJU4QAVV1tUAhSrQ6KDmi1yFlFmVfvxNlnUBxrYWP9IIVb3f+IEa4xKdBGlNWx+9zZuObPzsVrfvdwG3lQq2PVmrX4xk0/we8cfhCOPvxQdJl2gJXrN+Gaf/gqvnvzbWjxIXguOkGrwNzRKvYux06DXkxWMbDUYMPtyLY9YE4SChYwp0h+v5w/vKEG1bB41ERSQBA1IsxWIbCmBAE/VxJjLaYh21hv3FYcNMeLQKt1fnG4Se4Zo0r7q7Jfxjyyxgppc2kDk0JMddeLh4O6gwr1THR9niIViKI0UF0ExbbGfeI2ZMUmDR7yDllDljztnHn1xhOO9YWy739sGU4994PWSy93gUiEggeVPMfVF1ERltebzCtiURRd8GcvFV3SAAAgAElEQVTX/iPuWPJoELkxo7/PqP/nnHUSGnWqltXCxMQE/vGG/8bHPvdVnHr8K3DFeW/DvFkzvHnijvsexhWf/Gc8+vQqcFFtu+GU1WRt9+TNNCZLqa3wdeYznUGlToSQG23InovRLpkSHKtkNmyfEa+3qwG9tJmzWYiBU/zLzJXbkPemlNYyB0+MVTPWwTZuHHGxjUINrmIedDuBFWepFOzGstUSg1GVg+RC0eYDOVxyIVeCvLghZgoIhl9FFUhAkRlncjF6G6wwhej3o2D7eQP9uOp8qhVANlZbPPqBJ57GaedQSmvZAWIuUvZCateYAi46G+9ixkqZVytWmTjWO02CAKmrNTTqNZz8yqNx+flnY8GcmbYcY97G7Q8+gfddcR3WDG4xkQEfes9b8Sd/cBJycpq5IDEyCXz0H/4FG7aOenOBHIeYJiEZrFS76XM2B2j5h4XA3SGO7hwx867MLKPmJvvE0piWHJ4hAE+2IWug5WfEtDQb7+vMUYLZ07UpQSABa1kCVcDqHTh21cdyyEOAy31dAbkIYsBaAkxXl8CfzeTrE9hna7ZUBkgXNCTPThIpiny9TsUtqZtcq9MzWmkSsa3IRReozK4CQJbXXebVO3DaCba6FS3IJUufwmnnfsjUQ9Vt0N8x04QGVjI1LFthU1rvoDjWWp1O08OeCwfwhesvx4F7724cVASiI80cbznvctz/6DK03EkGVHXrCx+7Aofuv9imyNbqpiD2X37qC/iX7/yQjMkuvJbDwhjtixRgX4uMnThGKMWIlFNLmf2WWbCeGxqk7TwqNuiYicI677gzPA9clyLaQBANIE0KJQdZ0V/ZvN90nGjo7zP766lWgEKWxFgVsF5CZ14NkaNEMit3qJ1jE6V0RA9irmiLq9ZkVeTibCgGjxiwmEWmAspjC0mWo9PquW9DLKjiWUwLwxkgmTB/w/0g5iefobPHysBA1Vi7sHDOLFx13h/iFCqI4hpd8uiTOOW9l6NF1U4cTtH9OgWYwZs3LSo/ePZZJ6ILTZOt9RQlGlxnbazErLuabXzlU1fgd488xAAqXUPv9OFrP4ev3vRDZGTVEUVI9tljd/zgyx9Hb4PSiOlIlybWbRrCSW+/EM9t2GZKDhI00zlZDCJy3GIy1qYDWwuhqGClNyCZhBBzCskNj8fHTj0LotL0ItmzZsX0nY9GiZQDZIat30+bEqRZouQYqwFn0gkCqR5ryHeSjbWQR5XzSoKLYVcivMqDUUk9tqoT36tVvYLVSmbgnDYO1OUi7mQm6EjDY1+KECsJHqySyoVWDiuyG4XsTxBChhoWzOnH1e97G047/hWcx4QHyMZ6zsVoomGKXTPNk+DMv5u2HXu8+kKqFfA6k/baaLewbMVKXHzdP+O2+8jGmuPS89+NPznrNSaww/YLuOXn9+O8K6+HrVtts+iYFZP59fdfdyyu/fD5yCiAlphaq4aVm0dw7Klvwxh6zD0m7NXdV6Xelxh7hLl20ja0mSG6kToTgI5D9uMmbKyx++WYsjqvs/UkwMpNn9Ol6TQNqYXx5scbY2Ks5UWWGKtmrBvbuGGrSxBwABSy17D6UEx940lYVm8tFyylsqqCHpoJyr9lKE8MbPnacm0CGxam1XmrycpTTK1A+DkxFV1vJnw/ASaV+iNH0rm/fxKOe/kxHoAfWb4al1z11855JZxzkQwy7iNFCrznrafj1Ne+HO2sAbTaWLl+DT75TzfgocefxP6774JrL7sQ03u6bU2CGoxqf+m1n8Ejy1ajRuUBnRnHYJ45zDXDwIw+/Nl73oYXHbQPGu5larUmvn3rEvzjV/7daw7GjeXC0Fh2cgkFm4tIopAskmVprnVUXQK93nj9eIh5osd8Mhs7t0mRFVVHWTPgesYcKYwu+6bD6+SmENpYO6R//coM4P/uDQlY7V5s/kvnH3EcqxxSHd8ZMCvheNDToNPC0+xCg3fBCrxVr3KWaTZTQKMDk8CsMXlVe8mGHMr6Z8f67cGXwrLIIWPcSsXxNladpVhhW97PAANhOcefenulvZP+tLGzZLduGY6bE7A6Oy6dUmB+b9nTAkwcsfkfqf22sbqxotoQLVu2yh1+l9dQN+dtUa1AW+PVhMLlLROeRfeTA86HDivZaWDl2GLNTCvZrNAW9KZW2sBFokY4+HZ79s9UbZoZLcKsWPMJIkbUNfIev3HKY7FFB6T2Zapb9dWKBAF7nO7/XUTcQT1PwCoEKWsFaNZBC9lkCxmMcE4OUfRELiwdtsQqEy/CYgHFw2I0UHYMkerAlMKFazeQKgBgVVkvQt53ZBhP1dyrUm29aYEXao2KtXB6qw0vowQNewB1zdpFXYEUKp5tQdGmvrIzxxzV4sCXnksnrXiruF/XbsN0ybStWobMOcokiPH46M8CEI2x+ojs9byRctXjzmAWjEmE8MXkGsw3Pw/j1bGiGhfzCVcLV0ewaK3Jg63SrqgfVN0qZV6FqyIBqwLWiwdbJqXVq1A+6UmCUuiF90DoKkFpkNWhWDL7RqtqxoLLAC7YklbJq8DassOiSHOwqCLMpryBhIxWmxtKNkMBBHytXJSBGYMzlBzLN4p65jYXA5pUbJpsnjkIBO0u1kbNOLwy5G3rVDTvVNQgd5X/C2cjq/AGO/i4lYyOHqwbp5T+4bqo1nZO7VPkQsFyZUqoGZ92DrY7Spuk3Mi03LQc+D3k3AmjC4r5xmNqxNGBQRdqRbmCWXQzdPNEFrQO5kM0JE8cEeO+TzbWsnQTsJaA1dZjjalGUnxSHQrj3WUB5/D4ZF543t6mxkPbOrXazQuMg9KrTA30uUxxZRbqrxcLVLahn2f6GylR55lWUEykiH7g+/heTtFl9mbShw3zqaPLAN+EOXkga1HqadsckzLSnaOrBXS36HRVKqCdY8JE8TvTCDFeek8Dgvboa9IkTCSDMxmY5yFH06B1lyvEEtqZJZB4Zl1xoJ5kjtqBWdpwXMMxmfI8YFurNDXx9R6IO6j5upBKbH7SZ7ETL4JNUNREiAKwF1Lh0JPvRUVYrhsgTSNlXnlRpaiAYir5zKuRdpH778JbpCpkJqVbxAyGHjRUIHeZqRhYioYxsfc5qBUgAsZlHzxzE+Cnv9eLpAAGW1lKAqfdSXjh2IgGCar8HjJKQAIoM2++zrNKF5MrNyqj/OcZWnkLRzQm8M97zca0JtUHaJnwoI+sb+JbIxmOnTkNV8xtYBGdd2XkwGH9hR2PAcIUznaoaysH2GD9zcjwqc1tfH3TNmNDNS3I2gAuXVebA2IFzTuCjst2koAlAZTloll9lcrNspUbuLeRig0tFmIlxy0AfBG3GquS5t/P1TPgDbrTe1M7ibGWJZQYq5CJBFYtqmIB211ZpyfaBRAGgWt1sCrVUC8E6fUNgEp58D1ACCcHs9OYo0IvJt4MAlbFi9bF4vrQWmVPjPVRf2bYkjt+hIHOobkBVvJzHFUfw1d2n2GAtVZrYxw1XLp2DN8ab+AVM7rxkYEadm9PCN3WslbS6Elt53eibKoCyBhlaxhEhk9sqeHrm8aQZxZYiw2lSCGWm5J2SPn3UuxRj40EwxKDFREmBbCLAjtuY/Paj7S1CnNU0E8dihXrX6xEoQy3k4Xag6QS61MombHEwuD3SDbWBKwdSYcFVls2UB9VIheRZKdmPaiCLFUsRKqSDAJcUFiaASQLNoucPbztIsuGGZZnkCrTKlThQy9yoNKqUwfsZuC2DuccYruiVlO1vY83ElbBg0B4V6OAQdEw5hpwZDaGL+3eb4HVuK9quGz9BL45VscrZnbj6lk1LGpPsPuqyH1leupGlI6uducS+FoI1I8NeQ0fH67hhk1jhrFShIAeBzkpNKPUDLQA5eIuLQcNfjwWJXt6RcaZkVHElurBWmQ98YblN3Fl845NePn+cq7G5qdPRvAbQ5HVxc9MR7MkYJ0UWPkwQT+xlZeWVXCZMRRrNGCrXCouyMgqmJOc0LLuKy8wrQ5Wxc5yP7RaqxlpYROuSLMUNrfgXmFvjcW5SkCQIKDZvSliTdbUPMeR2Si+ssdMTGtaVtrO6rh83Ri+OdbAgX0Z3txXxwBVujL1GKiubY6udhOHTKtj1+66Caait9g6kePusSa2UcsGQG2NgqFahu+OAXeMtNA0x3NbKUmTht7UZGEVrXWUmKgTupVHsSHFAJg305I85ASKzLfYM6V8mVXGADPcYLd/M/DhZlRL2B3Rw+/H78bPS0VYErBOCqyc0ipByk4ka3fkgseBp1iryRUneMYmOavu0gEWrDOR/y9Vdwl4xJh94WF3M4OrfA/JTjQT0wyXbazmOToESEZKKMeHrqng2b2w77GNlUwBR2bb8OXdZ6KXYkrRBvHWy9aO4pvjXeiqATOzOihbis7JIg8/4WLfxCj+dKCB42Z2g1xSBJgPb2vhsvXjWF/vMsexeBNGLcNQnmG8RWyYwFuaDCwQMlDIDCs/Ls7so80uDkKLKmRCvebNl5k79UVnOwXsP1JMRaaismlCgrV8htam5JjrZAJdN7i8GYYRL7EFI2VD7xYmCHRcYlPmy2RjFUPNKa1UK4B/KKNHLj5aLMx2pM1Sq8mlGSQWnme7EmwqwmgsQNrq+VpVi7FJfq4BAmXXo+tbLmTJ1gGw8CBtfnxcCvXR1ER14U0MsDJPXd7PFb60CivNA57pmAQAWz7wxY0JfNnYWAn0qNh4HZcSsI5RMj8BKtVVbZuTASYye3rVwMQYrh7owkn9dJIrhWbV8MDwBN63YQxrG73mWo4lJpgw8cems1Tr1UqI0zWLcS4Al0G50zvxhkFhV1WsMAA4sfkW8i6KmkdrJnj7p0oImCS4X7bfyaQQm09y89XMtDiivbAN07OSKSAx1kkZK5kCbhwu7HABULk/GCyY4VQxTA18UqVnP5d0MnVaBJJZ6D7JxVAFbOEi4aD74hgZyXBL/eAQ0VIIaJEma9R455rXjjN6tmT61jxqmfBRjTF8eZE1BVAygAHWNaP4xlgduQHSnOKtzOX11oTJlOrPJ/CRgS6cMp2ypuy73DvawoXrxvFcvdfUYjWHEfqDBO0LtA3iFnUO2ATARXU8QEY2MQmSDMyB1iAynWJjpe8pxkzK0IE+O/z4hFxhUw3HxiWtCGeqBEsdEhaby2YoVF1YuVEEZgi3Ucsj2hlYU4JACC2JsQp5yKiAKhYiJ5WsNCUXXsAEpDNBVCcqHhuCXAwY/UKdxDGhGah5hmDFelfRtloDrm5RM1PlhReYKiJA6yt+2RvMj1mwOlyNgvCpUwYscxxZH8VXdidgpfTS3GT3X7GmiRvGCTQpckDERpI5plbHLMNYGzhlZgPGz58Dd4/nuGDtNqyqTzOgKg8rjAGKfb94plLV9YW91fLhmK00kKmOQfXZYSxAOQus0KRGIKMRZHSGNCvw3JAAGDMNxDZtOR9i830yWz7P/8RY9coCErCWgJUSBMRinsR5FTAEFUwfU9Wr7KydQE87UEo2z1hueCSwP8Y+iv44kFHsqJO5wYCneE6JkVckGNhqADYmlYD1y4vIFEBmh7ZR669a28TXx7i2QCEZAsJWG5jVHMfVA3WcMqsBigYgSPrFaBsXrB3FqkaPBW5p945sSGzaMCbiiE1cfqa/l8BVXlIiM0l9aQrFuOfFbNyd7N5V/dGfyw0+GG/3hWa8HbJyg005BrIshzOnU4JAOkxQDncCVgWsF7sTBKomaFm9VycFRMKetN1KM4WAHYoQHMNARf1Nv4j0M2SsonMmxZivZFzhmi8cVHqj4L/tv64urQJtCc6xKlASgA3DMiZPGxVwVEMwVmNjzXDlGgJWF3Eqw83o+zzD7GbBWEm7JwS4eyzH+Wu3YXWdyv65ei/+iBvhkBEJF4FmYZuxpw+4H2tDdzzS1YeQcbkFOBdHoMs2izHgk2SLGq/MNGPsWH7nNaSK2NMQ9FWUh3AyyucwU48x4mBedGDYPjGhBpzRm+H6OQlYE7DGaIaxwWUgYOWUVp7gVaxNM4wS61R0QLbD9lnttDAg7PLRqX26jh0k0pkk2Yjph1n4VkU14TfK08xt0b9abawQh/84eFZgj3ML2S166p8GDJ2pxcBqGatNEPjSon70tSkqwI7B5WvG8fVxinRwPifzjZGKsbEONCcMYz1pZh2NWoZWq22A9UIyBTR6jSnA94OziFQ4FMtBjkkMFI15xABsmJ7sZaJMLQGDrNjkNJjypqWL5EiWKLUBWSdWs2l+L+l05Y1NvqvM2JLhZiEAFyYLaWbiucRz9fTeWjpBQC2ixFiFQPzx11QrgFM6BYvRanxMrefPYvZLDWBysf66amAMzL2qKhIXGGi0esjAru12we5b6Zgpx8FS+3qzkJ5zy/9sSquxsWbj+LJJEBg34EXFV65YO46vjVPdAMeSBctEVsfsFpkCGjh5RmZMAUQrjSlgDQHrND4atyjY4sLlOLpDM9UScxWmFa5pWqj/9g2qNicNdFWblpwf0nkUmzd6zKo0IK2lyGdXmRIYdPlabkOy9dJccJsVX3t6XwLW0tpOtQIKkUjGGlOlWWWXgKoXWCxspliUBfspmF3hvJLOEL14qkA99PyySiraVM6jKnCPMR/uo+w/MzjbThEGxPKS10pWaPrP6iwFnFPxlXqGI2uj+NKiGQVjrdVw+dpx3NCkUCoC1uIkBtNerYbZxsbawEkzMjRcosE948AFa8jG2u3KthasdXvBLgZEpXEQLNSOSRj3aeRjsswKM44ErxiIa5YbS5eObuKqXiozSBljHXun0lgr84if505zqmKx/F6pVkB5+0yMVTFWDrdiIAhypTncxGeihN7dYGILOyhPZPmvX5CqtmvMMaVZhWQXAZvxaqmL4hThUTpQPFhwSmWtYj6aOZk2Is49ll0RSRAyW2KifK4UASvFsdoEARtuZRjrmD3byYcYOHsf1bkiYP3InIYxBWTmpFM4U8AYVjd6Cp7rUoADcIxENFRpC5x9ZN8jtJPKaAtvs1TH80j5eCYqXklWINOsUMpa98/2xobK2e94ICIL3NesVf48Z3IKQbxcH1gz3RgDT5lXCVhj88J/JmsF8K5dTOIQHKoYrQZBBlszQe1qDM5g6qS+deys+FK2EWU2qrizZE0lsIwUC9H9mJwBFs4cZr3yX5PSSodUZcARGUUF2FoBpth1rQtXrpvA18fswYC2JquvFWiC/Ge3JnD1HLKxdpkEArrwnnGKCpjAmnp3tJi3fk+tdcTGIaY+aw0lJkvzmYiuCN5dRkqoGhOxseN75cYoNQH/PdvOhc1X9r/KfCA36e3awCOEIZkCErBuF7D6cCs1SeUkZjZSFeDPi0Q6BuTiLeJFLdvQjJLu94xGeP0nA2Kz6BxVlDnv/OJsOih5t92CjzLgSCysv194nkOzRHE2mMFGmVnmgJWrW5HzyjBWCrdCA1etGzdxrCY0yZ2WakDCZMFlmEVRAYaxdpkaoPTp3aMtnL92AmsbRVQA+w7lWAR1AGRlJwY89a6x0xsKGRVmAJYvlxvsFJ4kGX3VeGogZBMMn14hAdGMuAx784c9srm5nIUnWW9083PyYILhM9VEvQsG4sRYE7BOCqw63EoyBgkQmrl0Upl+JdVaLHB5/LSMCPAg2SEIkQLks6ycbinZjrSHesFwwRixsCTLjtkI5cLUcuHFJ+9zp1oZ0DyqPu4Yq828atUauGrtmIljNWVNHLAW41BzwNqFk2c2UGvb4iwErOetIWDtClKQ5YDHVGr9fZCXvz1efQXE9J6UNlzaTCKxxvRs6Z2XfQm0ENcPPXn1WPCGyiaYmEOyavz8uEmNhZ8rCUakLylBIAHr5MDqUlpji5CBKAaimmEw49Tqlb3OOmT4eA++RqvYMZCKvYB8tma+2usfA0F+buz5VKeA6wdsjxqsQTgabWCoKB210sbRPU18edF09DbpML+WMQ9curaGG8YaaOdUnVX+1FHLW5hB4VZzKEGgB11tYDSrYcm2Gs5bO4I1dVs/gBle8L4m7baNRr0RFrtWB0JObuoIkwq0mUEzwNj3PD84RI3vKW3CKntLzkvPxGPJIJFNgUGcxsTUjHDSlfMnBF5lc41ocNTvBKwJWCcHVpcgIFUu6ShgdZdtp4WDxi02ZzfT6mfghxExkc7satVeXXSYUxwjLCFmVw3UQ+eFl843vcAZfFjNlteGCzy0mcrnxFgWs+KgP8E7WLgkU8BLMI5/2rMf06kOgCkL0IUr1m4zpoB2RhWtRMC+M5pQ5tVlc2o4o58KrrRMGuw9Y21cSKaA+jRzTIsH+EghZwMwzmmo+69ZXyGHIjmCx75T+T85llKdlsClN9/iu7DIiQTd7QnjK7FwxZZD0lCAp353bqfYaMqmD/ouZV4lYJ0UWC/ZmOMbQ1TNnmMoyznh0p4l2YkBi5jdLli9tk6o/1HOIgY5zSaY5Zr7BHPQTLnqBavMEXLxBL/7fvn4hWqnUMTTbtuyhVnkwYz0Xi2zi7SQ1Ro4EOP48MIe9DUplMo6rD67ZQI/niCVniDTnmll39vm9/e3mnjnjDpe1ttFta0MQ31iDPjkpiYG63U3dkWxlUIm1RuEzCQKCnTTEd3qDCwpSx0478FRMEat1lP7YWU0uykHWbhy8xXAGBtfPR/N35FoDc6c482c43o7tclzWpo2PKlwG39w/HXHFTZ1vkzhVmKs5fHXgUpUUciEmRkzEjMJ3emeDCy2Yp1FnsmKfnBX5LOjNjGV0uoBUcUjdvJMVwEyf14VwiPVT/ne1AfvuJEl8iKhXNbZYtloby3HHl10EJ21p7bQxtoWsNmRtpziXVVJRSpjvTAD+imflQCoBlNv9bnxNloNKstSPuZbbnrUnK7EFSx5rfIKdbyQjysArYpm2zlQnPQg/45tblJmBUC63ZP/kUVtpHFEgWcMtqJqvtAedHaXJwaRjDK58cp3OWN6ljKvlPATsCpgpTjWb42U6uP5q7y6JKob8eLgRVQZM6pyt2O2NwvATlXWzinlRGDmq4+GiQG0Bg7z7AD0C2tmwRB9rpIHi6o+250jrM7UiU3HQEYyLwtORR0GuahZRppJyvcOTDGRegtRwBG2Svme+toqBhuTDc8F+W7aHGA2KGGa0H0v4lWL62JmHfmZBncNusH3KpNKzsGO97nNNCUIlLe0BKwRYKVC15yGyc4fPfFpMcgaoyEYhWfCm4UkJm8MVCQTkqxQhmvFvPNySHmxcFsFwJeLhGj2ES7Uwu7GJhF9qqs+mkY6qbQ6XAJ6Fx4kC56UFjAZAWwVGhUM72TLyRruLK0Yy5dssQSGwhbOdvMYMPF9nTYUlhFXruJxYkYvSzFqtZ37qMGM7o0Wvw4SAorMNzPWFVl25Q0rdAl6E4Gom0ubNve/CrD58+S8SsAa05b8Z75WgDtBIHAUuJoBMaZADcSOvKhSnTSwxhZbFVPg51SdnikXgwYTzWI0EFeyE6UKx8DcvkO5aLMHjkC11LbOMC001n6MhcdYoH4HvzEKzz/dJ99dArAcM31N0C+hTpuNTP5tUdJfLkFf9ocuKGKVnVm0otwjt+E3TaHNyOfHTDgBMCofgNaOtLYl2bppR9XOoM8SY03Aul3AesPWJqg6kJ1UkfqaVVk1wuZVZasi9sIqPIdbmYXOed9qwWr1mplNsZCtnbHqyBTzwpF+xdR07cnmftmKWS5rjAyazlzBACVBj48zCVRgD8zWcKodPrI9NiHKhFZ6vj1fNfwxpgKDiqFDzzP+yAF/ZhN0LNcCpxWQdCZxf2KTxdxDD8woXIzepQWyA3sZiDARriQg25GRBMHGx3KR9mnpNJN1AZRj0XaH3qGYR3pzYlYezAWZVODszlbzsAYvmfzi+yqzjB2rTsCagHVSYOXjrz3zE84XrVIFC0YwlKrIgJKjgBeOsk127GSFDVayloABS1BVTpVONtAYO9PXB8zbmTpk/rtkWcwKYzKToCbZlcU8V5e1IhlCM65y+9WRADH1PjZ2JQ2DkhbadWS2GGwQa1sV8C83H2leKMCVdweukOBYtTsmJqZtaM+/3WOc48zZz3V/qrQlbsuYIMwpEsWG3Wk+GsY6vZ7qsepNP1W3KiSiTQESSEJHStxmGVuoncCIVavYGVExANIqrF6gzLSKxSEjEmQ90bJTSLMUCYQ1wxXp8EE6ANCGH5V+DIDz56ENT0dDBG0LR11lJAKFPGVUtqUI/WIQKRxwbBcOj1vhZ2mzhwSYmBxlHVm9gZg26YwuOhGAjtoWTkDKF2N1n7gtFfP24WYVYVMmoYECx0wKb+bryXZizvxe0c0xks/vQVdsBcEm5sILeZvguWkud+8nGT6PvwXWdIKAXg/JeSUkIoHVMyFVmq2YoGUHAE1KLjDs1dGKo7DlxIwyAt98De1W2xwBTf2z4fIUq0mrkHLrSbdtmQLQtKhbeQ225jWtBgJDs7zN0dFtCsKnsnqkMlIqaJaZk0972m00TT/pnCkKeMpMsexa3sau8xbigH33wK133GVOVqXjU/L2OOpZt2FH7TYlqOZokQrZHENGSnvWMNfRMdRk9uiqt0EFwQ4/7EWYMb0PP7vzTjSbbboMAGVYWWChPpvz/oxjydZrpXd6y1ln4tv/+X1sGx5CnpFRwAXrO5W1i468bk/YEC5XQNtsAk729ncga29D3tUNcwo2HVzIz6V3BdAk+2GLnGY56sTc6hlazTbqdYqlpTTVGrI8w4J5vTj1DcfhriVP4IEHHkKTRiWjExGAvq4azj/nbfj8V76OWTN6sWr9FozTu+bjaNW6jUwNNzW1DzKTzDAwox+7zJmFh554Bg3qX04nJdD4NVDPaDSAZrsF2tZoDMbpPWkszMgCDVNOMYwmCbQWptXqWBgG7sCkI+Kq9Vz3GzttclRM3W2kBKzXzqaQOW2s6cR1f7u/S8CqgJXCreTx18WRv1bF0hOWA/d5EReV2y1zkfn6Ekw7HRj/CqcAAB/uSURBVAhnvbsWaAhy9thtAZ5ZsdKAdk9Xj2mzO8ux267zsXTZswZUuxsZmu22WcS7L5yH1WsHMbvfFiQZa2UY2jZqapnOn9WL5njTAOzwlk3YZ/GueHblWgxPtE0JvgUD/Zg2rRftiQmsGBxGljUxfVofhkbGsNv8GZhoNrFmwza85hUvxrahLXhg6UpM6+lGdz6ONVu2GsDdY8FcbNyyBeu2DuHwfffEEYcdgP+9cwm2bNpi0kk3bh1Go97GQfvuhyeeWo5ms4WB2TPQ09ONvp5pWLZ8OdpomCQCAoxF82Zj9fotaGcNHLhoDjYOjWDNhiELq1kbPY069tptIVas3YTxloE5jDWbBhx7p/Vi68g2zJk5HfNmz8ZTTz+DbbUuzOltYP7AbKweHMTo2DimNXqw+27z8eSza8wmM7t/GhbNnY/Hn37KgOa8WbOQNTJs2LgRbzvtRNx7z71YNjhkNq5Nm7ehr7uGsSal5NbxsSv/DH/+8c9g7sw+bN02hg2DmzHWztHb1UD/9OnYsHETmmig3hrF/vsuRu+0HkyrAT+/7xH09GQ4cJ+9sHrdemwaHse0vj701FoYmDOAVatpnGqo5RNYMHsGeru6sHJwE5ot2hgcYAvm6Zm4OEbbxO8yc2YTlDJ3eRu4yvjzjjP3Oc/hBKzlTSIBqwZWcTSLYa2RAhQeYCOB+jHg9VY4Ze+U4Mq2PQ3eREyPfOGBGB8fx+rBLTh0nz3RarcxvbcLd991N/7sovfjmk9+GvPnzcbIWAsbNgziykvOx1//3T/hrW88Hs+tWIP/+fEvLMtBjve8+URsGhrG9275KU56/eux5KGH8PJjXoyf3nkX+np7sfei3fCLJQ/h0ovOxfsu+UuzgA94wQGY0T8To8NbsWpwEx567Gnst2s/RsYmsGr9EC7+k3fi0ceX4gc//DkO3H8fbBsZwkuPPgpLHn4CK555Eke+8BD86O778TtHHYXp0/uw9Mll+L3ffTH+/dv/hVNPPBH/+5M7cMrrXoXNg+tw99334v0feD/e98E/Nw4zkseHLzgXn/nCV/GOM9+Am275CTZuGTKANTHRRj2fwMev+Qg+8befBrIedDdaBlyXrx7EglkzsN++e6NvWjemTevGL+5dgle/+tW47fbbceJrXonv3/y/yLpnIp8Yx+knn4D/+P5NeMXRR+Hn9z6AvffcE/c8uAQLF+yKoaEhHHvUi3DX/Q9i/eYRvPolh+EHt/wYM+fMxUuOOhz/9b+34eB9dsP6DRswONLE9Vf8Ka6+/lOYP7sfQyOjOPqIF+LbN/8MRxywGKvXb8TqdRuNK+6vLv0A/v6z/4R99tsLB+6zD77yzf/EOW97C771ne/gkIMPxvjEBHr7+nHw/nvhG9+5CZdc9Ed4/4c/isNesB8OPfggrF61Cs1WGz+562G0MO6cooVz0ZoLrMNQmiPocz4Zgae/tFXzvJfp2tpWy/Oc2j2jj0wBibFKeE3AqoCVUlpvHFFpjG6GxTJ65ISUtjr63HtYKQfeHUxn4kFFBanJFCJizK1mC1deeA6+/YMfYs899sCiRbvijnsfwP0PP46XH7o31m3cilpXHRPNHCtXrMSfX3Ierv67L+G4Yw7FzT+/B9tapL4To6njrSe/Ft+56b8xb8FCHLrvImwY2oZGE5izYD6WPf00mqjhkSeX42OXXYRL/uLj2HPBXBxwwGJsHW0alXXN2jV4cOnTWLxgLkZGJ7BqcAjnv+NN+Mb3/gdrBrfgRQfthdbYMN5w/Gvx4zvuwcOPPoEjD90ft97zCF5+5BGYMX0aBmb14yc//RlWbBnDngN9eNELD0P/zH489PBjePiJZ/D3H70cF1xyFZrm+OsGLr3gHHzqn/8FLzhoX/T1dOO55csxODKOwU1bUWu1cPYfvgkP3H8f1q7fiK7uBlqtcTy1ciP22mUAu+6yC3r6pmPryDjuXvKgMVUcuPcuBoQee2qFYXq/f/JxWPnsCrRMRbAa1m4dwYH7LMYTjz+BeQt2w+NPL8erj/0dPPLY41i5ciV+98WH4/s//ClmzxrA0S88CDf/9Bd44cH7YsXKVVg/NI6PX/4BfOQTn8a8WdOxfOV6vOfdf4Cvff1bOOXkE42JgMwZXWji7Wedhn/+xveweM/d8MK9F+GXS5eht6cbv3x6rdE2zj/37bjz3nsxMTaOW352N95y6nH4r1t+jgMXL8T8OQMY3LoNeyzeE9+66UfIm2P2uPCKJIeAIERs5Oz85PhVaWPlOsLe1uqZrHW4pbKBibF2xDEudM31WKs8ztIRItV77bnVHlhtV9XOMek4MHPf2EfJ1taFVxx9CA7aZ0989dv/jYMO2Af7LV6M4bFx9Hd34aabf4QDDtgPhxx4ADZtGsRLjzkSV33ic3jl0Yfhh7ffi20TZFQk+2yOM086Hv910w9Q7+7D7xx+MGYOzEF31sB//vctmDNnJo45/DBsG5/Am04+Ae/6wBXYdc4c7H/A3li/aSv2WrQLXnjoC/B3f/9Z7LJwAV56zDG47e4lOO73jsV/3vQDrFw/iD8842RsGlyPww49FP/z45/h4Ucex4V/9Hb85K4lBgSn90/HM08vw6EveAFGx8lWm+GhRx7Di486Ao8+8jgefPxJ/O1fXIEPXPkXaNLmhBouft+5+Icv/Ate/KLDMHPWDPT3NHDXkl/iiadXoJHVcOIJrzTmgNFto/jZXb/AsS87BkAXejCB51atw+aRURz2goMw0Wzj0ccex7oNG/Hqlx2NibyGBx5+BM2JJl50yAFGRmsGN+CJZctx6CEHYWZvDw59wUH44r9+A8ccfQQW7TIft915jwHrW269FVlXH445/CAsXLgr+nq68KMf/xTPbRzGdZddjL/8m09h/szpWL5mA2bPmoF3nPZ6fPW7P8CzazaaMSUzxe+f8jqMToxjZv90DK5bh5t/dgde+pKj0TNtGqb39mHNuvVodPWgNTGKW39+F8448QT8z60/wi7z5uKoFx2GFjLcfvd9eG7NIOp0gq04WUDaTyUr1Zu/nr/mPl+AWxVoiYS1GedVfz2ltCpkSYxVM9ZNOb45RMeEhAHeQQaUu8faQJ3XN5LP7b93RyrHjvCIIr1Nmzc/5MCZ1d+PXebOxn77LMb3brnNMOF991qMad0NbN66Fc+uWIOB2TOx2y7zDWNptmHU7TkDs409z8Y3miWDRQsGsHbdBjRRx27zBzB3zhxjn33g0aWYNzAThx2wH4ZHR3HKiSfgw9d8HOQY6u/rNYt97uyZxr774MOPoq+vD/vtsydWrFqN6b29WLl2PZoTLcyfOwvz5s41jpnnVqzCxuFhHH3owdi0aSsGN29GvZFh/YaNOGi/vVGvAdvGm1j2zLPYbeECbBkewZahEbzwgH3x0OPLrEMGOfZdvAhPP7sS+y7eA13Tuo0T67mV6zA+QcVyMhx28AFoN8excesQnlu9DvvvtSf6erswPDKBTRs3Y+vIsLFT903vx+q1a7Bh4xAW774LZs2cidUrV2L1ho04+ID9UM8a2DI8hPUbBrFot4Xo6+rC2o1DGBreir323A3NiXGsWLUOPT092LhhA8byDPNnzcDui3bFyLYRrFy1EiPjwMH7743Hlz2DaV0ZurrIljqOi957Li6/7m+QZ90uuiHH3IGZ2GO3RWi1cqxesxrrBjdh110XGntzN+p4cOlSzJk9YBxn6zduwa7z52L9+vWY1tOD3XffFdN6puGp5SuweeuwYd7GdSSqpMUiH2JxrBKES2RAmK9iJSjp3mQKSIz1V2KsDov82UuyoIq1X6mwo4pceW/0d15qVrNkFSXZMV/IxXj329hn0a7o7+vB0uWrDZu0oEv2RaBJ1ZxoSREKkdc6s/2qtyeMs4f86uSJbpuYywYy8p7THeRVdv2h+ifka++pN7DHrrPR192DdVu24rl1WwwTsv8nE0axyuy7u4B042yzoUKZKa5iD/2zyf4u/MnEStmAqZqpWlU3UQPUN3NcdY1swPbYbqty2viHQsI2q8uEJrk6B9TvNj2Tnk59zAhaXGgYxUtQlAOlZrpWbKIDqcv2GuqjiZgwd7VM5IQNK+NYUmufbFMhGOMcIpsvCdjdk9n+mL9NfylpoGlkTrEVddQxb3Y/9txlPp58bjU2Dw/LI7ysvAgQTbSBk6exK1P7NHYU5WE97T7YzAw+RSDQuFOFMDtzzDuobKxwThWSDO2p5bOw5H0mdC/i7Zexx8kUkIB1UmD94CYqG2iCmOyE9ZWpbOA0Gf3rGZemKw51k7s+g668l9uLVYCKmQxkCIw1B9gFr80N+oViNjYdkxm0HW0zLHAcc1ywg8PY5NTZTTL3XDrloqYRZW/mhSwXf1UlfAZhIxM7AIGM9Hua7cjYuovr9BhreeqMLJZvMQ5OP1YbrX5Xul46kMyWJEoqFpgotpLKUD3OS7ORAMVkDUtclvtq5yvXaIjNJXkPz2Pqt57LnEFInxNjvX5OlsKt5FCkBIFCGub4axVuJRdesJhUGim3UthfCyYgma2coKyg8+qIXRcs9CAKoUhS8P1SgeHycws+YTppjNF4jzABhawb62gRxy8aAHRxo54yxfIGHKXybUVKMDIAejBiYtypvoB6VwYBP14qlMh8r/LkZbaRvF/+XmSScTqupYhV6b8StLza7VllWFNAb8ASIDlX19raiyD9cD4WR4PzGLCDVdrvpU8g0LKEmi/HUGpYbBHzBXEijq+UIKC3YyDZWIVMZD1WOek9OxOl9jxbEjF9cjLHFg3bXGW+uMxKKoGD65u2lfnkeFX7U1+nD8KTbLZKHYwxLT1tCuZs0ZaBMWBkOuddsFr5nnLRVwG9bF+yrOB3AZrMBpmZ6v7HNjAN7lJWDGb8vACcuPFIzdZgszVB9WHtCZO55apIabCOAWCpjCIngtjsU5v4psFSzCHTZofawloj0jKIzQNi9MkUkIC1LAEFrGQK8Ke0uu8kO9Hqk558ckFEJ7LIbLEHBFpwKoNn2NXgewkiFZWaJHOWjrhYf/2GEFmU8rlaTQ+AULNBKVdlo5OgrqslSUamNxqppuoNQLap2aQedHmOVwzMdR8kQMrv9Fzw/Y3IUV8rC9FUPS82WfXmLZ8pNYyo2aUipZbb0MCqZaOfzX+nQtcJWLcbWAs/OkcHFGmU4bHS5SIfAXA4tVGq0JIBlZiJd7BYvVoCoa8YJTNiVLV7OfnN7yIGV7KiOCMStU+dLS62OUQZX6TGatB3wZb8/aqmajA4YgNiO6e2T4es26no3kHo0ivV6QMy7908j9V0XypLbxf2b5cLV+TNi2yljpPKgazWVvQc8W04FqodmzyOBjxF6T66Tx5lHgNpD+rCJBFsAnZiFD/e9GDfvIrh8w0JWBOwTgqs0sZq7WvKthZhiBIAq1Tb4sGcox5mdcUWh1Zl5cmacgF1UtnkojCncxqWrELJ1JlOksFoJl31tyzmrNnS9lRYon5ScD5HXkh2yu+qGfPksg4jN3TIXIm9i7oQUvaBLdltdra/xUGHZaAsNlx5na4PK5msAV8xFpqF86bAmyf3X2dVBZumKPEozQRB2xUJAzxnuU8xedNnqdB1AtZJgZUyr745bKMCNPtjxud3d6XyaedIFSsJrvOMs1wxSy6Q8oKrqLAVYVJ6oQWcTC4qwRIr1Vx3s1YLS44h8RBa+J0KgcuNKbZh6M+kXCVoMxiWmLLrSywWWU8ICVpGBso2LK/3/RAaRGDXFmyVr5XtS9Vbg6UE9mAeVBSqDt9DRCoos5F8ZgDqqi6Anv+dFk4C1gSskwLrxYNtfGO4aas7VZyUGWNTskCzVHUNs/Gxk0WYDzMezVhiIGPak15wETIjg7YZOEzKrI8CKHuxNdAy8Ml+WyWwYLa8qUgzSKfao2yG0IWdY2Bl2K6nR0WIm93dnBouUjU1uGmmx38HjhrlWbcbQRjDKQFcTxS90cTATrN5Px7iPUosNCLnTiCr50d807Gn40bBWYC9udedtVVlVvFkwvVTjivLJBVhScA6KbCWCl1H1KSYuuYnoKjNGVuc0qMfYz+yHf4+YL4VXt8ok1JgpFU6XqRadZdteTVYARPfK9VD+3tR61WCjwYdzYj0wg5AKXi5COA7FTp67laEkXtwihUYj4RpaflIRhwDOt9dMVZ+k65IIuFNJAxMjSxYZzevOom2kKMNxZKbU5XDzNvu9emy6tQCNkXIXpEsUlRAAtbJgXVTjhuH6biNwhTQCXi4Qb3Yqh7kwY1Vr1hc5ySOkZhq759fCtZ3a0ux7/jit58GWBQ4f6wLhZleDHBiLJ/7JmvV2s9se8WhgoUKy9+VzC7CdOJlb3cjr2GwNiATFYq+OjeQA51OTC26sUU863ITkO9f2izUJh1smGx6cokD5rsoyKtdJpYBKMxYzDA1YFs2K8c65oSVRcPLM9qMYDvVCoit9RTHamudmJz8VlbHJQSs25qotzJQyiQDgAyJKgObBIRQzBpo4ou1oBaxxaYZQiVoO4YRAp7tmwT+GDAz85Lqo8UrzkktTArSiSLvk5uGeW+RYKAZa4zBSvbL7RYgWby1ZsI6HE5udvw+PI76tFm6VsucPgs2gUix82IcTQsiFbcwn0w+T4rDF7WpQcqVf+e+6gMJtUajzz8zs0sRBfm82LM7zTk/lygioUbOqy5cN7uGetumBYsjwKqm6m/95wlY/RATsDbwwcE2bhgetxXk0YWMKuZHVOroLuXYXczzqydqDFjkIo8BcpWDiNvie2IquFatGbA04Nq2yllddJ0GuapDAatkw23we8YAjb+TICtTVwO+Jo510bbYSTcjoSl0AibbjgXAqg2pE0rExqKKRXaaUxJcJ3sej1NZ09LjajeF8qZnP5cblG2TPnMJIVR5LacTJ4Aze4Fr59RRb4fFi37r0bPDCyZgFcBKhUku29TC17dSVdIcE+hC3R0YV0xsmmD22A9d4zIKaP54kNARxGFPOlTGT2ZnDtCgHgOWcHwtQ9WsJgpYDiwloGsmw21XMUzzfUVigWSLMVDym4dyqJgmnVNF5urHNptQ3badqdqAZB9CllbURpCbE+fVyw1FFiSJjZ136Kl34tRY7u9kjj8JanJ8eB7K99YhgZ20A3m/tK3Kca6WUzHTqIhOHRPGwXlmbx0fpVoBdHyNcnhOVXBNwOpio+06yPDJ9UP4/FgDw7UeUwmKDpvyqpU1exmPK092vdgDFme893aXDxaKCmuajI3IZ0SPzYgEfhdg0PmQvap8eWaupm/+P6w2i1hc92Ke6UauNZnA4qjpYPPgo7WFbVebI8JNghMn4kvWg0qQ7lkkD0y2ibCs2bSs42o9oInwJF8OUphiJOPWm5zWHsoOP+F1CuQbJozoecNAKfvIczfY9NkOL5MXIo5HqQnZYbWVx3gzpViO6e0J/FEPcNG83uJ4mKmKpuK9E7AKYdCc+cVEDZdsbOHpZheAUVN6jovI6d24vEA8wpkJyJlCZfbBNI8BJyzOIVkNXVmcoyUZA5fXq7aflhZaRSC4X3TeY10uOMILajIThu1hYdeN2e8kK5QgGjO5aHNBzHzAqjXbdIntcqZbjIFL8JXv1YlFeg1FZGhpM4p8VgHQoaYiwVBeo1mi3wAiWVBaBhLE9VyTG4nEu9i7BiRBRzToOFfjmKhjz2wCH5vbg6O7bCnF9OP2nVTdKpwK4/VufGTdML423mXrW3qV3/4qwcrYDKMOIwGAFfGXcgHEwEJP0OCaqgpRKnMoaMMHbQpVWaXD6kXo68JWrJaQSYepj5X9D5he2enDAMb4XAWksS7FEgACE4QMdWIUUCFJdluwlcAYBFlLmAy05LNkqUbdJv3NwBaCsd1wq8w/5Q2w0Jxi80mCeKz4SvGcooCLjl02feUqZkJmJumsneEt3eO4amEfultkX00/LIHEWNVcINV9TQv44yc34t7+mS6M3C2NSIiOZgsy/ZGBp2QnjIRalWyQEdCTXdWgFrOpxsBNq7KadU22NKrAVCYnxBanBG39rjFWW9kPtal4JimA0E9uFWLGzw2rcBXxnpKNa1kHICW+jDH4GJjr6+hvmcbMzF1vDts7PvY6qynEtIDY+9D1ZNaSm4ALRislh9jxK4Cfio0fsXUTPn/QXMxTpQYmm0NT4fsErKVRpqnVQKtex2WrhvG9vIZxOvqN7Kp0IJ+qOUpHkBg24OY1p25ys95pYSmDmfqG5zKTZbD2Thdy3JRz0KXThJg0q7/UaMMEjQPtli3ibB7FoOJYdvCarsyc+Yyu4/7LYiPuBruW3EkAxjtuFy4538yPtNfRETAV+e4SkE3cqrOBGjmIDcsQa/5OWKc9MNEw0KF/7oQCKUe+z/TX66VsyLEPMTX/c3s0uQFLpb+azDJ6J9knel9fM6I4Nsdut87uyXZz96HMJuO+20e5OrYyosFUVbHi5IP77HyysuFy1kaGsr/uGl2ukQ6OdChYKuptzkFwoVdcWIbHwDN19wweJyurGmn+5qSJ7nwMr8/a+MtFM9BDhcPpfIkUYxUssQSsClhpJ6YjQ2gGt7qAp2o9uHHleiwdbmOiUbcg5BaRiT5xC9AsUwdodlHaLwjs6LwUM2npRgJoCl2pU/iOO07D29Fs0LYBTl5kxtwgAIAzu0yqrAWQVqSIin8tCawm970AbVpQDFCWRDvVkoHXECA+sV4sfBGATi/hVWUBFtwW94MXsZeBkLtZ7G5zMKBg7Mq2nyxiX13KPZuBj57P8vGsjzcY9wypVdCz/N9FpnDRG5aDy3Dy/bGDG4Axv4tn3HSvE29Re9WCnNZsAnxkEHXvFpwL4PponmU9aWFMMs2XNm005kwef6wMHX5TyN7FsboPjO++aE4cRWM3DRdxZwDdt5ID2VgTB86o46xF87APHfHTbKHOx9YEiSRqUU3BPxOw6kE3E8VAIrKckgTs1GrV6Hdz4pJb8PybbUD/tePnkqYqnZ6gDYjla/2CYX+bYuKd+1/V/q/XxxLZsRqtlfN29ku2Ub5ne/u1vddp6WzffZptVjl75Fzi87qKJ27ns3hXcjIM79q+Nsy8FuNAZ6yZM8rcjDdbsQF02nREvYcdP/n/z7WYgFUNGa9pc9yc+8P+Y9KzwqvdnwIHdsoE0FhTtUC3pzPc1q/bhuzLr9tGmG6pWOF2AqtNLQrLisbef3shRb/LDn9P9YDYa5pL1OTa7n5UTJJfaa5G2uD7afMi0mE1iRS9WtpqU1RANZsrwqy2B6LSNTtGAr8uPG83Au+Ybk71VqRhfqrLIvL+ibGmSZEkkCSQJLCDJZCAdQcLNDW3vRJgt5S+/ldjnoUaKpkutz25rXl7e5uuSxL4VSSQgPVXkVa6dodJoG0Cn6z/u9auoZnVMGFwkEOK2LJt/+W0Bu4A/U3Vx+i7jEKh8hq68hzd3i7etkVCjO31VwPrHfaSqaEpK4EErFN26H+zL05uj3q7homuOtr77YfGYYdgKMtMDCnFEVPWV61GoVGZqTBGn1Jkhg/yF0Hp7DnvbbXRs/xZTDx4HzC8zaa1JsfKb3agp+jTE7BO0YH/Tb42gZ0JKK/n2LL/AZh3wQWYvs8+aJvYVWKnbZsRVLehPCYhgL7zxVxCFd+Ap/mujebatdj65X9F/qNbUTPB64mt/ibHeqo+OwHrVB353+B7GxBEhnxaA3OvvRb5wQc7ZGzj6efWY/782fjq127Aq176Mixb/hRxW/TNnoU5s2Zg5aqVGBzciNe+5rX4wff/FwfstRvuefJZvPv3T0M9a9jEinVrseY978G0oTG0qZ5uMgX8Bkd7aj46AevUHPff6FsTqBKTzPp6MfvGf0eedZt0nxrG8ODSNdhzwXx0z+jFbbfejJXrt6A1PoxHnnwO4yNDuO6aq7B67UbUp/fi37/yHzjnHSfhazf/Au8543XmnWxKbRMPnflm7D60RZ1p+ht97fTwKSSBBKxTaLCfN6+ak8MJaPdNw5zPfQbthYtsmnA+jkeXr8deC+fhR7fdjhe/+Gh89zvfxhFHHIYHH16KRfMHsMfivfDo44/jVa9+Nb7wxX/Fu996Om66YwnOPO4Vhf11bATP/cHZ6B3enErZPW8GfWp1JAHr1Brv58Xb2gx0quhRQ+31J2DOu89Bu2+6sa22kKFuUiWpqxlqOR3sSEVbqMbqBFrG029iARxDHUde6zb3mM8nJtC+9RZs/JtPodZqopZnyFO65fNi3KdSJxKwTqXRfp68q4NAG0I1awD1V74S2SGHoH+3hahldXfwnVHsfY+td99WWZLfUOQAVT4hE8DQhg3A409i9Ac/QLZ+nWnfHm6XHFjPk6GfMt1IwDplhvr596LWiQU0swz1gdnonj1gz7oKfqqz42XFK6K4o8Nb0dowiK6JCQ/KKdzq+TfuU6FHCVinwig/T9+RmWs9pxhVE4RlGGb4s/21AzJR6I6bScD6PB383/JuJWD9LR/g5/vr2SpJtnqYYbAd63pWq/RFOcfn+xun/k0FCSRgnQqjnN4xSSBJYKdKIAHrThV3eliSQJLAVJBAAtapMMrpHZMEkgR2qgQSsO5UcaeHJQkkCUwFCSRgnQqjnN4xSSBJYKdKIAHrThV3eliSQJLAVJBAAtapMMrpHZMEkgR2qgQSsO5UcaeHJQkkCUwFCSRgnQqjnN4xSSBJYKdKIAHrThV3eliSQJLAVJBAAtapMMrpHZMEkgR2qgQSsO5UcaeHJQkkCUwFCSRgnQqjnN4xSSBJYKdKIAHrThV3eliSQJLAVJBAAtapMMrpHZMEkgR2qgQSsO5UcaeHJQkkCUwFCSRgnQqjnN4xSSBJYKdKIAHrThV3eliSQJLAVJBAAtapMMrpHZMEkgR2qgQSsO5UcaeHJQkkCUwFCSRgnQqjnN4xSSBJYKdKIAHrThV3eliSQJLAVJDA/wOparG5hkdrO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6" y="4085947"/>
            <a:ext cx="5022376" cy="2341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6454" y="2073847"/>
            <a:ext cx="3191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haroni"/>
              </a:rPr>
              <a:t>Registration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0997" y="4735775"/>
            <a:ext cx="242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haroni"/>
              </a:rPr>
              <a:t>Successful Registration</a:t>
            </a:r>
          </a:p>
        </p:txBody>
      </p:sp>
    </p:spTree>
    <p:extLst>
      <p:ext uri="{BB962C8B-B14F-4D97-AF65-F5344CB8AC3E}">
        <p14:creationId xmlns:p14="http://schemas.microsoft.com/office/powerpoint/2010/main" val="145557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588</Words>
  <Application>Microsoft Office PowerPoint</Application>
  <PresentationFormat>Widescreen</PresentationFormat>
  <Paragraphs>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Aharoni</vt:lpstr>
      <vt:lpstr>Arial</vt:lpstr>
      <vt:lpstr>Arial Black</vt:lpstr>
      <vt:lpstr>Arial Rounded MT Bold</vt:lpstr>
      <vt:lpstr>Bahnschrift Light SemiCondensed</vt:lpstr>
      <vt:lpstr>Bahnschrift SemiBold Condensed</vt:lpstr>
      <vt:lpstr>Bahnschrift SemiLight</vt:lpstr>
      <vt:lpstr>Calibri</vt:lpstr>
      <vt:lpstr>Calibri Light</vt:lpstr>
      <vt:lpstr>Cascadia Code SemiBold</vt:lpstr>
      <vt:lpstr>Palatino Linotype</vt:lpstr>
      <vt:lpstr>Times New Roman</vt:lpstr>
      <vt:lpstr>Wingdings</vt:lpstr>
      <vt:lpstr>Office Theme</vt:lpstr>
      <vt:lpstr>PowerPoint Presentation</vt:lpstr>
      <vt:lpstr>  Introduction</vt:lpstr>
      <vt:lpstr>Why do we developed this project?</vt:lpstr>
      <vt:lpstr>SCOPE:</vt:lpstr>
      <vt:lpstr>Technical Specification</vt:lpstr>
      <vt:lpstr>PowerPoint Presentation</vt:lpstr>
      <vt:lpstr>PowerPoint Presentation</vt:lpstr>
      <vt:lpstr> GUI</vt:lpstr>
      <vt:lpstr> GUI</vt:lpstr>
      <vt:lpstr> GUI</vt:lpstr>
      <vt:lpstr>Functionalities</vt:lpstr>
      <vt:lpstr>Functionalities</vt:lpstr>
      <vt:lpstr>Functionalities</vt:lpstr>
      <vt:lpstr>Functionalities</vt:lpstr>
      <vt:lpstr>E R Diagram</vt:lpstr>
      <vt:lpstr>GitHub Repository  Link</vt:lpstr>
      <vt:lpstr>SRS Documentation</vt:lpstr>
      <vt:lpstr>Excel Sheet And Work Diary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Nasit</dc:creator>
  <cp:lastModifiedBy>Kalp Pandya</cp:lastModifiedBy>
  <cp:revision>51</cp:revision>
  <dcterms:created xsi:type="dcterms:W3CDTF">2022-09-08T12:53:33Z</dcterms:created>
  <dcterms:modified xsi:type="dcterms:W3CDTF">2023-03-04T08:48:29Z</dcterms:modified>
</cp:coreProperties>
</file>