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61" r:id="rId9"/>
    <p:sldId id="265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F2E70-F547-4478-8451-AC02AF74EC67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10DB0-B93D-46E9-A001-F752A6E7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10DB0-B93D-46E9-A001-F752A6E78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10DB0-B93D-46E9-A001-F752A6E78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B079-56EB-7A71-161B-E39D15555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BE975-9B82-0BB3-68D2-8D2CF1CF8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55AA-91F3-C89F-789F-5C0F665E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0541-639E-597F-8E8C-13488969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45DE-497D-35A2-0229-68E6165B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6EE1-3ACE-7DE6-6E3C-49BF7A35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8B5B0-DDDB-DACF-1047-1F4243C3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C039-BE03-EF8F-563E-AB07E103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934A-1A72-4B18-0EC3-A5EF70AC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54FD-07DB-6C70-7EDB-5AE3391B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EBCF0-E05B-B09E-0C18-EA8EE96BB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8D940-C3B0-FC4B-441E-0BD452D8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E998-9D22-37D3-9CAE-4C79561E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B7AB-83CF-FC56-A536-A438F8EE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70B0-67CB-CACD-3774-CA5ED0DE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0015-5A1D-341A-047A-2E55CECE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6248-CCC7-D487-AC38-3CC164F8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D5777-84AD-ADEE-6DCA-EFC594A3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AC4A-32A7-09DE-9813-E787451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526DE-0DFD-2EFE-EC9B-FCDFBCE3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4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3F05-BD79-E693-CE9B-CCA2DC40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9C95-4DC3-6617-2584-43959A0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8E86-28EE-CFF5-0D80-00494C33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B0F3-1A66-B5F4-3546-B47F1696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0659-AD92-D442-95AE-061CF1CE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1244-E798-0727-A12E-7D191525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C58F-A194-7D59-2990-F4EDCD07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B6FE-E495-3723-A19B-E63B3A70A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E56FE-51B8-AD10-74D2-7A34DBF4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09285-9D7E-3A6E-DDBA-BFF3686F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9B15-9236-E098-D532-57E8711A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3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2D8D-0BCD-97FD-FD7F-031F558F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F8B7-71A0-90E1-5B5E-253B60D8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29727-B7C2-DEDE-F61F-277759D1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DA44F-8FF7-3E74-9EAA-F07EF9636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AE55E-447E-266F-89C0-D36B9E9F3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D7B305-443D-F3E4-9111-06764738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D6E3-F853-06A5-6F82-DFBE7358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AB931-4087-96E1-7AE7-F8EA63D9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9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C804-5C8C-C3CE-C68E-820628EB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FBEF5-0761-BD7B-E9A5-7A4FE2C6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36DFD-ADB3-A338-96F9-8CCCC4D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9C8A5-D69A-F3F9-30AA-ECEE460B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3365A-0E9B-BC7D-AA82-9BBD7E02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C9314-EDA9-F8DA-5B73-7F52A3C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6CDE-F41F-1AC5-6FFD-4830327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5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03D3-4119-7DB2-5A4C-FBCE274D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6CA3-8E0F-2816-6450-08407243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14A42-6E17-9E8A-68FD-A9980DF98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AFE3-3A2C-6D4A-63A9-8963E441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8DAAF-A161-0B3A-EE23-8E811BC5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C99A-29C6-345B-5E9D-E5C8973D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6410-01E1-FA72-E143-2DCDBCA4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BFE38-801D-7AD8-B881-CFB7C310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54387-F9AE-ECE9-41A7-0C0A70FE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E8A4-2ED3-D6C0-61AA-C2BDCA25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04D5E-3FAB-8F46-D0D1-1BE57770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AB90-7F4A-E19D-F9F7-A3617FA5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21C6-DD69-B6A7-84B8-C2965854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EC838-4313-6762-2C30-666AD12C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E76E-A14F-4EB2-8931-26059324F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5158-7138-4C91-9CA2-A18797A047C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EE6F-2A23-51DE-7EC8-A6EE0763B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4175-3C39-3AAA-3B09-D3D99F523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A456-64D8-4D70-B984-D7512ACCF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USAT University (@thecharusat) / Twitter">
            <a:extLst>
              <a:ext uri="{FF2B5EF4-FFF2-40B4-BE49-F238E27FC236}">
                <a16:creationId xmlns:a16="http://schemas.microsoft.com/office/drawing/2014/main" id="{3EECF4E4-1C8B-E1A9-F9F1-91A408D3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11" y="130777"/>
            <a:ext cx="1023714" cy="10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otar University of Science and Technology Chandubhai S. Patel Institute  of Technology">
            <a:extLst>
              <a:ext uri="{FF2B5EF4-FFF2-40B4-BE49-F238E27FC236}">
                <a16:creationId xmlns:a16="http://schemas.microsoft.com/office/drawing/2014/main" id="{C1B03455-5C5F-6E75-FBD3-0EE48DA0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767" y="133331"/>
            <a:ext cx="1352582" cy="11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8E8C0AC3-9C6A-4A5B-97FF-1D4B604953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36168" y="2386264"/>
            <a:ext cx="1612232" cy="161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 descr="rectangle">
            <a:extLst>
              <a:ext uri="{FF2B5EF4-FFF2-40B4-BE49-F238E27FC236}">
                <a16:creationId xmlns:a16="http://schemas.microsoft.com/office/drawing/2014/main" id="{8395E5D6-1188-CE58-CE17-31832BFB4F51}"/>
              </a:ext>
            </a:extLst>
          </p:cNvPr>
          <p:cNvSpPr/>
          <p:nvPr/>
        </p:nvSpPr>
        <p:spPr bwMode="auto">
          <a:xfrm>
            <a:off x="6617" y="-1"/>
            <a:ext cx="2066023" cy="6857993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523827B-5BD0-BAD9-4E6D-BEB355E24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933" y="2566737"/>
            <a:ext cx="1138989" cy="11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raphic 1" descr="Meeting">
            <a:extLst>
              <a:ext uri="{FF2B5EF4-FFF2-40B4-BE49-F238E27FC236}">
                <a16:creationId xmlns:a16="http://schemas.microsoft.com/office/drawing/2014/main" id="{C49E61A8-F2C6-AD9F-38AC-AB862A6963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7246" y="2155375"/>
            <a:ext cx="1569042" cy="161987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56ADE2-C6FF-1948-FC6F-84EC67DF93EA}"/>
              </a:ext>
            </a:extLst>
          </p:cNvPr>
          <p:cNvSpPr/>
          <p:nvPr/>
        </p:nvSpPr>
        <p:spPr>
          <a:xfrm>
            <a:off x="4200356" y="1979903"/>
            <a:ext cx="5299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Presentation 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9821F6-BE17-1566-C7B3-991AD5D6B1BF}"/>
              </a:ext>
            </a:extLst>
          </p:cNvPr>
          <p:cNvSpPr/>
          <p:nvPr/>
        </p:nvSpPr>
        <p:spPr>
          <a:xfrm>
            <a:off x="2434870" y="3120951"/>
            <a:ext cx="905530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FIX IT </a:t>
            </a:r>
            <a:r>
              <a:rPr lang="en-US" sz="3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-  Website Project for Students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FE5E2-795F-B2B2-C454-AC6B5103994A}"/>
              </a:ext>
            </a:extLst>
          </p:cNvPr>
          <p:cNvSpPr txBox="1"/>
          <p:nvPr/>
        </p:nvSpPr>
        <p:spPr>
          <a:xfrm>
            <a:off x="2221511" y="5097645"/>
            <a:ext cx="5505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By: Prof. Ashvin Makwana</a:t>
            </a:r>
          </a:p>
          <a:p>
            <a:r>
              <a:rPr lang="en-US" sz="2400" b="1" dirty="0"/>
              <a:t>	        Prof. Arpita Shah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023FB-DF70-5F88-CEBA-203241DF035E}"/>
              </a:ext>
            </a:extLst>
          </p:cNvPr>
          <p:cNvSpPr txBox="1"/>
          <p:nvPr/>
        </p:nvSpPr>
        <p:spPr>
          <a:xfrm>
            <a:off x="7998393" y="4503555"/>
            <a:ext cx="3766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</a:t>
            </a:r>
            <a:r>
              <a:rPr lang="en-US" sz="2000" b="1" dirty="0">
                <a:latin typeface="Bahnschrift Light SemiCondensed" panose="020B0502040204020203" pitchFamily="34" charset="0"/>
              </a:rPr>
              <a:t>Prepared By:</a:t>
            </a:r>
            <a:endParaRPr lang="en-US" sz="2000" b="1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</a:rPr>
              <a:t>          Anuj Modi[21CE072]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  Dhruv Nasit[21CE079]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  Om Nai[21CE081]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          Kalp Pandya[21CE084]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4F7126-547F-3F0D-3CF9-52931320104D}"/>
              </a:ext>
            </a:extLst>
          </p:cNvPr>
          <p:cNvCxnSpPr/>
          <p:nvPr/>
        </p:nvCxnSpPr>
        <p:spPr>
          <a:xfrm>
            <a:off x="2434870" y="1706880"/>
            <a:ext cx="905530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0C60CA-05E2-DF4D-2C7E-841CFE50CF0D}"/>
              </a:ext>
            </a:extLst>
          </p:cNvPr>
          <p:cNvCxnSpPr/>
          <p:nvPr/>
        </p:nvCxnSpPr>
        <p:spPr>
          <a:xfrm>
            <a:off x="2530587" y="4307840"/>
            <a:ext cx="9055301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7213-C487-D647-FF85-6C38500A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195" y="173691"/>
            <a:ext cx="3288634" cy="974389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ahnschrift SemiBold Condensed" panose="020B0502040204020203" pitchFamily="34" charset="0"/>
                <a:ea typeface="+mj-ea"/>
                <a:cs typeface="+mj-cs"/>
              </a:rPr>
              <a:t>Functionalities</a:t>
            </a:r>
            <a:endParaRPr lang="en-US" dirty="0"/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9F673FA3-A9AC-71F0-9AA5-368D429734F4}"/>
              </a:ext>
            </a:extLst>
          </p:cNvPr>
          <p:cNvSpPr/>
          <p:nvPr/>
        </p:nvSpPr>
        <p:spPr bwMode="auto">
          <a:xfrm>
            <a:off x="0" y="0"/>
            <a:ext cx="2265680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F6D11464-4F0D-06D8-EBE0-5DD5D976F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740" y="2310064"/>
            <a:ext cx="1600200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73B50B-1D3E-2866-2E4D-59A026835194}"/>
              </a:ext>
            </a:extLst>
          </p:cNvPr>
          <p:cNvSpPr txBox="1"/>
          <p:nvPr/>
        </p:nvSpPr>
        <p:spPr>
          <a:xfrm>
            <a:off x="4998720" y="10192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Complaint Register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6583A-7F61-62FA-64DC-5C15D74070FD}"/>
              </a:ext>
            </a:extLst>
          </p:cNvPr>
          <p:cNvSpPr txBox="1"/>
          <p:nvPr/>
        </p:nvSpPr>
        <p:spPr>
          <a:xfrm>
            <a:off x="2550828" y="2449672"/>
            <a:ext cx="62477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Once the user login, they have to register the complaint by filling the correct information and details.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Students can register complaints like pc not working or girls students can register complaint which they face in their hostels like ac not working, geyser not working etc.</a:t>
            </a:r>
          </a:p>
        </p:txBody>
      </p:sp>
    </p:spTree>
    <p:extLst>
      <p:ext uri="{BB962C8B-B14F-4D97-AF65-F5344CB8AC3E}">
        <p14:creationId xmlns:p14="http://schemas.microsoft.com/office/powerpoint/2010/main" val="121062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35AD-DD5F-74BB-2427-82D3F53A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097" y="524042"/>
            <a:ext cx="3136233" cy="7281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Functionalities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DFE91-9257-9C27-3CEA-65D8F2AF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068" y="0"/>
            <a:ext cx="3322320" cy="6858000"/>
          </a:xfrm>
          <a:prstGeom prst="rect">
            <a:avLst/>
          </a:prstGeom>
        </p:spPr>
      </p:pic>
      <p:pic>
        <p:nvPicPr>
          <p:cNvPr id="5" name="Graphic 1" descr="Meeting">
            <a:extLst>
              <a:ext uri="{FF2B5EF4-FFF2-40B4-BE49-F238E27FC236}">
                <a16:creationId xmlns:a16="http://schemas.microsoft.com/office/drawing/2014/main" id="{5CCA41B6-A0C9-6136-A12C-AAD5CECAC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571" y="2410516"/>
            <a:ext cx="1569042" cy="1619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75F11-409D-7B5B-467F-776A2B2500CB}"/>
              </a:ext>
            </a:extLst>
          </p:cNvPr>
          <p:cNvSpPr txBox="1"/>
          <p:nvPr/>
        </p:nvSpPr>
        <p:spPr>
          <a:xfrm>
            <a:off x="5753097" y="1252204"/>
            <a:ext cx="3136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of Complaint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0BFB5-FE1F-9395-1AC0-C620AC46B5B0}"/>
              </a:ext>
            </a:extLst>
          </p:cNvPr>
          <p:cNvSpPr txBox="1"/>
          <p:nvPr/>
        </p:nvSpPr>
        <p:spPr>
          <a:xfrm>
            <a:off x="3307080" y="2410516"/>
            <a:ext cx="618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Once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admin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login, they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can see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  registered  complaint by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students and can get the details.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Admins will get the information like lab-no , pc-no and the detailed information about the problem.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0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461-0B7C-57F8-25F9-D594D3AC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361" y="175774"/>
            <a:ext cx="4450079" cy="120700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Functionalities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E7126-0537-D98B-757A-A25A2BED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22320" cy="6858000"/>
          </a:xfrm>
          <a:prstGeom prst="rect">
            <a:avLst/>
          </a:prstGeom>
        </p:spPr>
      </p:pic>
      <p:pic>
        <p:nvPicPr>
          <p:cNvPr id="5" name="Graphic 1" descr="Meeting">
            <a:extLst>
              <a:ext uri="{FF2B5EF4-FFF2-40B4-BE49-F238E27FC236}">
                <a16:creationId xmlns:a16="http://schemas.microsoft.com/office/drawing/2014/main" id="{9A0C5E84-1BA8-FC1F-EFE2-F3143EEAB9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410516"/>
            <a:ext cx="1569042" cy="1619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6A7CD0-F011-B71D-4838-F177C2BFE779}"/>
              </a:ext>
            </a:extLst>
          </p:cNvPr>
          <p:cNvSpPr txBox="1"/>
          <p:nvPr/>
        </p:nvSpPr>
        <p:spPr>
          <a:xfrm>
            <a:off x="4602480" y="33840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Users can give the feedback of their experience and they can also suggest some suggestions.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81518-C686-322B-569D-60EA56ABBB93}"/>
              </a:ext>
            </a:extLst>
          </p:cNvPr>
          <p:cNvSpPr txBox="1"/>
          <p:nvPr/>
        </p:nvSpPr>
        <p:spPr>
          <a:xfrm>
            <a:off x="6440339" y="1860197"/>
            <a:ext cx="24202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Feed Back</a:t>
            </a:r>
          </a:p>
        </p:txBody>
      </p:sp>
    </p:spTree>
    <p:extLst>
      <p:ext uri="{BB962C8B-B14F-4D97-AF65-F5344CB8AC3E}">
        <p14:creationId xmlns:p14="http://schemas.microsoft.com/office/powerpoint/2010/main" val="92614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DE34-C900-9C1C-F634-86B35BEB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565" y="2072583"/>
            <a:ext cx="5181600" cy="258085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THANK YOU </a:t>
            </a:r>
          </a:p>
        </p:txBody>
      </p:sp>
      <p:sp>
        <p:nvSpPr>
          <p:cNvPr id="3" name="Rectangle 2" descr="rectangle">
            <a:extLst>
              <a:ext uri="{FF2B5EF4-FFF2-40B4-BE49-F238E27FC236}">
                <a16:creationId xmlns:a16="http://schemas.microsoft.com/office/drawing/2014/main" id="{C7FF0046-70C2-D6E8-FE28-C3A2666F5DE5}"/>
              </a:ext>
            </a:extLst>
          </p:cNvPr>
          <p:cNvSpPr/>
          <p:nvPr/>
        </p:nvSpPr>
        <p:spPr bwMode="auto">
          <a:xfrm>
            <a:off x="0" y="0"/>
            <a:ext cx="3031958" cy="6858000"/>
          </a:xfrm>
          <a:prstGeom prst="rect">
            <a:avLst/>
          </a:prstGeom>
          <a:solidFill>
            <a:srgbClr val="335B7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</a:endParaRPr>
          </a:p>
        </p:txBody>
      </p:sp>
      <p:pic>
        <p:nvPicPr>
          <p:cNvPr id="4" name="Graphic 14" descr="Open Folder">
            <a:extLst>
              <a:ext uri="{FF2B5EF4-FFF2-40B4-BE49-F238E27FC236}">
                <a16:creationId xmlns:a16="http://schemas.microsoft.com/office/drawing/2014/main" id="{FF5F3A2C-CAA6-053B-BC4A-8BF49FFA66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852" y="2510588"/>
            <a:ext cx="1467853" cy="14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261D-769B-A90D-2558-52722090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30" y="237422"/>
            <a:ext cx="4267200" cy="4404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02E7-70FE-C37C-2037-6FFD15B9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464" y="1267326"/>
            <a:ext cx="8129336" cy="535004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Fix it is a  Website project for solving college students Problems regarding any technical or non-technical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Student can state their problems and can register complaint through our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project will make sure that students problem should be solved and hence will also make sure that resources get utilized efficiently.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project will also focus on problems faced by students who resides in campus thus solving difficulties by registering complaint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It </a:t>
            </a:r>
            <a:r>
              <a:rPr lang="en-US" dirty="0"/>
              <a:t>also make sure that admin side get correct information thus allow them to access to the right concern.</a:t>
            </a: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7968C141-8945-9449-E2DB-A980E5365A21}"/>
              </a:ext>
            </a:extLst>
          </p:cNvPr>
          <p:cNvSpPr/>
          <p:nvPr/>
        </p:nvSpPr>
        <p:spPr bwMode="auto">
          <a:xfrm>
            <a:off x="-1" y="0"/>
            <a:ext cx="2823411" cy="6858000"/>
          </a:xfrm>
          <a:prstGeom prst="rect">
            <a:avLst/>
          </a:prstGeom>
          <a:solidFill>
            <a:schemeClr val="tx2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21DA8601-832E-EE1E-F8A9-C704FB96E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2839453"/>
            <a:ext cx="1155032" cy="11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836F-40EA-6EFF-BDD1-D6CBCF52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2" y="252830"/>
            <a:ext cx="7840579" cy="1325563"/>
          </a:xfrm>
        </p:spPr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Why do we developed this project?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0EE1-CFCC-A1EC-44A9-678EAF92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772" y="1451761"/>
            <a:ext cx="8309811" cy="48384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technical students we face a lot of difficulties while accessing tech machines like pcs, projector and other machines which are not properly functioning.</a:t>
            </a:r>
          </a:p>
          <a:p>
            <a:r>
              <a:rPr lang="en-US" dirty="0"/>
              <a:t>So, basically we can’t use them. So to make that machine a useful resource we have developed a project through which a user(Student) can describe the concern and that will be reached to the right person.</a:t>
            </a:r>
          </a:p>
          <a:p>
            <a:r>
              <a:rPr lang="en-US" dirty="0"/>
              <a:t>It has been also kept in mind that the admin person gets the right information and he/she should be addressed properly, thus making them clear where the problem is.</a:t>
            </a:r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136B8ED8-6657-EC3C-EEF1-EBD2CE4F6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667963"/>
            <a:ext cx="1126958" cy="1126958"/>
          </a:xfrm>
          <a:prstGeom prst="rect">
            <a:avLst/>
          </a:prstGeom>
        </p:spPr>
      </p:pic>
      <p:sp>
        <p:nvSpPr>
          <p:cNvPr id="7" name="Rectangle 6" descr="rectangle">
            <a:extLst>
              <a:ext uri="{FF2B5EF4-FFF2-40B4-BE49-F238E27FC236}">
                <a16:creationId xmlns:a16="http://schemas.microsoft.com/office/drawing/2014/main" id="{1EF980C0-7058-CD11-4103-2459F1D1FE28}"/>
              </a:ext>
            </a:extLst>
          </p:cNvPr>
          <p:cNvSpPr/>
          <p:nvPr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itchFamily="18" charset="0"/>
            </a:endParaRPr>
          </a:p>
        </p:txBody>
      </p:sp>
      <p:pic>
        <p:nvPicPr>
          <p:cNvPr id="8" name="Graphic 7" descr="Lightbulb">
            <a:extLst>
              <a:ext uri="{FF2B5EF4-FFF2-40B4-BE49-F238E27FC236}">
                <a16:creationId xmlns:a16="http://schemas.microsoft.com/office/drawing/2014/main" id="{B5A733B0-E2EE-F0CC-3A08-E2CB332EF1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03270"/>
            <a:ext cx="1126957" cy="11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0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6E36-E3AF-F72F-0F53-7070DDA6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804" y="815418"/>
            <a:ext cx="5857972" cy="11312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D834-E8D8-6FDD-E312-EC7D6393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709" y="1828800"/>
            <a:ext cx="7865882" cy="410464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This project is easy to use.</a:t>
            </a:r>
          </a:p>
          <a:p>
            <a:r>
              <a:rPr lang="en-US" b="1" dirty="0">
                <a:solidFill>
                  <a:srgbClr val="C00000"/>
                </a:solidFill>
              </a:rPr>
              <a:t>The complaint registration is made easy so that any student should not face any problem while using it.</a:t>
            </a:r>
          </a:p>
          <a:p>
            <a:r>
              <a:rPr lang="en-US" b="1" dirty="0">
                <a:solidFill>
                  <a:srgbClr val="C00000"/>
                </a:solidFill>
              </a:rPr>
              <a:t>This project is also be designed in such a way that even admin portal can detect easily where should they work.</a:t>
            </a:r>
          </a:p>
          <a:p>
            <a:r>
              <a:rPr lang="en-US" b="1" dirty="0">
                <a:solidFill>
                  <a:srgbClr val="C00000"/>
                </a:solidFill>
              </a:rPr>
              <a:t>This project is very reliable.</a:t>
            </a:r>
          </a:p>
          <a:p>
            <a:r>
              <a:rPr lang="en-US" b="1" dirty="0">
                <a:solidFill>
                  <a:srgbClr val="C00000"/>
                </a:solidFill>
              </a:rPr>
              <a:t>This project is useful for both students and technicians and admin portal.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95D28-049E-4706-8C06-71F18893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73680" cy="6858000"/>
          </a:xfrm>
          <a:prstGeom prst="rect">
            <a:avLst/>
          </a:prstGeom>
        </p:spPr>
      </p:pic>
      <p:pic>
        <p:nvPicPr>
          <p:cNvPr id="6" name="Graphic 14" descr="Open Folder">
            <a:extLst>
              <a:ext uri="{FF2B5EF4-FFF2-40B4-BE49-F238E27FC236}">
                <a16:creationId xmlns:a16="http://schemas.microsoft.com/office/drawing/2014/main" id="{6234B065-CDED-B634-ABD5-511CC568A6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129" y="2480253"/>
            <a:ext cx="1303421" cy="130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4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1B70-208F-D95B-D184-57C6533F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055" y="820338"/>
            <a:ext cx="4989096" cy="8269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36D9-9D2D-DE9A-3060-A67D17E0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485" y="2374179"/>
            <a:ext cx="7922796" cy="3250022"/>
          </a:xfrm>
        </p:spPr>
        <p:txBody>
          <a:bodyPr/>
          <a:lstStyle/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-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 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-</a:t>
            </a:r>
            <a:r>
              <a:rPr lang="en-US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 Bootstrap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–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–</a:t>
            </a:r>
            <a:r>
              <a:rPr lang="en-US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PHP-MYSQL</a:t>
            </a:r>
          </a:p>
          <a:p>
            <a:r>
              <a:rPr lang="en-US" sz="2800" b="1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Designing - </a:t>
            </a:r>
            <a:r>
              <a:rPr lang="en-US" sz="2800" spc="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pc="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B9697290-D443-1171-3EF9-27632CFCA9D6}"/>
              </a:ext>
            </a:extLst>
          </p:cNvPr>
          <p:cNvSpPr/>
          <p:nvPr/>
        </p:nvSpPr>
        <p:spPr bwMode="auto">
          <a:xfrm>
            <a:off x="0" y="0"/>
            <a:ext cx="2775284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F89D9B08-830D-09AC-165C-23221CC33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603794"/>
            <a:ext cx="1110916" cy="111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E66BAA2D-4F88-81EE-5125-F4859E6268CB}"/>
              </a:ext>
            </a:extLst>
          </p:cNvPr>
          <p:cNvSpPr/>
          <p:nvPr/>
        </p:nvSpPr>
        <p:spPr bwMode="auto">
          <a:xfrm>
            <a:off x="-5889" y="0"/>
            <a:ext cx="2495089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5" name="Graphic 14" descr="Open Folder">
            <a:extLst>
              <a:ext uri="{FF2B5EF4-FFF2-40B4-BE49-F238E27FC236}">
                <a16:creationId xmlns:a16="http://schemas.microsoft.com/office/drawing/2014/main" id="{189A8CAA-9E89-0C5B-0AC9-E04C7011A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000" y="2541149"/>
            <a:ext cx="1303421" cy="13034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F6D26D-5F6C-011F-093A-309DB118884D}"/>
              </a:ext>
            </a:extLst>
          </p:cNvPr>
          <p:cNvSpPr/>
          <p:nvPr/>
        </p:nvSpPr>
        <p:spPr>
          <a:xfrm>
            <a:off x="4858084" y="269675"/>
            <a:ext cx="552383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Modules (user-side)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726599-C0B7-8E3E-CD69-50A7D75CC5DF}"/>
              </a:ext>
            </a:extLst>
          </p:cNvPr>
          <p:cNvCxnSpPr>
            <a:cxnSpLocks/>
          </p:cNvCxnSpPr>
          <p:nvPr/>
        </p:nvCxnSpPr>
        <p:spPr>
          <a:xfrm>
            <a:off x="2843729" y="115503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D8A7-D3F3-1908-6125-FD8C523931D6}"/>
              </a:ext>
            </a:extLst>
          </p:cNvPr>
          <p:cNvCxnSpPr>
            <a:cxnSpLocks/>
          </p:cNvCxnSpPr>
          <p:nvPr/>
        </p:nvCxnSpPr>
        <p:spPr>
          <a:xfrm>
            <a:off x="7202904" y="1155032"/>
            <a:ext cx="0" cy="27040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84F6BD-8960-1D17-C30A-A3C52C3BC254}"/>
              </a:ext>
            </a:extLst>
          </p:cNvPr>
          <p:cNvCxnSpPr>
            <a:cxnSpLocks/>
          </p:cNvCxnSpPr>
          <p:nvPr/>
        </p:nvCxnSpPr>
        <p:spPr>
          <a:xfrm>
            <a:off x="2843729" y="3859089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order.png">
            <a:extLst>
              <a:ext uri="{FF2B5EF4-FFF2-40B4-BE49-F238E27FC236}">
                <a16:creationId xmlns:a16="http://schemas.microsoft.com/office/drawing/2014/main" id="{268A1848-C174-A222-8AEE-A1E321166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2228" y="2007749"/>
            <a:ext cx="1185110" cy="1185110"/>
          </a:xfrm>
          <a:prstGeom prst="rect">
            <a:avLst/>
          </a:prstGeom>
        </p:spPr>
      </p:pic>
      <p:pic>
        <p:nvPicPr>
          <p:cNvPr id="17" name="Picture 16" descr="order.png">
            <a:extLst>
              <a:ext uri="{FF2B5EF4-FFF2-40B4-BE49-F238E27FC236}">
                <a16:creationId xmlns:a16="http://schemas.microsoft.com/office/drawing/2014/main" id="{4D5E87CB-AE5A-C424-38A1-540F3F83C6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0020" y="2123250"/>
            <a:ext cx="1106651" cy="1106651"/>
          </a:xfrm>
          <a:prstGeom prst="rect">
            <a:avLst/>
          </a:prstGeom>
        </p:spPr>
      </p:pic>
      <p:pic>
        <p:nvPicPr>
          <p:cNvPr id="19" name="Picture 18" descr="order.png">
            <a:extLst>
              <a:ext uri="{FF2B5EF4-FFF2-40B4-BE49-F238E27FC236}">
                <a16:creationId xmlns:a16="http://schemas.microsoft.com/office/drawing/2014/main" id="{76DBFFCD-1081-C860-BC44-5D890C37903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1463" y="4084806"/>
            <a:ext cx="1107349" cy="110734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A8111B-5EAB-0E8D-8662-B37D3878C31E}"/>
              </a:ext>
            </a:extLst>
          </p:cNvPr>
          <p:cNvSpPr/>
          <p:nvPr/>
        </p:nvSpPr>
        <p:spPr>
          <a:xfrm>
            <a:off x="3112168" y="4874388"/>
            <a:ext cx="304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2060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269BD-D4E9-4693-30E9-3C1F8254F3D1}"/>
              </a:ext>
            </a:extLst>
          </p:cNvPr>
          <p:cNvSpPr txBox="1"/>
          <p:nvPr/>
        </p:nvSpPr>
        <p:spPr>
          <a:xfrm>
            <a:off x="4079907" y="2322393"/>
            <a:ext cx="155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50F50-A709-479E-216A-5A0AFDDA625E}"/>
              </a:ext>
            </a:extLst>
          </p:cNvPr>
          <p:cNvSpPr txBox="1"/>
          <p:nvPr/>
        </p:nvSpPr>
        <p:spPr>
          <a:xfrm>
            <a:off x="9336101" y="2123250"/>
            <a:ext cx="26516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Register  complaint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BD74C-09CC-1E55-AE18-B1530DE9131A}"/>
              </a:ext>
            </a:extLst>
          </p:cNvPr>
          <p:cNvSpPr txBox="1"/>
          <p:nvPr/>
        </p:nvSpPr>
        <p:spPr>
          <a:xfrm>
            <a:off x="6295464" y="5540267"/>
            <a:ext cx="3006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Feed-Back</a:t>
            </a:r>
          </a:p>
        </p:txBody>
      </p:sp>
    </p:spTree>
    <p:extLst>
      <p:ext uri="{BB962C8B-B14F-4D97-AF65-F5344CB8AC3E}">
        <p14:creationId xmlns:p14="http://schemas.microsoft.com/office/powerpoint/2010/main" val="38511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E66BAA2D-4F88-81EE-5125-F4859E6268CB}"/>
              </a:ext>
            </a:extLst>
          </p:cNvPr>
          <p:cNvSpPr/>
          <p:nvPr/>
        </p:nvSpPr>
        <p:spPr bwMode="auto">
          <a:xfrm>
            <a:off x="-5889" y="0"/>
            <a:ext cx="2495089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5" name="Graphic 14" descr="Open Folder">
            <a:extLst>
              <a:ext uri="{FF2B5EF4-FFF2-40B4-BE49-F238E27FC236}">
                <a16:creationId xmlns:a16="http://schemas.microsoft.com/office/drawing/2014/main" id="{189A8CAA-9E89-0C5B-0AC9-E04C7011AB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000" y="2541149"/>
            <a:ext cx="1303421" cy="13034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F6D26D-5F6C-011F-093A-309DB118884D}"/>
              </a:ext>
            </a:extLst>
          </p:cNvPr>
          <p:cNvSpPr/>
          <p:nvPr/>
        </p:nvSpPr>
        <p:spPr>
          <a:xfrm>
            <a:off x="4218259" y="281857"/>
            <a:ext cx="605375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Modules (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</a:t>
            </a:r>
            <a:r>
              <a:rPr lang="en-US" sz="4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-side)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726599-C0B7-8E3E-CD69-50A7D75CC5DF}"/>
              </a:ext>
            </a:extLst>
          </p:cNvPr>
          <p:cNvCxnSpPr>
            <a:cxnSpLocks/>
          </p:cNvCxnSpPr>
          <p:nvPr/>
        </p:nvCxnSpPr>
        <p:spPr>
          <a:xfrm>
            <a:off x="2843729" y="115503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D8A7-D3F3-1908-6125-FD8C523931D6}"/>
              </a:ext>
            </a:extLst>
          </p:cNvPr>
          <p:cNvCxnSpPr>
            <a:cxnSpLocks/>
          </p:cNvCxnSpPr>
          <p:nvPr/>
        </p:nvCxnSpPr>
        <p:spPr>
          <a:xfrm flipH="1">
            <a:off x="7132326" y="1155032"/>
            <a:ext cx="70578" cy="5164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order.png">
            <a:extLst>
              <a:ext uri="{FF2B5EF4-FFF2-40B4-BE49-F238E27FC236}">
                <a16:creationId xmlns:a16="http://schemas.microsoft.com/office/drawing/2014/main" id="{268A1848-C174-A222-8AEE-A1E321166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08992" y="2790037"/>
            <a:ext cx="1185110" cy="1185110"/>
          </a:xfrm>
          <a:prstGeom prst="rect">
            <a:avLst/>
          </a:prstGeom>
        </p:spPr>
      </p:pic>
      <p:pic>
        <p:nvPicPr>
          <p:cNvPr id="17" name="Picture 16" descr="order.png">
            <a:extLst>
              <a:ext uri="{FF2B5EF4-FFF2-40B4-BE49-F238E27FC236}">
                <a16:creationId xmlns:a16="http://schemas.microsoft.com/office/drawing/2014/main" id="{4D5E87CB-AE5A-C424-38A1-540F3F83C6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7088" y="2829266"/>
            <a:ext cx="1106651" cy="110665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A8111B-5EAB-0E8D-8662-B37D3878C31E}"/>
              </a:ext>
            </a:extLst>
          </p:cNvPr>
          <p:cNvSpPr/>
          <p:nvPr/>
        </p:nvSpPr>
        <p:spPr>
          <a:xfrm>
            <a:off x="3112168" y="4874388"/>
            <a:ext cx="3048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rgbClr val="002060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269BD-D4E9-4693-30E9-3C1F8254F3D1}"/>
              </a:ext>
            </a:extLst>
          </p:cNvPr>
          <p:cNvSpPr txBox="1"/>
          <p:nvPr/>
        </p:nvSpPr>
        <p:spPr>
          <a:xfrm>
            <a:off x="3864022" y="3105834"/>
            <a:ext cx="155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50F50-A709-479E-216A-5A0AFDDA625E}"/>
              </a:ext>
            </a:extLst>
          </p:cNvPr>
          <p:cNvSpPr txBox="1"/>
          <p:nvPr/>
        </p:nvSpPr>
        <p:spPr>
          <a:xfrm>
            <a:off x="8842705" y="3167389"/>
            <a:ext cx="3158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 of Complaint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3E5BBE-3124-703A-C904-97B254F4DC10}"/>
              </a:ext>
            </a:extLst>
          </p:cNvPr>
          <p:cNvCxnSpPr>
            <a:cxnSpLocks/>
          </p:cNvCxnSpPr>
          <p:nvPr/>
        </p:nvCxnSpPr>
        <p:spPr>
          <a:xfrm>
            <a:off x="2843729" y="6319520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6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6E2-FA02-A415-0781-BDCF5B21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903" y="584480"/>
            <a:ext cx="6545180" cy="8551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ahnschrift SemiLight" panose="020B0502040204020203" pitchFamily="34" charset="0"/>
              </a:rPr>
              <a:t> GUI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068BE-422A-1BC0-98B8-C47C70E3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775285" cy="6858000"/>
          </a:xfrm>
          <a:prstGeom prst="rect">
            <a:avLst/>
          </a:prstGeom>
        </p:spPr>
      </p:pic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5C1586DB-2D49-5A7D-6264-9459F614FD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69" y="2550901"/>
            <a:ext cx="1331343" cy="137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8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F4B5-E168-02A2-8ECF-0D99E630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399" y="409071"/>
            <a:ext cx="2954956" cy="6091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ahnschrift SemiBold Condensed" panose="020B0502040204020203" pitchFamily="34" charset="0"/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CD20C-E1C8-55D7-1325-53920D8B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829" y="2181729"/>
            <a:ext cx="6497053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cap="none" spc="0" dirty="0">
              <a:ln/>
              <a:solidFill>
                <a:srgbClr val="002060"/>
              </a:solidFill>
              <a:effectLst/>
            </a:endParaRPr>
          </a:p>
          <a:p>
            <a:pPr marL="0" indent="0">
              <a:buNone/>
            </a:pPr>
            <a:endParaRPr lang="en-US" sz="2800" b="1" cap="none" spc="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4" name="Rectangle 3" descr="rectangle">
            <a:extLst>
              <a:ext uri="{FF2B5EF4-FFF2-40B4-BE49-F238E27FC236}">
                <a16:creationId xmlns:a16="http://schemas.microsoft.com/office/drawing/2014/main" id="{609A3326-7C4C-02EF-FE7A-418897BE1BED}"/>
              </a:ext>
            </a:extLst>
          </p:cNvPr>
          <p:cNvSpPr/>
          <p:nvPr/>
        </p:nvSpPr>
        <p:spPr bwMode="auto">
          <a:xfrm>
            <a:off x="0" y="0"/>
            <a:ext cx="2359152" cy="6858000"/>
          </a:xfrm>
          <a:prstGeom prst="rect">
            <a:avLst/>
          </a:prstGeom>
          <a:solidFill>
            <a:srgbClr val="1CADE4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Rectangle 4" descr="rectangle">
            <a:extLst>
              <a:ext uri="{FF2B5EF4-FFF2-40B4-BE49-F238E27FC236}">
                <a16:creationId xmlns:a16="http://schemas.microsoft.com/office/drawing/2014/main" id="{FFA173C0-22CA-613C-525D-68F55808DA13}"/>
              </a:ext>
            </a:extLst>
          </p:cNvPr>
          <p:cNvSpPr/>
          <p:nvPr/>
        </p:nvSpPr>
        <p:spPr bwMode="auto">
          <a:xfrm>
            <a:off x="-71120" y="0"/>
            <a:ext cx="2430272" cy="6858000"/>
          </a:xfrm>
          <a:prstGeom prst="rect">
            <a:avLst/>
          </a:prstGeom>
          <a:solidFill>
            <a:schemeClr val="accent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31539059-5A73-3D3A-FD31-7FE3F880F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00" y="2711982"/>
            <a:ext cx="1137321" cy="1137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5B0F4-A600-D605-51CA-9E37DC6B2FDB}"/>
              </a:ext>
            </a:extLst>
          </p:cNvPr>
          <p:cNvSpPr txBox="1"/>
          <p:nvPr/>
        </p:nvSpPr>
        <p:spPr>
          <a:xfrm>
            <a:off x="6096000" y="1018235"/>
            <a:ext cx="22096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Log-in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B2735-15E9-7251-FF1B-CE35A35F6AD6}"/>
              </a:ext>
            </a:extLst>
          </p:cNvPr>
          <p:cNvSpPr txBox="1"/>
          <p:nvPr/>
        </p:nvSpPr>
        <p:spPr>
          <a:xfrm>
            <a:off x="2739037" y="2625455"/>
            <a:ext cx="5988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User or Admin have to login to register or to view complaints respectively.</a:t>
            </a:r>
          </a:p>
          <a:p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Once they have to sign up then they can login </a:t>
            </a:r>
          </a:p>
        </p:txBody>
      </p:sp>
    </p:spTree>
    <p:extLst>
      <p:ext uri="{BB962C8B-B14F-4D97-AF65-F5344CB8AC3E}">
        <p14:creationId xmlns:p14="http://schemas.microsoft.com/office/powerpoint/2010/main" val="288982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517</Words>
  <Application>Microsoft Office PowerPoint</Application>
  <PresentationFormat>Widescreen</PresentationFormat>
  <Paragraphs>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Aharoni</vt:lpstr>
      <vt:lpstr>Arial</vt:lpstr>
      <vt:lpstr>Arial Black</vt:lpstr>
      <vt:lpstr>Arial Rounded MT Bold</vt:lpstr>
      <vt:lpstr>Bahnschrift Light SemiCondensed</vt:lpstr>
      <vt:lpstr>Bahnschrift SemiBold Condensed</vt:lpstr>
      <vt:lpstr>Bahnschrift SemiLight</vt:lpstr>
      <vt:lpstr>Calibri</vt:lpstr>
      <vt:lpstr>Calibri Light</vt:lpstr>
      <vt:lpstr>Cascadia Code SemiBold</vt:lpstr>
      <vt:lpstr>Palatino Linotype</vt:lpstr>
      <vt:lpstr>Times New Roman</vt:lpstr>
      <vt:lpstr>Wingdings</vt:lpstr>
      <vt:lpstr>Office Theme</vt:lpstr>
      <vt:lpstr>PowerPoint Presentation</vt:lpstr>
      <vt:lpstr>  Introduction</vt:lpstr>
      <vt:lpstr>Why do we developed this project?</vt:lpstr>
      <vt:lpstr>SCOPE:</vt:lpstr>
      <vt:lpstr>Technical Specification</vt:lpstr>
      <vt:lpstr>PowerPoint Presentation</vt:lpstr>
      <vt:lpstr>PowerPoint Presentation</vt:lpstr>
      <vt:lpstr> GUI</vt:lpstr>
      <vt:lpstr>Functionalities</vt:lpstr>
      <vt:lpstr>Functionalities</vt:lpstr>
      <vt:lpstr>Functionalities</vt:lpstr>
      <vt:lpstr>Functionalities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Nasit</dc:creator>
  <cp:lastModifiedBy>Dhruv Nasit</cp:lastModifiedBy>
  <cp:revision>43</cp:revision>
  <dcterms:created xsi:type="dcterms:W3CDTF">2022-09-08T12:53:33Z</dcterms:created>
  <dcterms:modified xsi:type="dcterms:W3CDTF">2023-03-03T06:35:10Z</dcterms:modified>
</cp:coreProperties>
</file>