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2" r:id="rId3"/>
    <p:sldId id="338" r:id="rId4"/>
    <p:sldId id="339" r:id="rId5"/>
    <p:sldId id="343" r:id="rId6"/>
    <p:sldId id="344" r:id="rId7"/>
    <p:sldId id="340" r:id="rId8"/>
    <p:sldId id="345" r:id="rId9"/>
    <p:sldId id="346" r:id="rId10"/>
    <p:sldId id="341" r:id="rId11"/>
    <p:sldId id="347" r:id="rId12"/>
    <p:sldId id="348" r:id="rId13"/>
    <p:sldId id="349" r:id="rId14"/>
    <p:sldId id="3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71C5BD-2C66-E04A-6105-25FD6DA091EB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F01BA-8201-4F08-D625-CF9D420C6802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0C17713C-07D3-C125-C390-C96052DFB64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98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3366900"/>
            <a:ext cx="10513168" cy="12435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+mn-lt"/>
              </a:rPr>
              <a:t>Drone based license plate recognition system development(Phase-2)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5134" y="3116693"/>
            <a:ext cx="4301651" cy="78025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+mn-lt"/>
              </a:rPr>
              <a:t>Project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261D-F94B-4677-8F99-763D06A1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7" y="260468"/>
            <a:ext cx="5430252" cy="21483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0D3201A-1980-4FFD-AAD2-D8635466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96" y="288958"/>
            <a:ext cx="5608096" cy="214830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D50D3A6-887F-42FD-B9B8-D683839B3EB9}"/>
              </a:ext>
            </a:extLst>
          </p:cNvPr>
          <p:cNvSpPr txBox="1">
            <a:spLocks/>
          </p:cNvSpPr>
          <p:nvPr/>
        </p:nvSpPr>
        <p:spPr bwMode="white">
          <a:xfrm>
            <a:off x="767408" y="4938494"/>
            <a:ext cx="3182022" cy="80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Hardik Maisuria 19BCE106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A48868F-C054-4775-9F06-80FA91A6536E}"/>
              </a:ext>
            </a:extLst>
          </p:cNvPr>
          <p:cNvSpPr txBox="1">
            <a:spLocks/>
          </p:cNvSpPr>
          <p:nvPr/>
        </p:nvSpPr>
        <p:spPr bwMode="white">
          <a:xfrm>
            <a:off x="9041915" y="4945065"/>
            <a:ext cx="2382677" cy="867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Kalp Mepani 19bce127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CFEED63-FF41-4DDD-B6BA-E732B90D9EFF}"/>
              </a:ext>
            </a:extLst>
          </p:cNvPr>
          <p:cNvSpPr txBox="1">
            <a:spLocks/>
          </p:cNvSpPr>
          <p:nvPr/>
        </p:nvSpPr>
        <p:spPr bwMode="white">
          <a:xfrm>
            <a:off x="5214624" y="4938494"/>
            <a:ext cx="2382677" cy="867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Manil Shah</a:t>
            </a:r>
          </a:p>
          <a:p>
            <a:r>
              <a:rPr lang="en-IN" sz="24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19bce116</a:t>
            </a:r>
            <a:endParaRPr lang="en-IN" sz="24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6E0D-713E-DB92-9F95-94BD7FE1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DJI Mini 3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FA6F-C580-B364-259C-AAB46672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Weight:	&lt;249 g </a:t>
            </a:r>
          </a:p>
          <a:p>
            <a:r>
              <a:rPr lang="en-IN" dirty="0"/>
              <a:t>Max Flight Time: 47-Min (with plus battery)</a:t>
            </a:r>
          </a:p>
          <a:p>
            <a:r>
              <a:rPr lang="en-IN" dirty="0"/>
              <a:t>Camera: 1/1.3" CMOS, 48MP </a:t>
            </a:r>
          </a:p>
          <a:p>
            <a:r>
              <a:rPr lang="en-IN" dirty="0"/>
              <a:t>Video: 4K/60fps at 150 Mbps </a:t>
            </a:r>
          </a:p>
          <a:p>
            <a:r>
              <a:rPr lang="en-IN" dirty="0"/>
              <a:t>Max Speed: 57.6 kph</a:t>
            </a:r>
          </a:p>
          <a:p>
            <a:r>
              <a:rPr lang="en-IN" dirty="0"/>
              <a:t>Max Wind Speed Resistance: 38 kph </a:t>
            </a:r>
          </a:p>
          <a:p>
            <a:r>
              <a:rPr lang="en-IN" dirty="0"/>
              <a:t>Obstacle Sensing: Tri-Directional</a:t>
            </a:r>
          </a:p>
          <a:p>
            <a:r>
              <a:rPr lang="en-IN" dirty="0"/>
              <a:t>Video Transmission System: DJI O3 </a:t>
            </a:r>
          </a:p>
          <a:p>
            <a:r>
              <a:rPr lang="en-IN" dirty="0"/>
              <a:t>Max Transmission Distance: 8km (CE) (unobstructed, free of interference)</a:t>
            </a:r>
          </a:p>
          <a:p>
            <a:r>
              <a:rPr lang="en-IN" dirty="0"/>
              <a:t>Storage: microSD | 1.2GB Onboard</a:t>
            </a:r>
          </a:p>
          <a:p>
            <a:r>
              <a:rPr lang="en-IN" dirty="0"/>
              <a:t>Dimensions: 145x90x62 (Folded)</a:t>
            </a:r>
          </a:p>
        </p:txBody>
      </p:sp>
    </p:spTree>
    <p:extLst>
      <p:ext uri="{BB962C8B-B14F-4D97-AF65-F5344CB8AC3E}">
        <p14:creationId xmlns:p14="http://schemas.microsoft.com/office/powerpoint/2010/main" val="349613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DC7-27B5-C4CE-EF50-00D5A92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of DJI Mini 3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20D0-F98F-D5A0-9E7A-15BAFF62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design</a:t>
            </a:r>
          </a:p>
          <a:p>
            <a:r>
              <a:rPr lang="en-US" dirty="0"/>
              <a:t>4K60 with digital zoom</a:t>
            </a:r>
          </a:p>
          <a:p>
            <a:r>
              <a:rPr lang="en-US" dirty="0"/>
              <a:t>Vertical video and photo support</a:t>
            </a:r>
          </a:p>
          <a:p>
            <a:r>
              <a:rPr lang="en-US" dirty="0"/>
              <a:t>Upward-tilting camera</a:t>
            </a:r>
          </a:p>
          <a:p>
            <a:r>
              <a:rPr lang="en-US" dirty="0"/>
              <a:t>Three-way obstacle sensors</a:t>
            </a:r>
          </a:p>
          <a:p>
            <a:r>
              <a:rPr lang="en-US" dirty="0"/>
              <a:t>Strong safety features</a:t>
            </a:r>
          </a:p>
          <a:p>
            <a:r>
              <a:rPr lang="en-US" dirty="0"/>
              <a:t>Two remote control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1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23C-90F3-3845-6E20-0A4CCE0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DJI Mini 3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DAC2-D08B-928D-C098-BA21A636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battery should be standard</a:t>
            </a:r>
          </a:p>
          <a:p>
            <a:r>
              <a:rPr lang="en-US" dirty="0"/>
              <a:t>GPS lock-on takes some time</a:t>
            </a:r>
          </a:p>
          <a:p>
            <a:r>
              <a:rPr lang="en-US" dirty="0"/>
              <a:t>Omits </a:t>
            </a:r>
            <a:r>
              <a:rPr lang="en-US" dirty="0" err="1"/>
              <a:t>AirSense</a:t>
            </a:r>
            <a:r>
              <a:rPr lang="en-US" dirty="0"/>
              <a:t> ADS-B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BFA9-6F94-452D-DE9D-797DD831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Price of All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97A5-A84E-E320-F790-D3364ACF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DJI Mini SE : 50k-75k *</a:t>
            </a:r>
          </a:p>
          <a:p>
            <a:r>
              <a:rPr lang="en-IN" dirty="0"/>
              <a:t>DJI Mini 2 : 65k-85k * </a:t>
            </a:r>
          </a:p>
          <a:p>
            <a:r>
              <a:rPr lang="en-IN" dirty="0"/>
              <a:t>DJI Mini 3 Pro : 100k-150k *</a:t>
            </a:r>
          </a:p>
          <a:p>
            <a:endParaRPr lang="en-IN" dirty="0"/>
          </a:p>
          <a:p>
            <a:r>
              <a:rPr lang="en-IN" dirty="0"/>
              <a:t>* = as found on different websites at the time of making this PPT</a:t>
            </a:r>
          </a:p>
        </p:txBody>
      </p:sp>
    </p:spTree>
    <p:extLst>
      <p:ext uri="{BB962C8B-B14F-4D97-AF65-F5344CB8AC3E}">
        <p14:creationId xmlns:p14="http://schemas.microsoft.com/office/powerpoint/2010/main" val="15515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BE37-1871-B8AB-723D-E7ACBC639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Berlin Sans FB" panose="020E0602020502020306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139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AEC4-FE37-1129-AE8B-9C58FCE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21BD-4AE8-A78F-9B45-45431AF1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license or permission constraint</a:t>
            </a:r>
          </a:p>
          <a:p>
            <a:r>
              <a:rPr lang="en-IN" dirty="0"/>
              <a:t>Should remain stable</a:t>
            </a:r>
          </a:p>
          <a:p>
            <a:r>
              <a:rPr lang="en-IN" dirty="0"/>
              <a:t>Clear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F873-C56F-84D3-32D2-0C5F563D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147B-D9CA-CEDF-506F-32B92B8B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Following are the list of drones whose weight is under 250 </a:t>
            </a:r>
            <a:r>
              <a:rPr lang="en-IN" dirty="0" err="1"/>
              <a:t>gms</a:t>
            </a:r>
            <a:r>
              <a:rPr lang="en-IN" dirty="0"/>
              <a:t> and thus they don’t need any license or permission to fly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DJI Mini 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DJI Mini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DJI Mini 3 pro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The reason of selecting DJI company only as it delivers standard products and it is recommended from various friends of mine. And is currently the market- leader in drones as well.</a:t>
            </a:r>
          </a:p>
        </p:txBody>
      </p:sp>
    </p:spTree>
    <p:extLst>
      <p:ext uri="{BB962C8B-B14F-4D97-AF65-F5344CB8AC3E}">
        <p14:creationId xmlns:p14="http://schemas.microsoft.com/office/powerpoint/2010/main" val="39356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363F-3166-171C-6A3C-099DFFD1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DJI Mini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BBF9-7B3C-F8A1-3B2E-5C9CE60B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12848" cy="463990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Weight:	&lt;249 g </a:t>
            </a:r>
          </a:p>
          <a:p>
            <a:r>
              <a:rPr lang="en-IN" dirty="0"/>
              <a:t>Max Flight Time: 30-Min </a:t>
            </a:r>
          </a:p>
          <a:p>
            <a:r>
              <a:rPr lang="en-IN" dirty="0"/>
              <a:t>Camera: 1/2.3" CMOS, 12MP </a:t>
            </a:r>
          </a:p>
          <a:p>
            <a:r>
              <a:rPr lang="en-IN" dirty="0"/>
              <a:t>Video: 2.7K/30fps at 40 Mbps </a:t>
            </a:r>
          </a:p>
          <a:p>
            <a:r>
              <a:rPr lang="en-IN" dirty="0"/>
              <a:t>Max Speed: 46.8 kph </a:t>
            </a:r>
          </a:p>
          <a:p>
            <a:r>
              <a:rPr lang="en-IN" dirty="0"/>
              <a:t>Max Wind Speed Resistance: 29-38 kph </a:t>
            </a:r>
          </a:p>
          <a:p>
            <a:r>
              <a:rPr lang="en-IN" dirty="0"/>
              <a:t>Obstacle Sensing: Downward </a:t>
            </a:r>
          </a:p>
          <a:p>
            <a:r>
              <a:rPr lang="en-IN" dirty="0"/>
              <a:t>Video Transmission System: Wi-Fi </a:t>
            </a:r>
          </a:p>
          <a:p>
            <a:r>
              <a:rPr lang="en-IN" dirty="0"/>
              <a:t>Max Transmission Distance: 2km (CE) (unobstructed, free of interference)</a:t>
            </a:r>
          </a:p>
          <a:p>
            <a:r>
              <a:rPr lang="en-IN" dirty="0"/>
              <a:t>Storage: microSD </a:t>
            </a:r>
          </a:p>
          <a:p>
            <a:r>
              <a:rPr lang="en-IN" dirty="0"/>
              <a:t>Dimensions: 138x81x58 (Folded)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DC7-27B5-C4CE-EF50-00D5A92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of DJI Mini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20D0-F98F-D5A0-9E7A-15BAFF62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3-axis gimbal ensures superior camera stability and ultra-smooth footage,</a:t>
            </a:r>
          </a:p>
          <a:p>
            <a:r>
              <a:rPr lang="en-US" dirty="0"/>
              <a:t>Very long flight time (up to 30 minutes),</a:t>
            </a:r>
          </a:p>
          <a:p>
            <a:r>
              <a:rPr lang="en-US" dirty="0"/>
              <a:t>lightweight and not requiring FAA registration,</a:t>
            </a:r>
          </a:p>
          <a:p>
            <a:r>
              <a:rPr lang="en-US" dirty="0"/>
              <a:t>Crisp video footage in all weather conditions,</a:t>
            </a:r>
          </a:p>
          <a:p>
            <a:r>
              <a:rPr lang="en-US" dirty="0"/>
              <a:t>Extremely easy to use even for those who never flew a drone before,</a:t>
            </a:r>
          </a:p>
          <a:p>
            <a:r>
              <a:rPr lang="en-US" dirty="0"/>
              <a:t>Very reliable with a long control range,</a:t>
            </a:r>
          </a:p>
          <a:p>
            <a:r>
              <a:rPr lang="en-US" dirty="0"/>
              <a:t>Fly More Combo is a great value 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9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23C-90F3-3845-6E20-0A4CCE0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DJI Mini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DAC2-D08B-928D-C098-BA21A636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is a limiting factor for most users,</a:t>
            </a:r>
          </a:p>
          <a:p>
            <a:r>
              <a:rPr lang="en-US" dirty="0"/>
              <a:t>No smart controller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62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D830-BD65-8D93-7F61-86812370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DJI Mini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C985-D8A7-132C-056D-E914CFB2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Weight:	&lt;249 g </a:t>
            </a:r>
          </a:p>
          <a:p>
            <a:r>
              <a:rPr lang="en-IN" dirty="0"/>
              <a:t>Max Flight Time: 31-Min </a:t>
            </a:r>
          </a:p>
          <a:p>
            <a:r>
              <a:rPr lang="en-IN" dirty="0"/>
              <a:t>Camera: 1/2.3" CMOS, 12MP </a:t>
            </a:r>
          </a:p>
          <a:p>
            <a:r>
              <a:rPr lang="en-IN" dirty="0"/>
              <a:t>Video: 4K/30fps at 100 Mbps </a:t>
            </a:r>
          </a:p>
          <a:p>
            <a:r>
              <a:rPr lang="en-IN" dirty="0"/>
              <a:t>Max Speed: 57.6 kph</a:t>
            </a:r>
          </a:p>
          <a:p>
            <a:r>
              <a:rPr lang="en-IN" dirty="0"/>
              <a:t>Max Wind Speed Resistance: 29-38 kph </a:t>
            </a:r>
          </a:p>
          <a:p>
            <a:r>
              <a:rPr lang="en-IN" dirty="0"/>
              <a:t>Obstacle Sensing: Downward </a:t>
            </a:r>
          </a:p>
          <a:p>
            <a:r>
              <a:rPr lang="en-IN" dirty="0"/>
              <a:t>Video Transmission System: </a:t>
            </a:r>
            <a:r>
              <a:rPr lang="en-IN" dirty="0" err="1"/>
              <a:t>OcuSync</a:t>
            </a:r>
            <a:r>
              <a:rPr lang="en-IN" dirty="0"/>
              <a:t> 2.0 </a:t>
            </a:r>
          </a:p>
          <a:p>
            <a:r>
              <a:rPr lang="en-IN" dirty="0"/>
              <a:t>Max Transmission Distance: 6km (CE) (unobstructed, free of interference)</a:t>
            </a:r>
          </a:p>
          <a:p>
            <a:r>
              <a:rPr lang="en-IN" dirty="0"/>
              <a:t>Storage: microSD </a:t>
            </a:r>
          </a:p>
          <a:p>
            <a:r>
              <a:rPr lang="en-IN" dirty="0"/>
              <a:t>Dimensions: 138x81x58 (Folded)</a:t>
            </a:r>
          </a:p>
        </p:txBody>
      </p:sp>
    </p:spTree>
    <p:extLst>
      <p:ext uri="{BB962C8B-B14F-4D97-AF65-F5344CB8AC3E}">
        <p14:creationId xmlns:p14="http://schemas.microsoft.com/office/powerpoint/2010/main" val="11739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DC7-27B5-C4CE-EF50-00D5A92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of DJI Mini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20D0-F98F-D5A0-9E7A-15BAFF62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best in its category – drones not requiring a registration to fly,</a:t>
            </a:r>
          </a:p>
          <a:p>
            <a:r>
              <a:rPr lang="en-US" dirty="0"/>
              <a:t>Impressive 10 kilometers control range (over 6 miles),</a:t>
            </a:r>
          </a:p>
          <a:p>
            <a:r>
              <a:rPr lang="en-US" dirty="0"/>
              <a:t>Stable and clear footage even in very strong winds,</a:t>
            </a:r>
          </a:p>
          <a:p>
            <a:r>
              <a:rPr lang="en-US" dirty="0"/>
              <a:t>Much better controller than in DJI Mavic Mini,</a:t>
            </a:r>
          </a:p>
          <a:p>
            <a:r>
              <a:rPr lang="en-US" dirty="0"/>
              <a:t>Cinema quality video resolution with 4K video and wide-angle 180°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2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23C-90F3-3845-6E20-0A4CCE0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 of DJI Mini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DAC2-D08B-928D-C098-BA21A636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may experience short term difficulties connecting to GPS,</a:t>
            </a:r>
          </a:p>
          <a:p>
            <a:r>
              <a:rPr lang="en-US" dirty="0"/>
              <a:t>Doesn’t have active tracker to follow you,</a:t>
            </a:r>
          </a:p>
          <a:p>
            <a:r>
              <a:rPr lang="en-US" dirty="0"/>
              <a:t>Soft padded case not as good as previous version so you can consider a drone backpack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98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665</TotalTime>
  <Words>616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Berlin Sans FB</vt:lpstr>
      <vt:lpstr>Brush Script MT</vt:lpstr>
      <vt:lpstr>Calibri</vt:lpstr>
      <vt:lpstr>Calibri Light</vt:lpstr>
      <vt:lpstr>Candara</vt:lpstr>
      <vt:lpstr>Copperplate Gothic Bold</vt:lpstr>
      <vt:lpstr>Wingdings</vt:lpstr>
      <vt:lpstr>Retrospect</vt:lpstr>
      <vt:lpstr>Drone based license plate recognition system development(Phase-2)</vt:lpstr>
      <vt:lpstr>Requirements </vt:lpstr>
      <vt:lpstr>List of Drones</vt:lpstr>
      <vt:lpstr>DJI Mini SE</vt:lpstr>
      <vt:lpstr>Pros of DJI Mini SE</vt:lpstr>
      <vt:lpstr>Cons of DJI Mini SE</vt:lpstr>
      <vt:lpstr>DJI Mini 2</vt:lpstr>
      <vt:lpstr>Pros of DJI Mini 2</vt:lpstr>
      <vt:lpstr>Cons of DJI Mini 2</vt:lpstr>
      <vt:lpstr>DJI Mini 3 Pro</vt:lpstr>
      <vt:lpstr>Pros of DJI Mini 3 pro</vt:lpstr>
      <vt:lpstr>Cons of DJI Mini 3 pro</vt:lpstr>
      <vt:lpstr>Final Price of All Drones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Ml FOR manufacturing industry’s Problem</dc:title>
  <dc:creator>Kalp Mepani</dc:creator>
  <cp:lastModifiedBy>Kalp Mepani</cp:lastModifiedBy>
  <cp:revision>54</cp:revision>
  <dcterms:created xsi:type="dcterms:W3CDTF">2022-03-04T19:33:41Z</dcterms:created>
  <dcterms:modified xsi:type="dcterms:W3CDTF">2022-06-29T15:03:20Z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