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8" r:id="rId3"/>
    <p:sldId id="339" r:id="rId4"/>
    <p:sldId id="307" r:id="rId5"/>
    <p:sldId id="315" r:id="rId6"/>
    <p:sldId id="316" r:id="rId7"/>
    <p:sldId id="327" r:id="rId8"/>
    <p:sldId id="328" r:id="rId9"/>
    <p:sldId id="329" r:id="rId10"/>
    <p:sldId id="317" r:id="rId11"/>
    <p:sldId id="318" r:id="rId12"/>
    <p:sldId id="323" r:id="rId13"/>
    <p:sldId id="324" r:id="rId14"/>
    <p:sldId id="335" r:id="rId15"/>
    <p:sldId id="336" r:id="rId16"/>
    <p:sldId id="325" r:id="rId17"/>
    <p:sldId id="326" r:id="rId18"/>
    <p:sldId id="310" r:id="rId19"/>
    <p:sldId id="311" r:id="rId20"/>
    <p:sldId id="313" r:id="rId21"/>
    <p:sldId id="314" r:id="rId22"/>
    <p:sldId id="319" r:id="rId23"/>
    <p:sldId id="320" r:id="rId24"/>
    <p:sldId id="321" r:id="rId25"/>
    <p:sldId id="330" r:id="rId26"/>
    <p:sldId id="322" r:id="rId27"/>
    <p:sldId id="331" r:id="rId28"/>
    <p:sldId id="309" r:id="rId29"/>
    <p:sldId id="332" r:id="rId30"/>
    <p:sldId id="333" r:id="rId31"/>
    <p:sldId id="334" r:id="rId32"/>
    <p:sldId id="283" r:id="rId33"/>
    <p:sldId id="289" r:id="rId34"/>
    <p:sldId id="295" r:id="rId35"/>
    <p:sldId id="296" r:id="rId36"/>
    <p:sldId id="342" r:id="rId37"/>
    <p:sldId id="338" r:id="rId38"/>
    <p:sldId id="340" r:id="rId39"/>
    <p:sldId id="341" r:id="rId40"/>
    <p:sldId id="33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8AA477-3330-4C26-A2CC-E847EB121DDB}" v="58" dt="2022-06-23T11:33:46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3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p Mepani" userId="e4dfe012efaa913e" providerId="Windows Live" clId="Web-{C08678BC-4470-4909-885B-5373843631F9}"/>
    <pc:docChg chg="addSld delSld modSld">
      <pc:chgData name="Kalp Mepani" userId="e4dfe012efaa913e" providerId="Windows Live" clId="Web-{C08678BC-4470-4909-885B-5373843631F9}" dt="2022-06-21T09:57:13.363" v="1487" actId="20577"/>
      <pc:docMkLst>
        <pc:docMk/>
      </pc:docMkLst>
      <pc:sldChg chg="addSp modSp">
        <pc:chgData name="Kalp Mepani" userId="e4dfe012efaa913e" providerId="Windows Live" clId="Web-{C08678BC-4470-4909-885B-5373843631F9}" dt="2022-06-21T09:31:05.170" v="758" actId="1076"/>
        <pc:sldMkLst>
          <pc:docMk/>
          <pc:sldMk cId="1888316442" sldId="283"/>
        </pc:sldMkLst>
        <pc:spChg chg="mod">
          <ac:chgData name="Kalp Mepani" userId="e4dfe012efaa913e" providerId="Windows Live" clId="Web-{C08678BC-4470-4909-885B-5373843631F9}" dt="2022-06-21T09:27:48.257" v="591" actId="1076"/>
          <ac:spMkLst>
            <pc:docMk/>
            <pc:sldMk cId="1888316442" sldId="283"/>
            <ac:spMk id="6" creationId="{67D1D63F-F888-80B6-E8BC-CD0946A9CA0B}"/>
          </ac:spMkLst>
        </pc:spChg>
        <pc:spChg chg="mod">
          <ac:chgData name="Kalp Mepani" userId="e4dfe012efaa913e" providerId="Windows Live" clId="Web-{C08678BC-4470-4909-885B-5373843631F9}" dt="2022-06-21T09:30:49.122" v="754" actId="1076"/>
          <ac:spMkLst>
            <pc:docMk/>
            <pc:sldMk cId="1888316442" sldId="283"/>
            <ac:spMk id="14" creationId="{00000000-0000-0000-0000-000000000000}"/>
          </ac:spMkLst>
        </pc:spChg>
        <pc:graphicFrameChg chg="add mod modGraphic">
          <ac:chgData name="Kalp Mepani" userId="e4dfe012efaa913e" providerId="Windows Live" clId="Web-{C08678BC-4470-4909-885B-5373843631F9}" dt="2022-06-21T09:31:05.170" v="758" actId="1076"/>
          <ac:graphicFrameMkLst>
            <pc:docMk/>
            <pc:sldMk cId="1888316442" sldId="283"/>
            <ac:graphicFrameMk id="2" creationId="{88F6808E-3927-B462-D2B6-97679EA0FD54}"/>
          </ac:graphicFrameMkLst>
        </pc:graphicFrameChg>
      </pc:sldChg>
      <pc:sldChg chg="modSp add replId">
        <pc:chgData name="Kalp Mepani" userId="e4dfe012efaa913e" providerId="Windows Live" clId="Web-{C08678BC-4470-4909-885B-5373843631F9}" dt="2022-06-21T09:48:06.813" v="821" actId="20577"/>
        <pc:sldMkLst>
          <pc:docMk/>
          <pc:sldMk cId="95709503" sldId="289"/>
        </pc:sldMkLst>
        <pc:spChg chg="mod">
          <ac:chgData name="Kalp Mepani" userId="e4dfe012efaa913e" providerId="Windows Live" clId="Web-{C08678BC-4470-4909-885B-5373843631F9}" dt="2022-06-21T09:17:58.643" v="512" actId="20577"/>
          <ac:spMkLst>
            <pc:docMk/>
            <pc:sldMk cId="95709503" sldId="289"/>
            <ac:spMk id="6" creationId="{67D1D63F-F888-80B6-E8BC-CD0946A9CA0B}"/>
          </ac:spMkLst>
        </pc:spChg>
        <pc:spChg chg="mod">
          <ac:chgData name="Kalp Mepani" userId="e4dfe012efaa913e" providerId="Windows Live" clId="Web-{C08678BC-4470-4909-885B-5373843631F9}" dt="2022-06-21T09:48:06.813" v="821" actId="20577"/>
          <ac:spMkLst>
            <pc:docMk/>
            <pc:sldMk cId="95709503" sldId="289"/>
            <ac:spMk id="14" creationId="{00000000-0000-0000-0000-000000000000}"/>
          </ac:spMkLst>
        </pc:spChg>
      </pc:sldChg>
      <pc:sldChg chg="modSp add replId">
        <pc:chgData name="Kalp Mepani" userId="e4dfe012efaa913e" providerId="Windows Live" clId="Web-{C08678BC-4470-4909-885B-5373843631F9}" dt="2022-06-21T09:50:45.897" v="982" actId="20577"/>
        <pc:sldMkLst>
          <pc:docMk/>
          <pc:sldMk cId="4077805686" sldId="295"/>
        </pc:sldMkLst>
        <pc:spChg chg="mod">
          <ac:chgData name="Kalp Mepani" userId="e4dfe012efaa913e" providerId="Windows Live" clId="Web-{C08678BC-4470-4909-885B-5373843631F9}" dt="2022-06-21T09:50:45.897" v="982" actId="20577"/>
          <ac:spMkLst>
            <pc:docMk/>
            <pc:sldMk cId="4077805686" sldId="295"/>
            <ac:spMk id="14" creationId="{00000000-0000-0000-0000-000000000000}"/>
          </ac:spMkLst>
        </pc:spChg>
      </pc:sldChg>
      <pc:sldChg chg="modSp add replId">
        <pc:chgData name="Kalp Mepani" userId="e4dfe012efaa913e" providerId="Windows Live" clId="Web-{C08678BC-4470-4909-885B-5373843631F9}" dt="2022-06-21T09:57:13.363" v="1487" actId="20577"/>
        <pc:sldMkLst>
          <pc:docMk/>
          <pc:sldMk cId="2616597252" sldId="296"/>
        </pc:sldMkLst>
        <pc:spChg chg="mod">
          <ac:chgData name="Kalp Mepani" userId="e4dfe012efaa913e" providerId="Windows Live" clId="Web-{C08678BC-4470-4909-885B-5373843631F9}" dt="2022-06-21T09:57:13.363" v="1487" actId="20577"/>
          <ac:spMkLst>
            <pc:docMk/>
            <pc:sldMk cId="2616597252" sldId="296"/>
            <ac:spMk id="6" creationId="{67D1D63F-F888-80B6-E8BC-CD0946A9CA0B}"/>
          </ac:spMkLst>
        </pc:spChg>
        <pc:spChg chg="mod">
          <ac:chgData name="Kalp Mepani" userId="e4dfe012efaa913e" providerId="Windows Live" clId="Web-{C08678BC-4470-4909-885B-5373843631F9}" dt="2022-06-21T09:54:34.560" v="994" actId="20577"/>
          <ac:spMkLst>
            <pc:docMk/>
            <pc:sldMk cId="2616597252" sldId="296"/>
            <ac:spMk id="14" creationId="{00000000-0000-0000-0000-000000000000}"/>
          </ac:spMkLst>
        </pc:spChg>
        <pc:graphicFrameChg chg="mod modGraphic">
          <ac:chgData name="Kalp Mepani" userId="e4dfe012efaa913e" providerId="Windows Live" clId="Web-{C08678BC-4470-4909-885B-5373843631F9}" dt="2022-06-21T09:56:59.487" v="1465"/>
          <ac:graphicFrameMkLst>
            <pc:docMk/>
            <pc:sldMk cId="2616597252" sldId="296"/>
            <ac:graphicFrameMk id="2" creationId="{88F6808E-3927-B462-D2B6-97679EA0FD54}"/>
          </ac:graphicFrameMkLst>
        </pc:graphicFrameChg>
      </pc:sldChg>
      <pc:sldChg chg="modSp add del replId">
        <pc:chgData name="Kalp Mepani" userId="e4dfe012efaa913e" providerId="Windows Live" clId="Web-{C08678BC-4470-4909-885B-5373843631F9}" dt="2022-06-21T09:54:13.310" v="989"/>
        <pc:sldMkLst>
          <pc:docMk/>
          <pc:sldMk cId="2918303245" sldId="296"/>
        </pc:sldMkLst>
        <pc:spChg chg="mod">
          <ac:chgData name="Kalp Mepani" userId="e4dfe012efaa913e" providerId="Windows Live" clId="Web-{C08678BC-4470-4909-885B-5373843631F9}" dt="2022-06-21T09:54:12.607" v="988" actId="20577"/>
          <ac:spMkLst>
            <pc:docMk/>
            <pc:sldMk cId="2918303245" sldId="296"/>
            <ac:spMk id="14" creationId="{00000000-0000-0000-0000-000000000000}"/>
          </ac:spMkLst>
        </pc:spChg>
      </pc:sldChg>
    </pc:docChg>
  </pc:docChgLst>
  <pc:docChgLst>
    <pc:chgData name="Kalp Mepani" userId="e4dfe012efaa913e" providerId="Windows Live" clId="Web-{0F71D7D0-DD05-4E89-ADBF-6261FF75CBD9}"/>
    <pc:docChg chg="modSld">
      <pc:chgData name="Kalp Mepani" userId="e4dfe012efaa913e" providerId="Windows Live" clId="Web-{0F71D7D0-DD05-4E89-ADBF-6261FF75CBD9}" dt="2022-06-21T10:34:37.569" v="17" actId="20577"/>
      <pc:docMkLst>
        <pc:docMk/>
      </pc:docMkLst>
      <pc:sldChg chg="addSp delSp modSp">
        <pc:chgData name="Kalp Mepani" userId="e4dfe012efaa913e" providerId="Windows Live" clId="Web-{0F71D7D0-DD05-4E89-ADBF-6261FF75CBD9}" dt="2022-06-21T10:34:37.569" v="17" actId="20577"/>
        <pc:sldMkLst>
          <pc:docMk/>
          <pc:sldMk cId="3042826300" sldId="265"/>
        </pc:sldMkLst>
        <pc:spChg chg="add del mod">
          <ac:chgData name="Kalp Mepani" userId="e4dfe012efaa913e" providerId="Windows Live" clId="Web-{0F71D7D0-DD05-4E89-ADBF-6261FF75CBD9}" dt="2022-06-21T10:32:57.958" v="6"/>
          <ac:spMkLst>
            <pc:docMk/>
            <pc:sldMk cId="3042826300" sldId="265"/>
            <ac:spMk id="3" creationId="{1B5CFC49-BF5A-A0A3-3A7B-5ED60C839F58}"/>
          </ac:spMkLst>
        </pc:spChg>
        <pc:spChg chg="add mod">
          <ac:chgData name="Kalp Mepani" userId="e4dfe012efaa913e" providerId="Windows Live" clId="Web-{0F71D7D0-DD05-4E89-ADBF-6261FF75CBD9}" dt="2022-06-21T10:34:37.569" v="17" actId="20577"/>
          <ac:spMkLst>
            <pc:docMk/>
            <pc:sldMk cId="3042826300" sldId="265"/>
            <ac:spMk id="5" creationId="{375A22AC-E73A-E070-EC3A-CB7132084C2D}"/>
          </ac:spMkLst>
        </pc:spChg>
        <pc:spChg chg="del mod">
          <ac:chgData name="Kalp Mepani" userId="e4dfe012efaa913e" providerId="Windows Live" clId="Web-{0F71D7D0-DD05-4E89-ADBF-6261FF75CBD9}" dt="2022-06-21T10:32:45.051" v="5"/>
          <ac:spMkLst>
            <pc:docMk/>
            <pc:sldMk cId="3042826300" sldId="265"/>
            <ac:spMk id="6" creationId="{5C39D5E2-BBBD-1469-5950-182B03A61159}"/>
          </ac:spMkLst>
        </pc:spChg>
      </pc:sldChg>
    </pc:docChg>
  </pc:docChgLst>
  <pc:docChgLst>
    <pc:chgData name="Kalp Mepani" userId="e4dfe012efaa913e" providerId="LiveId" clId="{9A5DF0BF-4AD8-41F1-AAA3-352279A0D9B7}"/>
    <pc:docChg chg="undo custSel addSld delSld modSld sldOrd modMainMaster">
      <pc:chgData name="Kalp Mepani" userId="e4dfe012efaa913e" providerId="LiveId" clId="{9A5DF0BF-4AD8-41F1-AAA3-352279A0D9B7}" dt="2022-06-23T18:16:33.514" v="7628" actId="207"/>
      <pc:docMkLst>
        <pc:docMk/>
      </pc:docMkLst>
      <pc:sldChg chg="delSp modSp mod setBg">
        <pc:chgData name="Kalp Mepani" userId="e4dfe012efaa913e" providerId="LiveId" clId="{9A5DF0BF-4AD8-41F1-AAA3-352279A0D9B7}" dt="2022-06-23T18:04:39.129" v="7579" actId="207"/>
        <pc:sldMkLst>
          <pc:docMk/>
          <pc:sldMk cId="242453831" sldId="256"/>
        </pc:sldMkLst>
        <pc:spChg chg="mod">
          <ac:chgData name="Kalp Mepani" userId="e4dfe012efaa913e" providerId="LiveId" clId="{9A5DF0BF-4AD8-41F1-AAA3-352279A0D9B7}" dt="2022-06-23T18:04:39.129" v="7579" actId="207"/>
          <ac:spMkLst>
            <pc:docMk/>
            <pc:sldMk cId="242453831" sldId="256"/>
            <ac:spMk id="2" creationId="{00000000-0000-0000-0000-000000000000}"/>
          </ac:spMkLst>
        </pc:spChg>
        <pc:spChg chg="mod">
          <ac:chgData name="Kalp Mepani" userId="e4dfe012efaa913e" providerId="LiveId" clId="{9A5DF0BF-4AD8-41F1-AAA3-352279A0D9B7}" dt="2022-06-23T18:04:39.129" v="7579" actId="207"/>
          <ac:spMkLst>
            <pc:docMk/>
            <pc:sldMk cId="242453831" sldId="256"/>
            <ac:spMk id="3" creationId="{00000000-0000-0000-0000-000000000000}"/>
          </ac:spMkLst>
        </pc:spChg>
        <pc:spChg chg="del mod">
          <ac:chgData name="Kalp Mepani" userId="e4dfe012efaa913e" providerId="LiveId" clId="{9A5DF0BF-4AD8-41F1-AAA3-352279A0D9B7}" dt="2022-06-21T06:41:33.053" v="19" actId="478"/>
          <ac:spMkLst>
            <pc:docMk/>
            <pc:sldMk cId="242453831" sldId="256"/>
            <ac:spMk id="13" creationId="{41A6A007-5755-4801-B9CF-A1947D17DB0C}"/>
          </ac:spMkLst>
        </pc:spChg>
        <pc:spChg chg="mod">
          <ac:chgData name="Kalp Mepani" userId="e4dfe012efaa913e" providerId="LiveId" clId="{9A5DF0BF-4AD8-41F1-AAA3-352279A0D9B7}" dt="2022-06-23T18:04:39.129" v="7579" actId="207"/>
          <ac:spMkLst>
            <pc:docMk/>
            <pc:sldMk cId="242453831" sldId="256"/>
            <ac:spMk id="14" creationId="{2D50D3A6-887F-42FD-B9B8-D683839B3EB9}"/>
          </ac:spMkLst>
        </pc:spChg>
        <pc:spChg chg="mod">
          <ac:chgData name="Kalp Mepani" userId="e4dfe012efaa913e" providerId="LiveId" clId="{9A5DF0BF-4AD8-41F1-AAA3-352279A0D9B7}" dt="2022-06-23T18:04:39.129" v="7579" actId="207"/>
          <ac:spMkLst>
            <pc:docMk/>
            <pc:sldMk cId="242453831" sldId="256"/>
            <ac:spMk id="15" creationId="{CA48868F-C054-4775-9F06-80FA91A6536E}"/>
          </ac:spMkLst>
        </pc:spChg>
        <pc:spChg chg="mod">
          <ac:chgData name="Kalp Mepani" userId="e4dfe012efaa913e" providerId="LiveId" clId="{9A5DF0BF-4AD8-41F1-AAA3-352279A0D9B7}" dt="2022-06-23T18:04:39.129" v="7579" actId="207"/>
          <ac:spMkLst>
            <pc:docMk/>
            <pc:sldMk cId="242453831" sldId="256"/>
            <ac:spMk id="16" creationId="{BCFEED63-FF41-4DDD-B6BA-E732B90D9EFF}"/>
          </ac:spMkLst>
        </pc:spChg>
        <pc:picChg chg="mod">
          <ac:chgData name="Kalp Mepani" userId="e4dfe012efaa913e" providerId="LiveId" clId="{9A5DF0BF-4AD8-41F1-AAA3-352279A0D9B7}" dt="2022-06-23T18:04:39.129" v="7579" actId="207"/>
          <ac:picMkLst>
            <pc:docMk/>
            <pc:sldMk cId="242453831" sldId="256"/>
            <ac:picMk id="5" creationId="{8585261D-F94B-4677-8F99-763D06A1C5BE}"/>
          </ac:picMkLst>
        </pc:picChg>
        <pc:picChg chg="del">
          <ac:chgData name="Kalp Mepani" userId="e4dfe012efaa913e" providerId="LiveId" clId="{9A5DF0BF-4AD8-41F1-AAA3-352279A0D9B7}" dt="2022-06-21T06:41:13.024" v="0" actId="478"/>
          <ac:picMkLst>
            <pc:docMk/>
            <pc:sldMk cId="242453831" sldId="256"/>
            <ac:picMk id="1036" creationId="{3C7981AA-F8C0-4B0E-84E7-AD4A40932721}"/>
          </ac:picMkLst>
        </pc:picChg>
        <pc:picChg chg="mod">
          <ac:chgData name="Kalp Mepani" userId="e4dfe012efaa913e" providerId="LiveId" clId="{9A5DF0BF-4AD8-41F1-AAA3-352279A0D9B7}" dt="2022-06-23T18:04:39.129" v="7579" actId="207"/>
          <ac:picMkLst>
            <pc:docMk/>
            <pc:sldMk cId="242453831" sldId="256"/>
            <ac:picMk id="1040" creationId="{90D3201A-1980-4FFD-AAD2-D86354669E93}"/>
          </ac:picMkLst>
        </pc:picChg>
      </pc:sldChg>
      <pc:sldChg chg="addSp delSp modSp del mod">
        <pc:chgData name="Kalp Mepani" userId="e4dfe012efaa913e" providerId="LiveId" clId="{9A5DF0BF-4AD8-41F1-AAA3-352279A0D9B7}" dt="2022-06-23T14:21:53.651" v="6593" actId="47"/>
        <pc:sldMkLst>
          <pc:docMk/>
          <pc:sldMk cId="3042826300" sldId="265"/>
        </pc:sldMkLst>
        <pc:spChg chg="add del mod">
          <ac:chgData name="Kalp Mepani" userId="e4dfe012efaa913e" providerId="LiveId" clId="{9A5DF0BF-4AD8-41F1-AAA3-352279A0D9B7}" dt="2022-06-21T07:23:07.990" v="1852" actId="478"/>
          <ac:spMkLst>
            <pc:docMk/>
            <pc:sldMk cId="3042826300" sldId="265"/>
            <ac:spMk id="3" creationId="{7774F631-8C00-62F6-81F7-DA55F5B945DF}"/>
          </ac:spMkLst>
        </pc:spChg>
        <pc:spChg chg="add mod">
          <ac:chgData name="Kalp Mepani" userId="e4dfe012efaa913e" providerId="LiveId" clId="{9A5DF0BF-4AD8-41F1-AAA3-352279A0D9B7}" dt="2022-06-23T14:21:25.967" v="6592" actId="1076"/>
          <ac:spMkLst>
            <pc:docMk/>
            <pc:sldMk cId="3042826300" sldId="265"/>
            <ac:spMk id="4" creationId="{74CD6BEC-40AF-5FA1-9EB4-B58C9A76EC87}"/>
          </ac:spMkLst>
        </pc:spChg>
        <pc:spChg chg="mod">
          <ac:chgData name="Kalp Mepani" userId="e4dfe012efaa913e" providerId="LiveId" clId="{9A5DF0BF-4AD8-41F1-AAA3-352279A0D9B7}" dt="2022-06-23T10:46:20.450" v="4039" actId="207"/>
          <ac:spMkLst>
            <pc:docMk/>
            <pc:sldMk cId="3042826300" sldId="265"/>
            <ac:spMk id="5" creationId="{375A22AC-E73A-E070-EC3A-CB7132084C2D}"/>
          </ac:spMkLst>
        </pc:spChg>
        <pc:spChg chg="add mod">
          <ac:chgData name="Kalp Mepani" userId="e4dfe012efaa913e" providerId="LiveId" clId="{9A5DF0BF-4AD8-41F1-AAA3-352279A0D9B7}" dt="2022-06-21T07:23:18.068" v="1876" actId="20577"/>
          <ac:spMkLst>
            <pc:docMk/>
            <pc:sldMk cId="3042826300" sldId="265"/>
            <ac:spMk id="6" creationId="{5C39D5E2-BBBD-1469-5950-182B03A61159}"/>
          </ac:spMkLst>
        </pc:spChg>
        <pc:spChg chg="add del mod">
          <ac:chgData name="Kalp Mepani" userId="e4dfe012efaa913e" providerId="LiveId" clId="{9A5DF0BF-4AD8-41F1-AAA3-352279A0D9B7}" dt="2022-06-23T10:05:17.175" v="2967" actId="478"/>
          <ac:spMkLst>
            <pc:docMk/>
            <pc:sldMk cId="3042826300" sldId="265"/>
            <ac:spMk id="6" creationId="{EF974E2C-F1B1-1AC7-121C-BD42D0E79177}"/>
          </ac:spMkLst>
        </pc:spChg>
        <pc:spChg chg="add mod">
          <ac:chgData name="Kalp Mepani" userId="e4dfe012efaa913e" providerId="LiveId" clId="{9A5DF0BF-4AD8-41F1-AAA3-352279A0D9B7}" dt="2022-06-23T14:21:21.657" v="6591" actId="14100"/>
          <ac:spMkLst>
            <pc:docMk/>
            <pc:sldMk cId="3042826300" sldId="265"/>
            <ac:spMk id="7" creationId="{B7D54373-8D13-BA03-E6CC-94D5DC27AF42}"/>
          </ac:spMkLst>
        </pc:spChg>
        <pc:spChg chg="add del">
          <ac:chgData name="Kalp Mepani" userId="e4dfe012efaa913e" providerId="LiveId" clId="{9A5DF0BF-4AD8-41F1-AAA3-352279A0D9B7}" dt="2022-06-23T10:22:26.447" v="3106" actId="22"/>
          <ac:spMkLst>
            <pc:docMk/>
            <pc:sldMk cId="3042826300" sldId="265"/>
            <ac:spMk id="8" creationId="{8CA7699A-07A9-19D1-8184-378B083EAA7C}"/>
          </ac:spMkLst>
        </pc:spChg>
        <pc:spChg chg="del mod">
          <ac:chgData name="Kalp Mepani" userId="e4dfe012efaa913e" providerId="LiveId" clId="{9A5DF0BF-4AD8-41F1-AAA3-352279A0D9B7}" dt="2022-06-21T07:23:05.648" v="1851" actId="478"/>
          <ac:spMkLst>
            <pc:docMk/>
            <pc:sldMk cId="3042826300" sldId="265"/>
            <ac:spMk id="13" creationId="{00000000-0000-0000-0000-000000000000}"/>
          </ac:spMkLst>
        </pc:spChg>
        <pc:spChg chg="mod">
          <ac:chgData name="Kalp Mepani" userId="e4dfe012efaa913e" providerId="LiveId" clId="{9A5DF0BF-4AD8-41F1-AAA3-352279A0D9B7}" dt="2022-06-23T10:26:08.897" v="3329" actId="313"/>
          <ac:spMkLst>
            <pc:docMk/>
            <pc:sldMk cId="3042826300" sldId="265"/>
            <ac:spMk id="14" creationId="{00000000-0000-0000-0000-000000000000}"/>
          </ac:spMkLst>
        </pc:spChg>
      </pc:sldChg>
      <pc:sldChg chg="add">
        <pc:chgData name="Kalp Mepani" userId="e4dfe012efaa913e" providerId="LiveId" clId="{9A5DF0BF-4AD8-41F1-AAA3-352279A0D9B7}" dt="2022-06-23T10:58:49.001" v="4422"/>
        <pc:sldMkLst>
          <pc:docMk/>
          <pc:sldMk cId="3769501278" sldId="265"/>
        </pc:sldMkLst>
      </pc:sldChg>
      <pc:sldChg chg="add">
        <pc:chgData name="Kalp Mepani" userId="e4dfe012efaa913e" providerId="LiveId" clId="{9A5DF0BF-4AD8-41F1-AAA3-352279A0D9B7}" dt="2022-06-23T10:58:49.001" v="4422"/>
        <pc:sldMkLst>
          <pc:docMk/>
          <pc:sldMk cId="1439758469" sldId="267"/>
        </pc:sldMkLst>
      </pc:sldChg>
      <pc:sldChg chg="addSp delSp modSp del mod">
        <pc:chgData name="Kalp Mepani" userId="e4dfe012efaa913e" providerId="LiveId" clId="{9A5DF0BF-4AD8-41F1-AAA3-352279A0D9B7}" dt="2022-06-23T10:58:43.801" v="4421" actId="2696"/>
        <pc:sldMkLst>
          <pc:docMk/>
          <pc:sldMk cId="4145261392" sldId="267"/>
        </pc:sldMkLst>
        <pc:spChg chg="mod">
          <ac:chgData name="Kalp Mepani" userId="e4dfe012efaa913e" providerId="LiveId" clId="{9A5DF0BF-4AD8-41F1-AAA3-352279A0D9B7}" dt="2022-06-23T10:26:59.977" v="3355" actId="255"/>
          <ac:spMkLst>
            <pc:docMk/>
            <pc:sldMk cId="4145261392" sldId="267"/>
            <ac:spMk id="2" creationId="{00000000-0000-0000-0000-000000000000}"/>
          </ac:spMkLst>
        </pc:spChg>
        <pc:spChg chg="del">
          <ac:chgData name="Kalp Mepani" userId="e4dfe012efaa913e" providerId="LiveId" clId="{9A5DF0BF-4AD8-41F1-AAA3-352279A0D9B7}" dt="2022-06-21T07:10:35.390" v="1185" actId="478"/>
          <ac:spMkLst>
            <pc:docMk/>
            <pc:sldMk cId="4145261392" sldId="267"/>
            <ac:spMk id="3" creationId="{00000000-0000-0000-0000-000000000000}"/>
          </ac:spMkLst>
        </pc:spChg>
        <pc:spChg chg="add del mod">
          <ac:chgData name="Kalp Mepani" userId="e4dfe012efaa913e" providerId="LiveId" clId="{9A5DF0BF-4AD8-41F1-AAA3-352279A0D9B7}" dt="2022-06-23T10:14:10.976" v="3023" actId="478"/>
          <ac:spMkLst>
            <pc:docMk/>
            <pc:sldMk cId="4145261392" sldId="267"/>
            <ac:spMk id="4" creationId="{AA11DF5A-6871-555D-8808-930719FAB8EA}"/>
          </ac:spMkLst>
        </pc:spChg>
        <pc:spChg chg="add del mod">
          <ac:chgData name="Kalp Mepani" userId="e4dfe012efaa913e" providerId="LiveId" clId="{9A5DF0BF-4AD8-41F1-AAA3-352279A0D9B7}" dt="2022-06-21T07:11:10.234" v="1186" actId="931"/>
          <ac:spMkLst>
            <pc:docMk/>
            <pc:sldMk cId="4145261392" sldId="267"/>
            <ac:spMk id="5" creationId="{2156F799-C4AA-801D-6CF4-4A55C15168CD}"/>
          </ac:spMkLst>
        </pc:spChg>
        <pc:spChg chg="add del mod">
          <ac:chgData name="Kalp Mepani" userId="e4dfe012efaa913e" providerId="LiveId" clId="{9A5DF0BF-4AD8-41F1-AAA3-352279A0D9B7}" dt="2022-06-23T10:14:10.976" v="3023" actId="478"/>
          <ac:spMkLst>
            <pc:docMk/>
            <pc:sldMk cId="4145261392" sldId="267"/>
            <ac:spMk id="5" creationId="{71660E52-3389-4BEC-396C-E0AC67316FAB}"/>
          </ac:spMkLst>
        </pc:spChg>
        <pc:spChg chg="add mod">
          <ac:chgData name="Kalp Mepani" userId="e4dfe012efaa913e" providerId="LiveId" clId="{9A5DF0BF-4AD8-41F1-AAA3-352279A0D9B7}" dt="2022-06-23T10:14:41.606" v="3028"/>
          <ac:spMkLst>
            <pc:docMk/>
            <pc:sldMk cId="4145261392" sldId="267"/>
            <ac:spMk id="6" creationId="{089F8791-B8EA-0DB8-2CC7-D1387C78991E}"/>
          </ac:spMkLst>
        </pc:spChg>
        <pc:spChg chg="add mod">
          <ac:chgData name="Kalp Mepani" userId="e4dfe012efaa913e" providerId="LiveId" clId="{9A5DF0BF-4AD8-41F1-AAA3-352279A0D9B7}" dt="2022-06-23T10:14:41.606" v="3028"/>
          <ac:spMkLst>
            <pc:docMk/>
            <pc:sldMk cId="4145261392" sldId="267"/>
            <ac:spMk id="8" creationId="{36195A5C-F02C-E590-7C62-2B445C03C85C}"/>
          </ac:spMkLst>
        </pc:spChg>
        <pc:picChg chg="add mod">
          <ac:chgData name="Kalp Mepani" userId="e4dfe012efaa913e" providerId="LiveId" clId="{9A5DF0BF-4AD8-41F1-AAA3-352279A0D9B7}" dt="2022-06-23T10:27:08.018" v="3357" actId="1076"/>
          <ac:picMkLst>
            <pc:docMk/>
            <pc:sldMk cId="4145261392" sldId="267"/>
            <ac:picMk id="7" creationId="{A51E7EBA-A83C-6988-0BBF-4C28280591FA}"/>
          </ac:picMkLst>
        </pc:picChg>
      </pc:sldChg>
      <pc:sldChg chg="modSp del mod">
        <pc:chgData name="Kalp Mepani" userId="e4dfe012efaa913e" providerId="LiveId" clId="{9A5DF0BF-4AD8-41F1-AAA3-352279A0D9B7}" dt="2022-06-21T07:20:37.258" v="1815" actId="47"/>
        <pc:sldMkLst>
          <pc:docMk/>
          <pc:sldMk cId="1153027685" sldId="269"/>
        </pc:sldMkLst>
        <pc:spChg chg="mod">
          <ac:chgData name="Kalp Mepani" userId="e4dfe012efaa913e" providerId="LiveId" clId="{9A5DF0BF-4AD8-41F1-AAA3-352279A0D9B7}" dt="2022-06-21T07:12:33.460" v="1235" actId="20577"/>
          <ac:spMkLst>
            <pc:docMk/>
            <pc:sldMk cId="1153027685" sldId="269"/>
            <ac:spMk id="6" creationId="{1A608E57-1A22-4450-8346-3B075846B3C3}"/>
          </ac:spMkLst>
        </pc:spChg>
      </pc:sldChg>
      <pc:sldChg chg="del">
        <pc:chgData name="Kalp Mepani" userId="e4dfe012efaa913e" providerId="LiveId" clId="{9A5DF0BF-4AD8-41F1-AAA3-352279A0D9B7}" dt="2022-06-21T07:20:38.773" v="1816" actId="47"/>
        <pc:sldMkLst>
          <pc:docMk/>
          <pc:sldMk cId="3672808710" sldId="276"/>
        </pc:sldMkLst>
      </pc:sldChg>
      <pc:sldChg chg="del">
        <pc:chgData name="Kalp Mepani" userId="e4dfe012efaa913e" providerId="LiveId" clId="{9A5DF0BF-4AD8-41F1-AAA3-352279A0D9B7}" dt="2022-06-21T07:20:39.188" v="1817" actId="47"/>
        <pc:sldMkLst>
          <pc:docMk/>
          <pc:sldMk cId="4239656251" sldId="277"/>
        </pc:sldMkLst>
      </pc:sldChg>
      <pc:sldChg chg="del">
        <pc:chgData name="Kalp Mepani" userId="e4dfe012efaa913e" providerId="LiveId" clId="{9A5DF0BF-4AD8-41F1-AAA3-352279A0D9B7}" dt="2022-06-21T07:20:39.705" v="1818" actId="47"/>
        <pc:sldMkLst>
          <pc:docMk/>
          <pc:sldMk cId="538047408" sldId="278"/>
        </pc:sldMkLst>
      </pc:sldChg>
      <pc:sldChg chg="del">
        <pc:chgData name="Kalp Mepani" userId="e4dfe012efaa913e" providerId="LiveId" clId="{9A5DF0BF-4AD8-41F1-AAA3-352279A0D9B7}" dt="2022-06-21T07:20:40.052" v="1819" actId="47"/>
        <pc:sldMkLst>
          <pc:docMk/>
          <pc:sldMk cId="1999433376" sldId="279"/>
        </pc:sldMkLst>
      </pc:sldChg>
      <pc:sldChg chg="add del">
        <pc:chgData name="Kalp Mepani" userId="e4dfe012efaa913e" providerId="LiveId" clId="{9A5DF0BF-4AD8-41F1-AAA3-352279A0D9B7}" dt="2022-06-21T07:12:26.688" v="1230"/>
        <pc:sldMkLst>
          <pc:docMk/>
          <pc:sldMk cId="475914983" sldId="280"/>
        </pc:sldMkLst>
      </pc:sldChg>
      <pc:sldChg chg="add">
        <pc:chgData name="Kalp Mepani" userId="e4dfe012efaa913e" providerId="LiveId" clId="{9A5DF0BF-4AD8-41F1-AAA3-352279A0D9B7}" dt="2022-06-23T10:58:49.001" v="4422"/>
        <pc:sldMkLst>
          <pc:docMk/>
          <pc:sldMk cId="3003556816" sldId="280"/>
        </pc:sldMkLst>
      </pc:sldChg>
      <pc:sldChg chg="addSp delSp modSp add del mod">
        <pc:chgData name="Kalp Mepani" userId="e4dfe012efaa913e" providerId="LiveId" clId="{9A5DF0BF-4AD8-41F1-AAA3-352279A0D9B7}" dt="2022-06-23T10:58:43.801" v="4421" actId="2696"/>
        <pc:sldMkLst>
          <pc:docMk/>
          <pc:sldMk cId="3093583396" sldId="280"/>
        </pc:sldMkLst>
        <pc:spChg chg="add del mod">
          <ac:chgData name="Kalp Mepani" userId="e4dfe012efaa913e" providerId="LiveId" clId="{9A5DF0BF-4AD8-41F1-AAA3-352279A0D9B7}" dt="2022-06-21T07:13:14.742" v="1261" actId="478"/>
          <ac:spMkLst>
            <pc:docMk/>
            <pc:sldMk cId="3093583396" sldId="280"/>
            <ac:spMk id="3" creationId="{3392FB8A-6484-976E-9FA9-DEE361981387}"/>
          </ac:spMkLst>
        </pc:spChg>
        <pc:spChg chg="add del mod">
          <ac:chgData name="Kalp Mepani" userId="e4dfe012efaa913e" providerId="LiveId" clId="{9A5DF0BF-4AD8-41F1-AAA3-352279A0D9B7}" dt="2022-06-23T10:27:40.397" v="3359" actId="478"/>
          <ac:spMkLst>
            <pc:docMk/>
            <pc:sldMk cId="3093583396" sldId="280"/>
            <ac:spMk id="3" creationId="{7170FB87-13B6-9F55-BCE6-A1247AD80486}"/>
          </ac:spMkLst>
        </pc:spChg>
        <pc:spChg chg="add del mod">
          <ac:chgData name="Kalp Mepani" userId="e4dfe012efaa913e" providerId="LiveId" clId="{9A5DF0BF-4AD8-41F1-AAA3-352279A0D9B7}" dt="2022-06-23T10:14:17.362" v="3024" actId="478"/>
          <ac:spMkLst>
            <pc:docMk/>
            <pc:sldMk cId="3093583396" sldId="280"/>
            <ac:spMk id="4" creationId="{06D2D6BC-16B2-9810-2210-A360B3FA3AED}"/>
          </ac:spMkLst>
        </pc:spChg>
        <pc:spChg chg="add del mod">
          <ac:chgData name="Kalp Mepani" userId="e4dfe012efaa913e" providerId="LiveId" clId="{9A5DF0BF-4AD8-41F1-AAA3-352279A0D9B7}" dt="2022-06-23T10:14:20.896" v="3026" actId="478"/>
          <ac:spMkLst>
            <pc:docMk/>
            <pc:sldMk cId="3093583396" sldId="280"/>
            <ac:spMk id="5" creationId="{011E4684-C34D-2540-1E37-14D7FF170D15}"/>
          </ac:spMkLst>
        </pc:spChg>
        <pc:spChg chg="add del mod">
          <ac:chgData name="Kalp Mepani" userId="e4dfe012efaa913e" providerId="LiveId" clId="{9A5DF0BF-4AD8-41F1-AAA3-352279A0D9B7}" dt="2022-06-23T10:27:37.407" v="3358" actId="478"/>
          <ac:spMkLst>
            <pc:docMk/>
            <pc:sldMk cId="3093583396" sldId="280"/>
            <ac:spMk id="6" creationId="{67D1D63F-F888-80B6-E8BC-CD0946A9CA0B}"/>
          </ac:spMkLst>
        </pc:spChg>
        <pc:spChg chg="add mod">
          <ac:chgData name="Kalp Mepani" userId="e4dfe012efaa913e" providerId="LiveId" clId="{9A5DF0BF-4AD8-41F1-AAA3-352279A0D9B7}" dt="2022-06-23T10:14:43.846" v="3029"/>
          <ac:spMkLst>
            <pc:docMk/>
            <pc:sldMk cId="3093583396" sldId="280"/>
            <ac:spMk id="7" creationId="{2ED002DC-FDA0-09AA-19F8-B86CBF0B6080}"/>
          </ac:spMkLst>
        </pc:spChg>
        <pc:spChg chg="add mod">
          <ac:chgData name="Kalp Mepani" userId="e4dfe012efaa913e" providerId="LiveId" clId="{9A5DF0BF-4AD8-41F1-AAA3-352279A0D9B7}" dt="2022-06-23T10:14:43.846" v="3029"/>
          <ac:spMkLst>
            <pc:docMk/>
            <pc:sldMk cId="3093583396" sldId="280"/>
            <ac:spMk id="8" creationId="{DA294558-3D4A-D1D0-71A4-96CB46FF2DAB}"/>
          </ac:spMkLst>
        </pc:spChg>
        <pc:spChg chg="del mod">
          <ac:chgData name="Kalp Mepani" userId="e4dfe012efaa913e" providerId="LiveId" clId="{9A5DF0BF-4AD8-41F1-AAA3-352279A0D9B7}" dt="2022-06-21T07:13:11.018" v="1260" actId="478"/>
          <ac:spMkLst>
            <pc:docMk/>
            <pc:sldMk cId="3093583396" sldId="280"/>
            <ac:spMk id="13" creationId="{00000000-0000-0000-0000-000000000000}"/>
          </ac:spMkLst>
        </pc:spChg>
        <pc:spChg chg="mod">
          <ac:chgData name="Kalp Mepani" userId="e4dfe012efaa913e" providerId="LiveId" clId="{9A5DF0BF-4AD8-41F1-AAA3-352279A0D9B7}" dt="2022-06-23T10:32:39.328" v="3423" actId="1076"/>
          <ac:spMkLst>
            <pc:docMk/>
            <pc:sldMk cId="3093583396" sldId="280"/>
            <ac:spMk id="14" creationId="{00000000-0000-0000-0000-000000000000}"/>
          </ac:spMkLst>
        </pc:spChg>
      </pc:sldChg>
      <pc:sldChg chg="add">
        <pc:chgData name="Kalp Mepani" userId="e4dfe012efaa913e" providerId="LiveId" clId="{9A5DF0BF-4AD8-41F1-AAA3-352279A0D9B7}" dt="2022-06-23T10:58:49.001" v="4422"/>
        <pc:sldMkLst>
          <pc:docMk/>
          <pc:sldMk cId="1421088226" sldId="281"/>
        </pc:sldMkLst>
      </pc:sldChg>
      <pc:sldChg chg="addSp delSp modSp add del mod">
        <pc:chgData name="Kalp Mepani" userId="e4dfe012efaa913e" providerId="LiveId" clId="{9A5DF0BF-4AD8-41F1-AAA3-352279A0D9B7}" dt="2022-06-23T10:58:43.801" v="4421" actId="2696"/>
        <pc:sldMkLst>
          <pc:docMk/>
          <pc:sldMk cId="1964199747" sldId="281"/>
        </pc:sldMkLst>
        <pc:spChg chg="add del mod">
          <ac:chgData name="Kalp Mepani" userId="e4dfe012efaa913e" providerId="LiveId" clId="{9A5DF0BF-4AD8-41F1-AAA3-352279A0D9B7}" dt="2022-06-23T10:34:18.805" v="3475" actId="478"/>
          <ac:spMkLst>
            <pc:docMk/>
            <pc:sldMk cId="1964199747" sldId="281"/>
            <ac:spMk id="3" creationId="{B17C341D-A6AF-236D-8A70-0E6CD00EEE82}"/>
          </ac:spMkLst>
        </pc:spChg>
        <pc:spChg chg="add del mod">
          <ac:chgData name="Kalp Mepani" userId="e4dfe012efaa913e" providerId="LiveId" clId="{9A5DF0BF-4AD8-41F1-AAA3-352279A0D9B7}" dt="2022-06-23T10:14:26.286" v="3027" actId="478"/>
          <ac:spMkLst>
            <pc:docMk/>
            <pc:sldMk cId="1964199747" sldId="281"/>
            <ac:spMk id="4" creationId="{D29FBF0F-8A17-C44B-1E95-A90A2FD9EE75}"/>
          </ac:spMkLst>
        </pc:spChg>
        <pc:spChg chg="add del">
          <ac:chgData name="Kalp Mepani" userId="e4dfe012efaa913e" providerId="LiveId" clId="{9A5DF0BF-4AD8-41F1-AAA3-352279A0D9B7}" dt="2022-06-21T07:22:15.856" v="1821" actId="22"/>
          <ac:spMkLst>
            <pc:docMk/>
            <pc:sldMk cId="1964199747" sldId="281"/>
            <ac:spMk id="5" creationId="{B00F2020-66C7-9471-75A6-AF662FF96C73}"/>
          </ac:spMkLst>
        </pc:spChg>
        <pc:spChg chg="add del mod">
          <ac:chgData name="Kalp Mepani" userId="e4dfe012efaa913e" providerId="LiveId" clId="{9A5DF0BF-4AD8-41F1-AAA3-352279A0D9B7}" dt="2022-06-23T10:14:26.286" v="3027" actId="478"/>
          <ac:spMkLst>
            <pc:docMk/>
            <pc:sldMk cId="1964199747" sldId="281"/>
            <ac:spMk id="5" creationId="{DC7FFF9F-1C1B-4FE5-5522-9FEFE4641C38}"/>
          </ac:spMkLst>
        </pc:spChg>
        <pc:spChg chg="del mod">
          <ac:chgData name="Kalp Mepani" userId="e4dfe012efaa913e" providerId="LiveId" clId="{9A5DF0BF-4AD8-41F1-AAA3-352279A0D9B7}" dt="2022-06-23T10:34:14.088" v="3474" actId="478"/>
          <ac:spMkLst>
            <pc:docMk/>
            <pc:sldMk cId="1964199747" sldId="281"/>
            <ac:spMk id="6" creationId="{67D1D63F-F888-80B6-E8BC-CD0946A9CA0B}"/>
          </ac:spMkLst>
        </pc:spChg>
        <pc:spChg chg="add mod">
          <ac:chgData name="Kalp Mepani" userId="e4dfe012efaa913e" providerId="LiveId" clId="{9A5DF0BF-4AD8-41F1-AAA3-352279A0D9B7}" dt="2022-06-23T10:14:46.056" v="3030"/>
          <ac:spMkLst>
            <pc:docMk/>
            <pc:sldMk cId="1964199747" sldId="281"/>
            <ac:spMk id="7" creationId="{6275975B-AD62-EE29-AFC2-A94CC5F4F504}"/>
          </ac:spMkLst>
        </pc:spChg>
        <pc:spChg chg="add mod">
          <ac:chgData name="Kalp Mepani" userId="e4dfe012efaa913e" providerId="LiveId" clId="{9A5DF0BF-4AD8-41F1-AAA3-352279A0D9B7}" dt="2022-06-23T10:14:46.056" v="3030"/>
          <ac:spMkLst>
            <pc:docMk/>
            <pc:sldMk cId="1964199747" sldId="281"/>
            <ac:spMk id="8" creationId="{01973829-08DF-6E0E-9FB0-58A734CC2913}"/>
          </ac:spMkLst>
        </pc:spChg>
        <pc:spChg chg="mod">
          <ac:chgData name="Kalp Mepani" userId="e4dfe012efaa913e" providerId="LiveId" clId="{9A5DF0BF-4AD8-41F1-AAA3-352279A0D9B7}" dt="2022-06-23T10:34:23.588" v="3476" actId="1076"/>
          <ac:spMkLst>
            <pc:docMk/>
            <pc:sldMk cId="1964199747" sldId="281"/>
            <ac:spMk id="14" creationId="{00000000-0000-0000-0000-000000000000}"/>
          </ac:spMkLst>
        </pc:spChg>
      </pc:sldChg>
      <pc:sldChg chg="modSp add mod">
        <pc:chgData name="Kalp Mepani" userId="e4dfe012efaa913e" providerId="LiveId" clId="{9A5DF0BF-4AD8-41F1-AAA3-352279A0D9B7}" dt="2022-06-21T07:36:13.648" v="2281" actId="20577"/>
        <pc:sldMkLst>
          <pc:docMk/>
          <pc:sldMk cId="1341749401" sldId="282"/>
        </pc:sldMkLst>
        <pc:spChg chg="mod">
          <ac:chgData name="Kalp Mepani" userId="e4dfe012efaa913e" providerId="LiveId" clId="{9A5DF0BF-4AD8-41F1-AAA3-352279A0D9B7}" dt="2022-06-21T07:35:03.980" v="2269" actId="20577"/>
          <ac:spMkLst>
            <pc:docMk/>
            <pc:sldMk cId="1341749401" sldId="282"/>
            <ac:spMk id="6" creationId="{67D1D63F-F888-80B6-E8BC-CD0946A9CA0B}"/>
          </ac:spMkLst>
        </pc:spChg>
        <pc:spChg chg="mod">
          <ac:chgData name="Kalp Mepani" userId="e4dfe012efaa913e" providerId="LiveId" clId="{9A5DF0BF-4AD8-41F1-AAA3-352279A0D9B7}" dt="2022-06-21T07:36:13.648" v="2281" actId="20577"/>
          <ac:spMkLst>
            <pc:docMk/>
            <pc:sldMk cId="1341749401" sldId="282"/>
            <ac:spMk id="14" creationId="{00000000-0000-0000-0000-000000000000}"/>
          </ac:spMkLst>
        </pc:spChg>
      </pc:sldChg>
      <pc:sldChg chg="addSp modSp add mod">
        <pc:chgData name="Kalp Mepani" userId="e4dfe012efaa913e" providerId="LiveId" clId="{9A5DF0BF-4AD8-41F1-AAA3-352279A0D9B7}" dt="2022-06-23T18:16:23.495" v="7626" actId="207"/>
        <pc:sldMkLst>
          <pc:docMk/>
          <pc:sldMk cId="1888316442" sldId="283"/>
        </pc:sldMkLst>
        <pc:spChg chg="add mod">
          <ac:chgData name="Kalp Mepani" userId="e4dfe012efaa913e" providerId="LiveId" clId="{9A5DF0BF-4AD8-41F1-AAA3-352279A0D9B7}" dt="2022-06-23T11:37:31.715" v="5159" actId="1076"/>
          <ac:spMkLst>
            <pc:docMk/>
            <pc:sldMk cId="1888316442" sldId="283"/>
            <ac:spMk id="5" creationId="{7E9CBE8C-2080-D59F-CFC5-D4574A9841B0}"/>
          </ac:spMkLst>
        </pc:spChg>
        <pc:spChg chg="mod">
          <ac:chgData name="Kalp Mepani" userId="e4dfe012efaa913e" providerId="LiveId" clId="{9A5DF0BF-4AD8-41F1-AAA3-352279A0D9B7}" dt="2022-06-23T18:08:00.504" v="7620" actId="207"/>
          <ac:spMkLst>
            <pc:docMk/>
            <pc:sldMk cId="1888316442" sldId="283"/>
            <ac:spMk id="6" creationId="{67D1D63F-F888-80B6-E8BC-CD0946A9CA0B}"/>
          </ac:spMkLst>
        </pc:spChg>
        <pc:spChg chg="mod">
          <ac:chgData name="Kalp Mepani" userId="e4dfe012efaa913e" providerId="LiveId" clId="{9A5DF0BF-4AD8-41F1-AAA3-352279A0D9B7}" dt="2022-06-23T18:08:02.855" v="7621" actId="207"/>
          <ac:spMkLst>
            <pc:docMk/>
            <pc:sldMk cId="1888316442" sldId="283"/>
            <ac:spMk id="14" creationId="{00000000-0000-0000-0000-000000000000}"/>
          </ac:spMkLst>
        </pc:spChg>
        <pc:graphicFrameChg chg="mod modGraphic">
          <ac:chgData name="Kalp Mepani" userId="e4dfe012efaa913e" providerId="LiveId" clId="{9A5DF0BF-4AD8-41F1-AAA3-352279A0D9B7}" dt="2022-06-23T18:16:23.495" v="7626" actId="207"/>
          <ac:graphicFrameMkLst>
            <pc:docMk/>
            <pc:sldMk cId="1888316442" sldId="283"/>
            <ac:graphicFrameMk id="2" creationId="{88F6808E-3927-B462-D2B6-97679EA0FD54}"/>
          </ac:graphicFrameMkLst>
        </pc:graphicFrameChg>
      </pc:sldChg>
      <pc:sldChg chg="modSp del mod">
        <pc:chgData name="Kalp Mepani" userId="e4dfe012efaa913e" providerId="LiveId" clId="{9A5DF0BF-4AD8-41F1-AAA3-352279A0D9B7}" dt="2022-06-23T09:43:34.606" v="2554" actId="47"/>
        <pc:sldMkLst>
          <pc:docMk/>
          <pc:sldMk cId="324714100" sldId="284"/>
        </pc:sldMkLst>
        <pc:spChg chg="mod">
          <ac:chgData name="Kalp Mepani" userId="e4dfe012efaa913e" providerId="LiveId" clId="{9A5DF0BF-4AD8-41F1-AAA3-352279A0D9B7}" dt="2022-06-23T09:35:58.521" v="2506"/>
          <ac:spMkLst>
            <pc:docMk/>
            <pc:sldMk cId="324714100" sldId="284"/>
            <ac:spMk id="2" creationId="{CE027A00-B873-B2B7-E0BB-DBCEEFF0678F}"/>
          </ac:spMkLst>
        </pc:spChg>
        <pc:spChg chg="mod">
          <ac:chgData name="Kalp Mepani" userId="e4dfe012efaa913e" providerId="LiveId" clId="{9A5DF0BF-4AD8-41F1-AAA3-352279A0D9B7}" dt="2022-06-23T09:36:42.571" v="2512" actId="207"/>
          <ac:spMkLst>
            <pc:docMk/>
            <pc:sldMk cId="324714100" sldId="284"/>
            <ac:spMk id="3" creationId="{19AD0F66-DB7A-B1C7-C857-CC9100AC025F}"/>
          </ac:spMkLst>
        </pc:spChg>
      </pc:sldChg>
      <pc:sldChg chg="modSp del">
        <pc:chgData name="Kalp Mepani" userId="e4dfe012efaa913e" providerId="LiveId" clId="{9A5DF0BF-4AD8-41F1-AAA3-352279A0D9B7}" dt="2022-06-23T09:43:35.595" v="2555" actId="47"/>
        <pc:sldMkLst>
          <pc:docMk/>
          <pc:sldMk cId="494571204" sldId="285"/>
        </pc:sldMkLst>
        <pc:spChg chg="mod">
          <ac:chgData name="Kalp Mepani" userId="e4dfe012efaa913e" providerId="LiveId" clId="{9A5DF0BF-4AD8-41F1-AAA3-352279A0D9B7}" dt="2022-06-23T09:35:58.521" v="2506"/>
          <ac:spMkLst>
            <pc:docMk/>
            <pc:sldMk cId="494571204" sldId="285"/>
            <ac:spMk id="2" creationId="{B8512B30-29A0-AEFF-C889-8D1C051027F6}"/>
          </ac:spMkLst>
        </pc:spChg>
        <pc:spChg chg="mod">
          <ac:chgData name="Kalp Mepani" userId="e4dfe012efaa913e" providerId="LiveId" clId="{9A5DF0BF-4AD8-41F1-AAA3-352279A0D9B7}" dt="2022-06-23T09:35:58.521" v="2506"/>
          <ac:spMkLst>
            <pc:docMk/>
            <pc:sldMk cId="494571204" sldId="285"/>
            <ac:spMk id="3" creationId="{DC60D519-3D20-0810-AC95-9B8871461A60}"/>
          </ac:spMkLst>
        </pc:spChg>
      </pc:sldChg>
      <pc:sldChg chg="modSp del">
        <pc:chgData name="Kalp Mepani" userId="e4dfe012efaa913e" providerId="LiveId" clId="{9A5DF0BF-4AD8-41F1-AAA3-352279A0D9B7}" dt="2022-06-23T09:43:36.522" v="2556" actId="47"/>
        <pc:sldMkLst>
          <pc:docMk/>
          <pc:sldMk cId="1287613190" sldId="286"/>
        </pc:sldMkLst>
        <pc:spChg chg="mod">
          <ac:chgData name="Kalp Mepani" userId="e4dfe012efaa913e" providerId="LiveId" clId="{9A5DF0BF-4AD8-41F1-AAA3-352279A0D9B7}" dt="2022-06-23T09:35:58.521" v="2506"/>
          <ac:spMkLst>
            <pc:docMk/>
            <pc:sldMk cId="1287613190" sldId="286"/>
            <ac:spMk id="2" creationId="{BC3054CA-4B46-2DA0-9F8A-F41986E2364E}"/>
          </ac:spMkLst>
        </pc:spChg>
        <pc:spChg chg="mod">
          <ac:chgData name="Kalp Mepani" userId="e4dfe012efaa913e" providerId="LiveId" clId="{9A5DF0BF-4AD8-41F1-AAA3-352279A0D9B7}" dt="2022-06-23T09:35:58.521" v="2506"/>
          <ac:spMkLst>
            <pc:docMk/>
            <pc:sldMk cId="1287613190" sldId="286"/>
            <ac:spMk id="3" creationId="{D22BC33B-D033-0E07-4B2B-19E7F7566549}"/>
          </ac:spMkLst>
        </pc:spChg>
      </pc:sldChg>
      <pc:sldChg chg="modSp del">
        <pc:chgData name="Kalp Mepani" userId="e4dfe012efaa913e" providerId="LiveId" clId="{9A5DF0BF-4AD8-41F1-AAA3-352279A0D9B7}" dt="2022-06-23T09:43:37.182" v="2557" actId="47"/>
        <pc:sldMkLst>
          <pc:docMk/>
          <pc:sldMk cId="910220820" sldId="287"/>
        </pc:sldMkLst>
        <pc:spChg chg="mod">
          <ac:chgData name="Kalp Mepani" userId="e4dfe012efaa913e" providerId="LiveId" clId="{9A5DF0BF-4AD8-41F1-AAA3-352279A0D9B7}" dt="2022-06-23T09:35:58.521" v="2506"/>
          <ac:spMkLst>
            <pc:docMk/>
            <pc:sldMk cId="910220820" sldId="287"/>
            <ac:spMk id="2" creationId="{8C67957A-977B-EF0D-D611-C289ED11DB07}"/>
          </ac:spMkLst>
        </pc:spChg>
        <pc:spChg chg="mod">
          <ac:chgData name="Kalp Mepani" userId="e4dfe012efaa913e" providerId="LiveId" clId="{9A5DF0BF-4AD8-41F1-AAA3-352279A0D9B7}" dt="2022-06-23T09:35:58.521" v="2506"/>
          <ac:spMkLst>
            <pc:docMk/>
            <pc:sldMk cId="910220820" sldId="287"/>
            <ac:spMk id="3" creationId="{CC5BAE8E-8816-B96A-7E79-D7BA32060FB4}"/>
          </ac:spMkLst>
        </pc:spChg>
      </pc:sldChg>
      <pc:sldChg chg="modSp add del mod">
        <pc:chgData name="Kalp Mepani" userId="e4dfe012efaa913e" providerId="LiveId" clId="{9A5DF0BF-4AD8-41F1-AAA3-352279A0D9B7}" dt="2022-06-23T12:03:23.089" v="5621" actId="47"/>
        <pc:sldMkLst>
          <pc:docMk/>
          <pc:sldMk cId="3261968318" sldId="288"/>
        </pc:sldMkLst>
        <pc:spChg chg="mod">
          <ac:chgData name="Kalp Mepani" userId="e4dfe012efaa913e" providerId="LiveId" clId="{9A5DF0BF-4AD8-41F1-AAA3-352279A0D9B7}" dt="2022-06-23T09:35:58.521" v="2506"/>
          <ac:spMkLst>
            <pc:docMk/>
            <pc:sldMk cId="3261968318" sldId="288"/>
            <ac:spMk id="3" creationId="{EF4F36F1-501E-AB46-777D-206DE05981C9}"/>
          </ac:spMkLst>
        </pc:spChg>
      </pc:sldChg>
      <pc:sldChg chg="addSp delSp modSp mod ord">
        <pc:chgData name="Kalp Mepani" userId="e4dfe012efaa913e" providerId="LiveId" clId="{9A5DF0BF-4AD8-41F1-AAA3-352279A0D9B7}" dt="2022-06-23T18:08:06.007" v="7622" actId="207"/>
        <pc:sldMkLst>
          <pc:docMk/>
          <pc:sldMk cId="95709503" sldId="289"/>
        </pc:sldMkLst>
        <pc:spChg chg="add del mod">
          <ac:chgData name="Kalp Mepani" userId="e4dfe012efaa913e" providerId="LiveId" clId="{9A5DF0BF-4AD8-41F1-AAA3-352279A0D9B7}" dt="2022-06-23T10:47:17.519" v="4048" actId="478"/>
          <ac:spMkLst>
            <pc:docMk/>
            <pc:sldMk cId="95709503" sldId="289"/>
            <ac:spMk id="3" creationId="{2C1D25F7-8EEC-CA22-DBFF-B459B9EE5DA9}"/>
          </ac:spMkLst>
        </pc:spChg>
        <pc:spChg chg="del mod">
          <ac:chgData name="Kalp Mepani" userId="e4dfe012efaa913e" providerId="LiveId" clId="{9A5DF0BF-4AD8-41F1-AAA3-352279A0D9B7}" dt="2022-06-23T10:47:16.449" v="4047" actId="478"/>
          <ac:spMkLst>
            <pc:docMk/>
            <pc:sldMk cId="95709503" sldId="289"/>
            <ac:spMk id="6" creationId="{67D1D63F-F888-80B6-E8BC-CD0946A9CA0B}"/>
          </ac:spMkLst>
        </pc:spChg>
        <pc:spChg chg="add mod">
          <ac:chgData name="Kalp Mepani" userId="e4dfe012efaa913e" providerId="LiveId" clId="{9A5DF0BF-4AD8-41F1-AAA3-352279A0D9B7}" dt="2022-06-23T11:38:14.870" v="5164" actId="1076"/>
          <ac:spMkLst>
            <pc:docMk/>
            <pc:sldMk cId="95709503" sldId="289"/>
            <ac:spMk id="7" creationId="{665B9984-6E28-025B-1B5A-0E9144CBB1E0}"/>
          </ac:spMkLst>
        </pc:spChg>
        <pc:spChg chg="mod">
          <ac:chgData name="Kalp Mepani" userId="e4dfe012efaa913e" providerId="LiveId" clId="{9A5DF0BF-4AD8-41F1-AAA3-352279A0D9B7}" dt="2022-06-23T18:08:06.007" v="7622" actId="207"/>
          <ac:spMkLst>
            <pc:docMk/>
            <pc:sldMk cId="95709503" sldId="289"/>
            <ac:spMk id="14" creationId="{00000000-0000-0000-0000-000000000000}"/>
          </ac:spMkLst>
        </pc:spChg>
      </pc:sldChg>
      <pc:sldChg chg="modSp del mod">
        <pc:chgData name="Kalp Mepani" userId="e4dfe012efaa913e" providerId="LiveId" clId="{9A5DF0BF-4AD8-41F1-AAA3-352279A0D9B7}" dt="2022-06-23T09:43:44.918" v="2561" actId="47"/>
        <pc:sldMkLst>
          <pc:docMk/>
          <pc:sldMk cId="1378415390" sldId="290"/>
        </pc:sldMkLst>
        <pc:spChg chg="mod">
          <ac:chgData name="Kalp Mepani" userId="e4dfe012efaa913e" providerId="LiveId" clId="{9A5DF0BF-4AD8-41F1-AAA3-352279A0D9B7}" dt="2022-06-23T09:35:58.521" v="2506"/>
          <ac:spMkLst>
            <pc:docMk/>
            <pc:sldMk cId="1378415390" sldId="290"/>
            <ac:spMk id="2" creationId="{8C67957A-977B-EF0D-D611-C289ED11DB07}"/>
          </ac:spMkLst>
        </pc:spChg>
        <pc:spChg chg="mod">
          <ac:chgData name="Kalp Mepani" userId="e4dfe012efaa913e" providerId="LiveId" clId="{9A5DF0BF-4AD8-41F1-AAA3-352279A0D9B7}" dt="2022-06-23T09:35:58.521" v="2506"/>
          <ac:spMkLst>
            <pc:docMk/>
            <pc:sldMk cId="1378415390" sldId="290"/>
            <ac:spMk id="3" creationId="{CC5BAE8E-8816-B96A-7E79-D7BA32060FB4}"/>
          </ac:spMkLst>
        </pc:spChg>
      </pc:sldChg>
      <pc:sldChg chg="modSp del mod">
        <pc:chgData name="Kalp Mepani" userId="e4dfe012efaa913e" providerId="LiveId" clId="{9A5DF0BF-4AD8-41F1-AAA3-352279A0D9B7}" dt="2022-06-23T09:43:44.417" v="2560" actId="47"/>
        <pc:sldMkLst>
          <pc:docMk/>
          <pc:sldMk cId="3263542463" sldId="291"/>
        </pc:sldMkLst>
        <pc:spChg chg="mod">
          <ac:chgData name="Kalp Mepani" userId="e4dfe012efaa913e" providerId="LiveId" clId="{9A5DF0BF-4AD8-41F1-AAA3-352279A0D9B7}" dt="2022-06-23T09:35:58.521" v="2506"/>
          <ac:spMkLst>
            <pc:docMk/>
            <pc:sldMk cId="3263542463" sldId="291"/>
            <ac:spMk id="2" creationId="{BC3054CA-4B46-2DA0-9F8A-F41986E2364E}"/>
          </ac:spMkLst>
        </pc:spChg>
        <pc:spChg chg="mod">
          <ac:chgData name="Kalp Mepani" userId="e4dfe012efaa913e" providerId="LiveId" clId="{9A5DF0BF-4AD8-41F1-AAA3-352279A0D9B7}" dt="2022-06-23T09:35:58.521" v="2506"/>
          <ac:spMkLst>
            <pc:docMk/>
            <pc:sldMk cId="3263542463" sldId="291"/>
            <ac:spMk id="3" creationId="{D22BC33B-D033-0E07-4B2B-19E7F7566549}"/>
          </ac:spMkLst>
        </pc:spChg>
      </pc:sldChg>
      <pc:sldChg chg="modSp del">
        <pc:chgData name="Kalp Mepani" userId="e4dfe012efaa913e" providerId="LiveId" clId="{9A5DF0BF-4AD8-41F1-AAA3-352279A0D9B7}" dt="2022-06-23T09:43:43.875" v="2559" actId="47"/>
        <pc:sldMkLst>
          <pc:docMk/>
          <pc:sldMk cId="526637957" sldId="292"/>
        </pc:sldMkLst>
        <pc:spChg chg="mod">
          <ac:chgData name="Kalp Mepani" userId="e4dfe012efaa913e" providerId="LiveId" clId="{9A5DF0BF-4AD8-41F1-AAA3-352279A0D9B7}" dt="2022-06-23T09:35:58.521" v="2506"/>
          <ac:spMkLst>
            <pc:docMk/>
            <pc:sldMk cId="526637957" sldId="292"/>
            <ac:spMk id="2" creationId="{B8512B30-29A0-AEFF-C889-8D1C051027F6}"/>
          </ac:spMkLst>
        </pc:spChg>
        <pc:spChg chg="mod">
          <ac:chgData name="Kalp Mepani" userId="e4dfe012efaa913e" providerId="LiveId" clId="{9A5DF0BF-4AD8-41F1-AAA3-352279A0D9B7}" dt="2022-06-23T09:35:58.521" v="2506"/>
          <ac:spMkLst>
            <pc:docMk/>
            <pc:sldMk cId="526637957" sldId="292"/>
            <ac:spMk id="3" creationId="{DC60D519-3D20-0810-AC95-9B8871461A60}"/>
          </ac:spMkLst>
        </pc:spChg>
      </pc:sldChg>
      <pc:sldChg chg="modSp del mod">
        <pc:chgData name="Kalp Mepani" userId="e4dfe012efaa913e" providerId="LiveId" clId="{9A5DF0BF-4AD8-41F1-AAA3-352279A0D9B7}" dt="2022-06-23T09:43:43.233" v="2558" actId="47"/>
        <pc:sldMkLst>
          <pc:docMk/>
          <pc:sldMk cId="828448612" sldId="293"/>
        </pc:sldMkLst>
        <pc:spChg chg="mod">
          <ac:chgData name="Kalp Mepani" userId="e4dfe012efaa913e" providerId="LiveId" clId="{9A5DF0BF-4AD8-41F1-AAA3-352279A0D9B7}" dt="2022-06-23T09:35:58.521" v="2506"/>
          <ac:spMkLst>
            <pc:docMk/>
            <pc:sldMk cId="828448612" sldId="293"/>
            <ac:spMk id="2" creationId="{CE027A00-B873-B2B7-E0BB-DBCEEFF0678F}"/>
          </ac:spMkLst>
        </pc:spChg>
        <pc:spChg chg="mod">
          <ac:chgData name="Kalp Mepani" userId="e4dfe012efaa913e" providerId="LiveId" clId="{9A5DF0BF-4AD8-41F1-AAA3-352279A0D9B7}" dt="2022-06-23T09:35:58.521" v="2506"/>
          <ac:spMkLst>
            <pc:docMk/>
            <pc:sldMk cId="828448612" sldId="293"/>
            <ac:spMk id="3" creationId="{19AD0F66-DB7A-B1C7-C857-CC9100AC025F}"/>
          </ac:spMkLst>
        </pc:spChg>
      </pc:sldChg>
      <pc:sldChg chg="modSp add del">
        <pc:chgData name="Kalp Mepani" userId="e4dfe012efaa913e" providerId="LiveId" clId="{9A5DF0BF-4AD8-41F1-AAA3-352279A0D9B7}" dt="2022-06-23T12:03:23.089" v="5621" actId="47"/>
        <pc:sldMkLst>
          <pc:docMk/>
          <pc:sldMk cId="3832656432" sldId="294"/>
        </pc:sldMkLst>
        <pc:spChg chg="mod">
          <ac:chgData name="Kalp Mepani" userId="e4dfe012efaa913e" providerId="LiveId" clId="{9A5DF0BF-4AD8-41F1-AAA3-352279A0D9B7}" dt="2022-06-23T09:35:58.521" v="2506"/>
          <ac:spMkLst>
            <pc:docMk/>
            <pc:sldMk cId="3832656432" sldId="294"/>
            <ac:spMk id="2" creationId="{796B6680-BCD7-878E-3250-3EBE9AB61A97}"/>
          </ac:spMkLst>
        </pc:spChg>
        <pc:spChg chg="mod">
          <ac:chgData name="Kalp Mepani" userId="e4dfe012efaa913e" providerId="LiveId" clId="{9A5DF0BF-4AD8-41F1-AAA3-352279A0D9B7}" dt="2022-06-23T09:35:58.521" v="2506"/>
          <ac:spMkLst>
            <pc:docMk/>
            <pc:sldMk cId="3832656432" sldId="294"/>
            <ac:spMk id="3" creationId="{B27F72FD-7961-6C6C-E937-66E670D500BC}"/>
          </ac:spMkLst>
        </pc:spChg>
      </pc:sldChg>
      <pc:sldChg chg="addSp delSp modSp mod">
        <pc:chgData name="Kalp Mepani" userId="e4dfe012efaa913e" providerId="LiveId" clId="{9A5DF0BF-4AD8-41F1-AAA3-352279A0D9B7}" dt="2022-06-23T18:08:09.035" v="7623" actId="207"/>
        <pc:sldMkLst>
          <pc:docMk/>
          <pc:sldMk cId="4077805686" sldId="295"/>
        </pc:sldMkLst>
        <pc:spChg chg="add del mod">
          <ac:chgData name="Kalp Mepani" userId="e4dfe012efaa913e" providerId="LiveId" clId="{9A5DF0BF-4AD8-41F1-AAA3-352279A0D9B7}" dt="2022-06-23T10:49:49.526" v="4226" actId="478"/>
          <ac:spMkLst>
            <pc:docMk/>
            <pc:sldMk cId="4077805686" sldId="295"/>
            <ac:spMk id="3" creationId="{48D74393-1438-571F-F111-30591C148520}"/>
          </ac:spMkLst>
        </pc:spChg>
        <pc:spChg chg="del mod">
          <ac:chgData name="Kalp Mepani" userId="e4dfe012efaa913e" providerId="LiveId" clId="{9A5DF0BF-4AD8-41F1-AAA3-352279A0D9B7}" dt="2022-06-23T10:49:48.150" v="4225" actId="478"/>
          <ac:spMkLst>
            <pc:docMk/>
            <pc:sldMk cId="4077805686" sldId="295"/>
            <ac:spMk id="6" creationId="{67D1D63F-F888-80B6-E8BC-CD0946A9CA0B}"/>
          </ac:spMkLst>
        </pc:spChg>
        <pc:spChg chg="add mod">
          <ac:chgData name="Kalp Mepani" userId="e4dfe012efaa913e" providerId="LiveId" clId="{9A5DF0BF-4AD8-41F1-AAA3-352279A0D9B7}" dt="2022-06-23T11:40:10.806" v="5174" actId="14100"/>
          <ac:spMkLst>
            <pc:docMk/>
            <pc:sldMk cId="4077805686" sldId="295"/>
            <ac:spMk id="7" creationId="{D25F772F-7701-0F32-DFC5-D6DA055328F4}"/>
          </ac:spMkLst>
        </pc:spChg>
        <pc:spChg chg="mod">
          <ac:chgData name="Kalp Mepani" userId="e4dfe012efaa913e" providerId="LiveId" clId="{9A5DF0BF-4AD8-41F1-AAA3-352279A0D9B7}" dt="2022-06-23T18:08:09.035" v="7623" actId="207"/>
          <ac:spMkLst>
            <pc:docMk/>
            <pc:sldMk cId="4077805686" sldId="295"/>
            <ac:spMk id="14" creationId="{00000000-0000-0000-0000-000000000000}"/>
          </ac:spMkLst>
        </pc:spChg>
      </pc:sldChg>
      <pc:sldChg chg="addSp delSp modSp mod">
        <pc:chgData name="Kalp Mepani" userId="e4dfe012efaa913e" providerId="LiveId" clId="{9A5DF0BF-4AD8-41F1-AAA3-352279A0D9B7}" dt="2022-06-23T18:16:33.514" v="7628" actId="207"/>
        <pc:sldMkLst>
          <pc:docMk/>
          <pc:sldMk cId="2616597252" sldId="296"/>
        </pc:sldMkLst>
        <pc:spChg chg="add del mod">
          <ac:chgData name="Kalp Mepani" userId="e4dfe012efaa913e" providerId="LiveId" clId="{9A5DF0BF-4AD8-41F1-AAA3-352279A0D9B7}" dt="2022-06-23T10:56:01.151" v="4412" actId="478"/>
          <ac:spMkLst>
            <pc:docMk/>
            <pc:sldMk cId="2616597252" sldId="296"/>
            <ac:spMk id="4" creationId="{6E254C1D-0EF9-6ADB-3C4E-23061AD750B1}"/>
          </ac:spMkLst>
        </pc:spChg>
        <pc:spChg chg="del mod">
          <ac:chgData name="Kalp Mepani" userId="e4dfe012efaa913e" providerId="LiveId" clId="{9A5DF0BF-4AD8-41F1-AAA3-352279A0D9B7}" dt="2022-06-23T10:55:58.860" v="4411" actId="478"/>
          <ac:spMkLst>
            <pc:docMk/>
            <pc:sldMk cId="2616597252" sldId="296"/>
            <ac:spMk id="6" creationId="{67D1D63F-F888-80B6-E8BC-CD0946A9CA0B}"/>
          </ac:spMkLst>
        </pc:spChg>
        <pc:spChg chg="add mod">
          <ac:chgData name="Kalp Mepani" userId="e4dfe012efaa913e" providerId="LiveId" clId="{9A5DF0BF-4AD8-41F1-AAA3-352279A0D9B7}" dt="2022-06-23T11:41:14.446" v="5179" actId="14100"/>
          <ac:spMkLst>
            <pc:docMk/>
            <pc:sldMk cId="2616597252" sldId="296"/>
            <ac:spMk id="7" creationId="{5B031A80-2E49-1A45-7D8C-E3833AB13290}"/>
          </ac:spMkLst>
        </pc:spChg>
        <pc:spChg chg="add del mod">
          <ac:chgData name="Kalp Mepani" userId="e4dfe012efaa913e" providerId="LiveId" clId="{9A5DF0BF-4AD8-41F1-AAA3-352279A0D9B7}" dt="2022-06-23T11:41:00.556" v="5177"/>
          <ac:spMkLst>
            <pc:docMk/>
            <pc:sldMk cId="2616597252" sldId="296"/>
            <ac:spMk id="8" creationId="{D20E4A74-E901-9D87-8108-20BD2A11DA8C}"/>
          </ac:spMkLst>
        </pc:spChg>
        <pc:spChg chg="mod">
          <ac:chgData name="Kalp Mepani" userId="e4dfe012efaa913e" providerId="LiveId" clId="{9A5DF0BF-4AD8-41F1-AAA3-352279A0D9B7}" dt="2022-06-23T18:08:12.342" v="7624" actId="207"/>
          <ac:spMkLst>
            <pc:docMk/>
            <pc:sldMk cId="2616597252" sldId="296"/>
            <ac:spMk id="14" creationId="{00000000-0000-0000-0000-000000000000}"/>
          </ac:spMkLst>
        </pc:spChg>
        <pc:graphicFrameChg chg="mod modGraphic">
          <ac:chgData name="Kalp Mepani" userId="e4dfe012efaa913e" providerId="LiveId" clId="{9A5DF0BF-4AD8-41F1-AAA3-352279A0D9B7}" dt="2022-06-23T18:16:33.514" v="7628" actId="207"/>
          <ac:graphicFrameMkLst>
            <pc:docMk/>
            <pc:sldMk cId="2616597252" sldId="296"/>
            <ac:graphicFrameMk id="2" creationId="{88F6808E-3927-B462-D2B6-97679EA0FD54}"/>
          </ac:graphicFrameMkLst>
        </pc:graphicFrameChg>
      </pc:sldChg>
      <pc:sldChg chg="modSp add del">
        <pc:chgData name="Kalp Mepani" userId="e4dfe012efaa913e" providerId="LiveId" clId="{9A5DF0BF-4AD8-41F1-AAA3-352279A0D9B7}" dt="2022-06-23T12:03:23.089" v="5621" actId="47"/>
        <pc:sldMkLst>
          <pc:docMk/>
          <pc:sldMk cId="3656627146" sldId="297"/>
        </pc:sldMkLst>
        <pc:spChg chg="mod">
          <ac:chgData name="Kalp Mepani" userId="e4dfe012efaa913e" providerId="LiveId" clId="{9A5DF0BF-4AD8-41F1-AAA3-352279A0D9B7}" dt="2022-06-23T09:35:58.521" v="2506"/>
          <ac:spMkLst>
            <pc:docMk/>
            <pc:sldMk cId="3656627146" sldId="297"/>
            <ac:spMk id="2" creationId="{58EBE0A4-885A-D6A2-3561-7F4E3B12DDA4}"/>
          </ac:spMkLst>
        </pc:spChg>
      </pc:sldChg>
      <pc:sldChg chg="modSp add del">
        <pc:chgData name="Kalp Mepani" userId="e4dfe012efaa913e" providerId="LiveId" clId="{9A5DF0BF-4AD8-41F1-AAA3-352279A0D9B7}" dt="2022-06-23T12:03:23.089" v="5621" actId="47"/>
        <pc:sldMkLst>
          <pc:docMk/>
          <pc:sldMk cId="1779482384" sldId="298"/>
        </pc:sldMkLst>
        <pc:spChg chg="mod">
          <ac:chgData name="Kalp Mepani" userId="e4dfe012efaa913e" providerId="LiveId" clId="{9A5DF0BF-4AD8-41F1-AAA3-352279A0D9B7}" dt="2022-06-23T09:35:58.521" v="2506"/>
          <ac:spMkLst>
            <pc:docMk/>
            <pc:sldMk cId="1779482384" sldId="298"/>
            <ac:spMk id="2" creationId="{9E96034C-7C33-D6C9-C73B-5C4492D92C54}"/>
          </ac:spMkLst>
        </pc:spChg>
        <pc:spChg chg="mod">
          <ac:chgData name="Kalp Mepani" userId="e4dfe012efaa913e" providerId="LiveId" clId="{9A5DF0BF-4AD8-41F1-AAA3-352279A0D9B7}" dt="2022-06-23T09:35:58.521" v="2506"/>
          <ac:spMkLst>
            <pc:docMk/>
            <pc:sldMk cId="1779482384" sldId="298"/>
            <ac:spMk id="3" creationId="{EA6E91E4-D452-7384-01E1-8AD2B249344E}"/>
          </ac:spMkLst>
        </pc:spChg>
      </pc:sldChg>
      <pc:sldChg chg="modSp add del">
        <pc:chgData name="Kalp Mepani" userId="e4dfe012efaa913e" providerId="LiveId" clId="{9A5DF0BF-4AD8-41F1-AAA3-352279A0D9B7}" dt="2022-06-23T14:19:37.796" v="6574" actId="47"/>
        <pc:sldMkLst>
          <pc:docMk/>
          <pc:sldMk cId="4085208110" sldId="299"/>
        </pc:sldMkLst>
        <pc:spChg chg="mod">
          <ac:chgData name="Kalp Mepani" userId="e4dfe012efaa913e" providerId="LiveId" clId="{9A5DF0BF-4AD8-41F1-AAA3-352279A0D9B7}" dt="2022-06-23T09:35:58.521" v="2506"/>
          <ac:spMkLst>
            <pc:docMk/>
            <pc:sldMk cId="4085208110" sldId="299"/>
            <ac:spMk id="2" creationId="{C4B6C421-2712-7BFC-7139-A25E9F096E32}"/>
          </ac:spMkLst>
        </pc:spChg>
        <pc:spChg chg="mod">
          <ac:chgData name="Kalp Mepani" userId="e4dfe012efaa913e" providerId="LiveId" clId="{9A5DF0BF-4AD8-41F1-AAA3-352279A0D9B7}" dt="2022-06-23T09:35:58.521" v="2506"/>
          <ac:spMkLst>
            <pc:docMk/>
            <pc:sldMk cId="4085208110" sldId="299"/>
            <ac:spMk id="3" creationId="{EBE58ACD-AEDF-1BD7-8C55-D23DC3E984A5}"/>
          </ac:spMkLst>
        </pc:spChg>
      </pc:sldChg>
      <pc:sldChg chg="modSp add del">
        <pc:chgData name="Kalp Mepani" userId="e4dfe012efaa913e" providerId="LiveId" clId="{9A5DF0BF-4AD8-41F1-AAA3-352279A0D9B7}" dt="2022-06-23T12:03:23.089" v="5621" actId="47"/>
        <pc:sldMkLst>
          <pc:docMk/>
          <pc:sldMk cId="647275423" sldId="300"/>
        </pc:sldMkLst>
        <pc:spChg chg="mod">
          <ac:chgData name="Kalp Mepani" userId="e4dfe012efaa913e" providerId="LiveId" clId="{9A5DF0BF-4AD8-41F1-AAA3-352279A0D9B7}" dt="2022-06-23T09:35:58.521" v="2506"/>
          <ac:spMkLst>
            <pc:docMk/>
            <pc:sldMk cId="647275423" sldId="300"/>
            <ac:spMk id="2" creationId="{84B932F0-604F-C87E-EA84-0024858446C0}"/>
          </ac:spMkLst>
        </pc:spChg>
        <pc:spChg chg="mod">
          <ac:chgData name="Kalp Mepani" userId="e4dfe012efaa913e" providerId="LiveId" clId="{9A5DF0BF-4AD8-41F1-AAA3-352279A0D9B7}" dt="2022-06-23T09:35:58.521" v="2506"/>
          <ac:spMkLst>
            <pc:docMk/>
            <pc:sldMk cId="647275423" sldId="300"/>
            <ac:spMk id="3" creationId="{9BFF431C-4F88-C179-630E-E11433B4E086}"/>
          </ac:spMkLst>
        </pc:spChg>
      </pc:sldChg>
      <pc:sldChg chg="modSp add del">
        <pc:chgData name="Kalp Mepani" userId="e4dfe012efaa913e" providerId="LiveId" clId="{9A5DF0BF-4AD8-41F1-AAA3-352279A0D9B7}" dt="2022-06-23T12:03:23.089" v="5621" actId="47"/>
        <pc:sldMkLst>
          <pc:docMk/>
          <pc:sldMk cId="1813332004" sldId="301"/>
        </pc:sldMkLst>
        <pc:spChg chg="mod">
          <ac:chgData name="Kalp Mepani" userId="e4dfe012efaa913e" providerId="LiveId" clId="{9A5DF0BF-4AD8-41F1-AAA3-352279A0D9B7}" dt="2022-06-23T09:35:58.521" v="2506"/>
          <ac:spMkLst>
            <pc:docMk/>
            <pc:sldMk cId="1813332004" sldId="301"/>
            <ac:spMk id="3" creationId="{C2C8545A-D5C1-DD25-EC75-8D748FEB9274}"/>
          </ac:spMkLst>
        </pc:spChg>
      </pc:sldChg>
      <pc:sldChg chg="modSp add del">
        <pc:chgData name="Kalp Mepani" userId="e4dfe012efaa913e" providerId="LiveId" clId="{9A5DF0BF-4AD8-41F1-AAA3-352279A0D9B7}" dt="2022-06-23T12:03:23.089" v="5621" actId="47"/>
        <pc:sldMkLst>
          <pc:docMk/>
          <pc:sldMk cId="3513858993" sldId="302"/>
        </pc:sldMkLst>
        <pc:spChg chg="mod">
          <ac:chgData name="Kalp Mepani" userId="e4dfe012efaa913e" providerId="LiveId" clId="{9A5DF0BF-4AD8-41F1-AAA3-352279A0D9B7}" dt="2022-06-23T09:35:58.521" v="2506"/>
          <ac:spMkLst>
            <pc:docMk/>
            <pc:sldMk cId="3513858993" sldId="302"/>
            <ac:spMk id="2" creationId="{108FC39D-8F80-50E1-7D43-2EC8EDD70E8B}"/>
          </ac:spMkLst>
        </pc:spChg>
        <pc:spChg chg="mod">
          <ac:chgData name="Kalp Mepani" userId="e4dfe012efaa913e" providerId="LiveId" clId="{9A5DF0BF-4AD8-41F1-AAA3-352279A0D9B7}" dt="2022-06-23T09:35:58.521" v="2506"/>
          <ac:spMkLst>
            <pc:docMk/>
            <pc:sldMk cId="3513858993" sldId="302"/>
            <ac:spMk id="3" creationId="{D5EB3F5D-93F0-3DC0-0B4C-A33E4A6F7D57}"/>
          </ac:spMkLst>
        </pc:spChg>
      </pc:sldChg>
      <pc:sldChg chg="modSp add del">
        <pc:chgData name="Kalp Mepani" userId="e4dfe012efaa913e" providerId="LiveId" clId="{9A5DF0BF-4AD8-41F1-AAA3-352279A0D9B7}" dt="2022-06-23T12:03:23.089" v="5621" actId="47"/>
        <pc:sldMkLst>
          <pc:docMk/>
          <pc:sldMk cId="4152447967" sldId="303"/>
        </pc:sldMkLst>
        <pc:spChg chg="mod">
          <ac:chgData name="Kalp Mepani" userId="e4dfe012efaa913e" providerId="LiveId" clId="{9A5DF0BF-4AD8-41F1-AAA3-352279A0D9B7}" dt="2022-06-23T09:35:58.521" v="2506"/>
          <ac:spMkLst>
            <pc:docMk/>
            <pc:sldMk cId="4152447967" sldId="303"/>
            <ac:spMk id="2" creationId="{7389EF3C-04A0-88A5-554B-21BC4749E46A}"/>
          </ac:spMkLst>
        </pc:spChg>
      </pc:sldChg>
      <pc:sldChg chg="modSp add del">
        <pc:chgData name="Kalp Mepani" userId="e4dfe012efaa913e" providerId="LiveId" clId="{9A5DF0BF-4AD8-41F1-AAA3-352279A0D9B7}" dt="2022-06-23T12:03:23.089" v="5621" actId="47"/>
        <pc:sldMkLst>
          <pc:docMk/>
          <pc:sldMk cId="1741071440" sldId="304"/>
        </pc:sldMkLst>
        <pc:spChg chg="mod">
          <ac:chgData name="Kalp Mepani" userId="e4dfe012efaa913e" providerId="LiveId" clId="{9A5DF0BF-4AD8-41F1-AAA3-352279A0D9B7}" dt="2022-06-23T09:35:58.521" v="2506"/>
          <ac:spMkLst>
            <pc:docMk/>
            <pc:sldMk cId="1741071440" sldId="304"/>
            <ac:spMk id="2" creationId="{5A3909A6-8DD8-6DC4-4CC6-DC19E1BF6089}"/>
          </ac:spMkLst>
        </pc:spChg>
        <pc:spChg chg="mod">
          <ac:chgData name="Kalp Mepani" userId="e4dfe012efaa913e" providerId="LiveId" clId="{9A5DF0BF-4AD8-41F1-AAA3-352279A0D9B7}" dt="2022-06-23T09:35:58.521" v="2506"/>
          <ac:spMkLst>
            <pc:docMk/>
            <pc:sldMk cId="1741071440" sldId="304"/>
            <ac:spMk id="3" creationId="{D0BA1CDF-B1F4-E432-204C-D06B30A036E2}"/>
          </ac:spMkLst>
        </pc:spChg>
      </pc:sldChg>
      <pc:sldChg chg="modSp add del">
        <pc:chgData name="Kalp Mepani" userId="e4dfe012efaa913e" providerId="LiveId" clId="{9A5DF0BF-4AD8-41F1-AAA3-352279A0D9B7}" dt="2022-06-23T12:03:23.089" v="5621" actId="47"/>
        <pc:sldMkLst>
          <pc:docMk/>
          <pc:sldMk cId="122954625" sldId="305"/>
        </pc:sldMkLst>
        <pc:spChg chg="mod">
          <ac:chgData name="Kalp Mepani" userId="e4dfe012efaa913e" providerId="LiveId" clId="{9A5DF0BF-4AD8-41F1-AAA3-352279A0D9B7}" dt="2022-06-23T09:35:58.521" v="2506"/>
          <ac:spMkLst>
            <pc:docMk/>
            <pc:sldMk cId="122954625" sldId="305"/>
            <ac:spMk id="2" creationId="{CC43E0BD-C7FD-F1E6-D078-18A631F3B1F9}"/>
          </ac:spMkLst>
        </pc:spChg>
        <pc:spChg chg="mod">
          <ac:chgData name="Kalp Mepani" userId="e4dfe012efaa913e" providerId="LiveId" clId="{9A5DF0BF-4AD8-41F1-AAA3-352279A0D9B7}" dt="2022-06-23T09:35:58.521" v="2506"/>
          <ac:spMkLst>
            <pc:docMk/>
            <pc:sldMk cId="122954625" sldId="305"/>
            <ac:spMk id="3" creationId="{39E592FC-288C-C50E-BD76-D58E7E4B69FF}"/>
          </ac:spMkLst>
        </pc:spChg>
      </pc:sldChg>
      <pc:sldChg chg="modSp del mod">
        <pc:chgData name="Kalp Mepani" userId="e4dfe012efaa913e" providerId="LiveId" clId="{9A5DF0BF-4AD8-41F1-AAA3-352279A0D9B7}" dt="2022-06-23T11:01:22.611" v="4426" actId="47"/>
        <pc:sldMkLst>
          <pc:docMk/>
          <pc:sldMk cId="4161679613" sldId="306"/>
        </pc:sldMkLst>
        <pc:spChg chg="mod">
          <ac:chgData name="Kalp Mepani" userId="e4dfe012efaa913e" providerId="LiveId" clId="{9A5DF0BF-4AD8-41F1-AAA3-352279A0D9B7}" dt="2022-06-23T11:01:00.281" v="4425"/>
          <ac:spMkLst>
            <pc:docMk/>
            <pc:sldMk cId="4161679613" sldId="306"/>
            <ac:spMk id="6" creationId="{67D1D63F-F888-80B6-E8BC-CD0946A9CA0B}"/>
          </ac:spMkLst>
        </pc:spChg>
      </pc:sldChg>
      <pc:sldChg chg="modSp new mod">
        <pc:chgData name="Kalp Mepani" userId="e4dfe012efaa913e" providerId="LiveId" clId="{9A5DF0BF-4AD8-41F1-AAA3-352279A0D9B7}" dt="2022-06-23T18:04:56.065" v="7581" actId="207"/>
        <pc:sldMkLst>
          <pc:docMk/>
          <pc:sldMk cId="966086126" sldId="307"/>
        </pc:sldMkLst>
        <pc:spChg chg="mod">
          <ac:chgData name="Kalp Mepani" userId="e4dfe012efaa913e" providerId="LiveId" clId="{9A5DF0BF-4AD8-41F1-AAA3-352279A0D9B7}" dt="2022-06-23T18:04:56.065" v="7581" actId="207"/>
          <ac:spMkLst>
            <pc:docMk/>
            <pc:sldMk cId="966086126" sldId="307"/>
            <ac:spMk id="2" creationId="{0254CD8A-BE3D-C3BB-866A-5564AC2D27B0}"/>
          </ac:spMkLst>
        </pc:spChg>
        <pc:spChg chg="mod">
          <ac:chgData name="Kalp Mepani" userId="e4dfe012efaa913e" providerId="LiveId" clId="{9A5DF0BF-4AD8-41F1-AAA3-352279A0D9B7}" dt="2022-06-23T18:04:56.065" v="7581" actId="207"/>
          <ac:spMkLst>
            <pc:docMk/>
            <pc:sldMk cId="966086126" sldId="307"/>
            <ac:spMk id="3" creationId="{5D476CEE-662F-57DF-0116-8FD5E987813B}"/>
          </ac:spMkLst>
        </pc:spChg>
      </pc:sldChg>
      <pc:sldChg chg="modSp add mod">
        <pc:chgData name="Kalp Mepani" userId="e4dfe012efaa913e" providerId="LiveId" clId="{9A5DF0BF-4AD8-41F1-AAA3-352279A0D9B7}" dt="2022-06-23T18:04:49.762" v="7580" actId="207"/>
        <pc:sldMkLst>
          <pc:docMk/>
          <pc:sldMk cId="857440429" sldId="308"/>
        </pc:sldMkLst>
        <pc:spChg chg="mod">
          <ac:chgData name="Kalp Mepani" userId="e4dfe012efaa913e" providerId="LiveId" clId="{9A5DF0BF-4AD8-41F1-AAA3-352279A0D9B7}" dt="2022-06-23T18:04:49.762" v="7580" actId="207"/>
          <ac:spMkLst>
            <pc:docMk/>
            <pc:sldMk cId="857440429" sldId="308"/>
            <ac:spMk id="2" creationId="{1FB26CD9-4C9F-C91F-182A-19A71C4FEBAE}"/>
          </ac:spMkLst>
        </pc:spChg>
        <pc:spChg chg="mod">
          <ac:chgData name="Kalp Mepani" userId="e4dfe012efaa913e" providerId="LiveId" clId="{9A5DF0BF-4AD8-41F1-AAA3-352279A0D9B7}" dt="2022-06-23T18:04:49.762" v="7580" actId="207"/>
          <ac:spMkLst>
            <pc:docMk/>
            <pc:sldMk cId="857440429" sldId="308"/>
            <ac:spMk id="3" creationId="{2E3E7A2D-9F21-45DE-08DE-13E87FCC3DDE}"/>
          </ac:spMkLst>
        </pc:spChg>
      </pc:sldChg>
      <pc:sldChg chg="modSp new del mod">
        <pc:chgData name="Kalp Mepani" userId="e4dfe012efaa913e" providerId="LiveId" clId="{9A5DF0BF-4AD8-41F1-AAA3-352279A0D9B7}" dt="2022-06-23T18:02:12.448" v="7528" actId="2696"/>
        <pc:sldMkLst>
          <pc:docMk/>
          <pc:sldMk cId="4252434836" sldId="308"/>
        </pc:sldMkLst>
        <pc:spChg chg="mod">
          <ac:chgData name="Kalp Mepani" userId="e4dfe012efaa913e" providerId="LiveId" clId="{9A5DF0BF-4AD8-41F1-AAA3-352279A0D9B7}" dt="2022-06-23T09:40:10.410" v="2553" actId="20577"/>
          <ac:spMkLst>
            <pc:docMk/>
            <pc:sldMk cId="4252434836" sldId="308"/>
            <ac:spMk id="2" creationId="{1FB26CD9-4C9F-C91F-182A-19A71C4FEBAE}"/>
          </ac:spMkLst>
        </pc:spChg>
        <pc:spChg chg="mod">
          <ac:chgData name="Kalp Mepani" userId="e4dfe012efaa913e" providerId="LiveId" clId="{9A5DF0BF-4AD8-41F1-AAA3-352279A0D9B7}" dt="2022-06-23T18:02:06.530" v="7527" actId="20577"/>
          <ac:spMkLst>
            <pc:docMk/>
            <pc:sldMk cId="4252434836" sldId="308"/>
            <ac:spMk id="3" creationId="{2E3E7A2D-9F21-45DE-08DE-13E87FCC3DDE}"/>
          </ac:spMkLst>
        </pc:spChg>
      </pc:sldChg>
      <pc:sldChg chg="addSp delSp modSp add del mod">
        <pc:chgData name="Kalp Mepani" userId="e4dfe012efaa913e" providerId="LiveId" clId="{9A5DF0BF-4AD8-41F1-AAA3-352279A0D9B7}" dt="2022-06-23T10:58:43.801" v="4421" actId="2696"/>
        <pc:sldMkLst>
          <pc:docMk/>
          <pc:sldMk cId="985947016" sldId="309"/>
        </pc:sldMkLst>
        <pc:spChg chg="add del mod">
          <ac:chgData name="Kalp Mepani" userId="e4dfe012efaa913e" providerId="LiveId" clId="{9A5DF0BF-4AD8-41F1-AAA3-352279A0D9B7}" dt="2022-06-23T10:35:03.768" v="3480" actId="478"/>
          <ac:spMkLst>
            <pc:docMk/>
            <pc:sldMk cId="985947016" sldId="309"/>
            <ac:spMk id="3" creationId="{0640CE6D-7479-C4EF-3BD0-EA42E2399960}"/>
          </ac:spMkLst>
        </pc:spChg>
        <pc:spChg chg="del mod">
          <ac:chgData name="Kalp Mepani" userId="e4dfe012efaa913e" providerId="LiveId" clId="{9A5DF0BF-4AD8-41F1-AAA3-352279A0D9B7}" dt="2022-06-23T10:35:02.528" v="3479" actId="478"/>
          <ac:spMkLst>
            <pc:docMk/>
            <pc:sldMk cId="985947016" sldId="309"/>
            <ac:spMk id="5" creationId="{375A22AC-E73A-E070-EC3A-CB7132084C2D}"/>
          </ac:spMkLst>
        </pc:spChg>
        <pc:spChg chg="mod">
          <ac:chgData name="Kalp Mepani" userId="e4dfe012efaa913e" providerId="LiveId" clId="{9A5DF0BF-4AD8-41F1-AAA3-352279A0D9B7}" dt="2022-06-23T10:24:20.377" v="3278" actId="20577"/>
          <ac:spMkLst>
            <pc:docMk/>
            <pc:sldMk cId="985947016" sldId="309"/>
            <ac:spMk id="14" creationId="{00000000-0000-0000-0000-000000000000}"/>
          </ac:spMkLst>
        </pc:spChg>
      </pc:sldChg>
      <pc:sldChg chg="modSp add mod">
        <pc:chgData name="Kalp Mepani" userId="e4dfe012efaa913e" providerId="LiveId" clId="{9A5DF0BF-4AD8-41F1-AAA3-352279A0D9B7}" dt="2022-06-23T18:07:46.078" v="7615" actId="207"/>
        <pc:sldMkLst>
          <pc:docMk/>
          <pc:sldMk cId="2283306809" sldId="309"/>
        </pc:sldMkLst>
        <pc:spChg chg="mod">
          <ac:chgData name="Kalp Mepani" userId="e4dfe012efaa913e" providerId="LiveId" clId="{9A5DF0BF-4AD8-41F1-AAA3-352279A0D9B7}" dt="2022-06-23T18:07:46.078" v="7615" actId="207"/>
          <ac:spMkLst>
            <pc:docMk/>
            <pc:sldMk cId="2283306809" sldId="309"/>
            <ac:spMk id="14" creationId="{00000000-0000-0000-0000-000000000000}"/>
          </ac:spMkLst>
        </pc:spChg>
      </pc:sldChg>
      <pc:sldChg chg="delSp modSp new del mod">
        <pc:chgData name="Kalp Mepani" userId="e4dfe012efaa913e" providerId="LiveId" clId="{9A5DF0BF-4AD8-41F1-AAA3-352279A0D9B7}" dt="2022-06-23T10:28:10.607" v="3365" actId="47"/>
        <pc:sldMkLst>
          <pc:docMk/>
          <pc:sldMk cId="774262072" sldId="310"/>
        </pc:sldMkLst>
        <pc:spChg chg="del mod">
          <ac:chgData name="Kalp Mepani" userId="e4dfe012efaa913e" providerId="LiveId" clId="{9A5DF0BF-4AD8-41F1-AAA3-352279A0D9B7}" dt="2022-06-23T10:28:08.027" v="3364" actId="478"/>
          <ac:spMkLst>
            <pc:docMk/>
            <pc:sldMk cId="774262072" sldId="310"/>
            <ac:spMk id="2" creationId="{9583646D-12B6-F95E-651C-8AE840E8C053}"/>
          </ac:spMkLst>
        </pc:spChg>
      </pc:sldChg>
      <pc:sldChg chg="modSp add mod">
        <pc:chgData name="Kalp Mepani" userId="e4dfe012efaa913e" providerId="LiveId" clId="{9A5DF0BF-4AD8-41F1-AAA3-352279A0D9B7}" dt="2022-06-23T18:06:57.560" v="7602" actId="207"/>
        <pc:sldMkLst>
          <pc:docMk/>
          <pc:sldMk cId="4293021908" sldId="310"/>
        </pc:sldMkLst>
        <pc:spChg chg="mod">
          <ac:chgData name="Kalp Mepani" userId="e4dfe012efaa913e" providerId="LiveId" clId="{9A5DF0BF-4AD8-41F1-AAA3-352279A0D9B7}" dt="2022-06-23T11:02:35.531" v="4430" actId="20577"/>
          <ac:spMkLst>
            <pc:docMk/>
            <pc:sldMk cId="4293021908" sldId="310"/>
            <ac:spMk id="4" creationId="{74CD6BEC-40AF-5FA1-9EB4-B58C9A76EC87}"/>
          </ac:spMkLst>
        </pc:spChg>
        <pc:spChg chg="mod">
          <ac:chgData name="Kalp Mepani" userId="e4dfe012efaa913e" providerId="LiveId" clId="{9A5DF0BF-4AD8-41F1-AAA3-352279A0D9B7}" dt="2022-06-23T18:06:54.606" v="7601" actId="207"/>
          <ac:spMkLst>
            <pc:docMk/>
            <pc:sldMk cId="4293021908" sldId="310"/>
            <ac:spMk id="5" creationId="{375A22AC-E73A-E070-EC3A-CB7132084C2D}"/>
          </ac:spMkLst>
        </pc:spChg>
        <pc:spChg chg="mod">
          <ac:chgData name="Kalp Mepani" userId="e4dfe012efaa913e" providerId="LiveId" clId="{9A5DF0BF-4AD8-41F1-AAA3-352279A0D9B7}" dt="2022-06-23T11:06:40.991" v="4437"/>
          <ac:spMkLst>
            <pc:docMk/>
            <pc:sldMk cId="4293021908" sldId="310"/>
            <ac:spMk id="7" creationId="{B7D54373-8D13-BA03-E6CC-94D5DC27AF42}"/>
          </ac:spMkLst>
        </pc:spChg>
        <pc:spChg chg="mod">
          <ac:chgData name="Kalp Mepani" userId="e4dfe012efaa913e" providerId="LiveId" clId="{9A5DF0BF-4AD8-41F1-AAA3-352279A0D9B7}" dt="2022-06-23T18:06:57.560" v="7602" actId="207"/>
          <ac:spMkLst>
            <pc:docMk/>
            <pc:sldMk cId="4293021908" sldId="310"/>
            <ac:spMk id="14" creationId="{00000000-0000-0000-0000-000000000000}"/>
          </ac:spMkLst>
        </pc:spChg>
      </pc:sldChg>
      <pc:sldChg chg="addSp delSp modSp add mod">
        <pc:chgData name="Kalp Mepani" userId="e4dfe012efaa913e" providerId="LiveId" clId="{9A5DF0BF-4AD8-41F1-AAA3-352279A0D9B7}" dt="2022-06-23T18:07:01.665" v="7603" actId="207"/>
        <pc:sldMkLst>
          <pc:docMk/>
          <pc:sldMk cId="13922470" sldId="311"/>
        </pc:sldMkLst>
        <pc:spChg chg="mod">
          <ac:chgData name="Kalp Mepani" userId="e4dfe012efaa913e" providerId="LiveId" clId="{9A5DF0BF-4AD8-41F1-AAA3-352279A0D9B7}" dt="2022-06-23T11:02:47.011" v="4432" actId="20577"/>
          <ac:spMkLst>
            <pc:docMk/>
            <pc:sldMk cId="13922470" sldId="311"/>
            <ac:spMk id="4" creationId="{74CD6BEC-40AF-5FA1-9EB4-B58C9A76EC87}"/>
          </ac:spMkLst>
        </pc:spChg>
        <pc:spChg chg="add mod">
          <ac:chgData name="Kalp Mepani" userId="e4dfe012efaa913e" providerId="LiveId" clId="{9A5DF0BF-4AD8-41F1-AAA3-352279A0D9B7}" dt="2022-06-23T11:06:52.991" v="4439"/>
          <ac:spMkLst>
            <pc:docMk/>
            <pc:sldMk cId="13922470" sldId="311"/>
            <ac:spMk id="5" creationId="{1AAAC031-2D92-3834-E146-55466DFED133}"/>
          </ac:spMkLst>
        </pc:spChg>
        <pc:spChg chg="del">
          <ac:chgData name="Kalp Mepani" userId="e4dfe012efaa913e" providerId="LiveId" clId="{9A5DF0BF-4AD8-41F1-AAA3-352279A0D9B7}" dt="2022-06-23T11:06:52.171" v="4438" actId="478"/>
          <ac:spMkLst>
            <pc:docMk/>
            <pc:sldMk cId="13922470" sldId="311"/>
            <ac:spMk id="7" creationId="{B7D54373-8D13-BA03-E6CC-94D5DC27AF42}"/>
          </ac:spMkLst>
        </pc:spChg>
        <pc:spChg chg="mod">
          <ac:chgData name="Kalp Mepani" userId="e4dfe012efaa913e" providerId="LiveId" clId="{9A5DF0BF-4AD8-41F1-AAA3-352279A0D9B7}" dt="2022-06-23T18:07:01.665" v="7603" actId="207"/>
          <ac:spMkLst>
            <pc:docMk/>
            <pc:sldMk cId="13922470" sldId="311"/>
            <ac:spMk id="14" creationId="{00000000-0000-0000-0000-000000000000}"/>
          </ac:spMkLst>
        </pc:spChg>
      </pc:sldChg>
      <pc:sldChg chg="add del">
        <pc:chgData name="Kalp Mepani" userId="e4dfe012efaa913e" providerId="LiveId" clId="{9A5DF0BF-4AD8-41F1-AAA3-352279A0D9B7}" dt="2022-06-23T10:39:44.198" v="3682" actId="47"/>
        <pc:sldMkLst>
          <pc:docMk/>
          <pc:sldMk cId="2317435266" sldId="312"/>
        </pc:sldMkLst>
      </pc:sldChg>
      <pc:sldChg chg="addSp delSp modSp add mod">
        <pc:chgData name="Kalp Mepani" userId="e4dfe012efaa913e" providerId="LiveId" clId="{9A5DF0BF-4AD8-41F1-AAA3-352279A0D9B7}" dt="2022-06-23T18:07:06.148" v="7604" actId="207"/>
        <pc:sldMkLst>
          <pc:docMk/>
          <pc:sldMk cId="947639870" sldId="313"/>
        </pc:sldMkLst>
        <pc:spChg chg="add mod">
          <ac:chgData name="Kalp Mepani" userId="e4dfe012efaa913e" providerId="LiveId" clId="{9A5DF0BF-4AD8-41F1-AAA3-352279A0D9B7}" dt="2022-06-23T11:06:57.891" v="4441"/>
          <ac:spMkLst>
            <pc:docMk/>
            <pc:sldMk cId="947639870" sldId="313"/>
            <ac:spMk id="5" creationId="{72F9BE8F-87EF-4673-1CA2-0ACA75738301}"/>
          </ac:spMkLst>
        </pc:spChg>
        <pc:spChg chg="mod">
          <ac:chgData name="Kalp Mepani" userId="e4dfe012efaa913e" providerId="LiveId" clId="{9A5DF0BF-4AD8-41F1-AAA3-352279A0D9B7}" dt="2022-06-23T11:02:51.461" v="4434" actId="20577"/>
          <ac:spMkLst>
            <pc:docMk/>
            <pc:sldMk cId="947639870" sldId="313"/>
            <ac:spMk id="7" creationId="{2ED002DC-FDA0-09AA-19F8-B86CBF0B6080}"/>
          </ac:spMkLst>
        </pc:spChg>
        <pc:spChg chg="del">
          <ac:chgData name="Kalp Mepani" userId="e4dfe012efaa913e" providerId="LiveId" clId="{9A5DF0BF-4AD8-41F1-AAA3-352279A0D9B7}" dt="2022-06-23T11:06:57.247" v="4440" actId="478"/>
          <ac:spMkLst>
            <pc:docMk/>
            <pc:sldMk cId="947639870" sldId="313"/>
            <ac:spMk id="8" creationId="{DA294558-3D4A-D1D0-71A4-96CB46FF2DAB}"/>
          </ac:spMkLst>
        </pc:spChg>
        <pc:spChg chg="mod">
          <ac:chgData name="Kalp Mepani" userId="e4dfe012efaa913e" providerId="LiveId" clId="{9A5DF0BF-4AD8-41F1-AAA3-352279A0D9B7}" dt="2022-06-23T18:07:06.148" v="7604" actId="207"/>
          <ac:spMkLst>
            <pc:docMk/>
            <pc:sldMk cId="947639870" sldId="313"/>
            <ac:spMk id="14" creationId="{00000000-0000-0000-0000-000000000000}"/>
          </ac:spMkLst>
        </pc:spChg>
        <pc:graphicFrameChg chg="add del mod modGraphic">
          <ac:chgData name="Kalp Mepani" userId="e4dfe012efaa913e" providerId="LiveId" clId="{9A5DF0BF-4AD8-41F1-AAA3-352279A0D9B7}" dt="2022-06-23T11:30:01.174" v="5071" actId="478"/>
          <ac:graphicFrameMkLst>
            <pc:docMk/>
            <pc:sldMk cId="947639870" sldId="313"/>
            <ac:graphicFrameMk id="2" creationId="{3D915E1F-5392-4F25-5B79-7191C93C087A}"/>
          </ac:graphicFrameMkLst>
        </pc:graphicFrameChg>
        <pc:graphicFrameChg chg="add mod modGraphic">
          <ac:chgData name="Kalp Mepani" userId="e4dfe012efaa913e" providerId="LiveId" clId="{9A5DF0BF-4AD8-41F1-AAA3-352279A0D9B7}" dt="2022-06-23T11:32:29.955" v="5131" actId="20577"/>
          <ac:graphicFrameMkLst>
            <pc:docMk/>
            <pc:sldMk cId="947639870" sldId="313"/>
            <ac:graphicFrameMk id="3" creationId="{2B9A37B8-8928-7F4D-18C3-D64128283861}"/>
          </ac:graphicFrameMkLst>
        </pc:graphicFrameChg>
      </pc:sldChg>
      <pc:sldChg chg="addSp delSp modSp add mod">
        <pc:chgData name="Kalp Mepani" userId="e4dfe012efaa913e" providerId="LiveId" clId="{9A5DF0BF-4AD8-41F1-AAA3-352279A0D9B7}" dt="2022-06-23T18:07:10.024" v="7605" actId="207"/>
        <pc:sldMkLst>
          <pc:docMk/>
          <pc:sldMk cId="1001395224" sldId="314"/>
        </pc:sldMkLst>
        <pc:spChg chg="add mod">
          <ac:chgData name="Kalp Mepani" userId="e4dfe012efaa913e" providerId="LiveId" clId="{9A5DF0BF-4AD8-41F1-AAA3-352279A0D9B7}" dt="2022-06-23T11:07:04.222" v="4443"/>
          <ac:spMkLst>
            <pc:docMk/>
            <pc:sldMk cId="1001395224" sldId="314"/>
            <ac:spMk id="5" creationId="{F9A1E128-9361-6D78-D0C3-4ABB6AED0086}"/>
          </ac:spMkLst>
        </pc:spChg>
        <pc:spChg chg="mod">
          <ac:chgData name="Kalp Mepani" userId="e4dfe012efaa913e" providerId="LiveId" clId="{9A5DF0BF-4AD8-41F1-AAA3-352279A0D9B7}" dt="2022-06-23T11:02:55.551" v="4436" actId="20577"/>
          <ac:spMkLst>
            <pc:docMk/>
            <pc:sldMk cId="1001395224" sldId="314"/>
            <ac:spMk id="7" creationId="{6275975B-AD62-EE29-AFC2-A94CC5F4F504}"/>
          </ac:spMkLst>
        </pc:spChg>
        <pc:spChg chg="del">
          <ac:chgData name="Kalp Mepani" userId="e4dfe012efaa913e" providerId="LiveId" clId="{9A5DF0BF-4AD8-41F1-AAA3-352279A0D9B7}" dt="2022-06-23T11:07:03.582" v="4442" actId="478"/>
          <ac:spMkLst>
            <pc:docMk/>
            <pc:sldMk cId="1001395224" sldId="314"/>
            <ac:spMk id="8" creationId="{01973829-08DF-6E0E-9FB0-58A734CC2913}"/>
          </ac:spMkLst>
        </pc:spChg>
        <pc:spChg chg="mod">
          <ac:chgData name="Kalp Mepani" userId="e4dfe012efaa913e" providerId="LiveId" clId="{9A5DF0BF-4AD8-41F1-AAA3-352279A0D9B7}" dt="2022-06-23T18:07:10.024" v="7605" actId="207"/>
          <ac:spMkLst>
            <pc:docMk/>
            <pc:sldMk cId="1001395224" sldId="314"/>
            <ac:spMk id="14" creationId="{00000000-0000-0000-0000-000000000000}"/>
          </ac:spMkLst>
        </pc:spChg>
      </pc:sldChg>
      <pc:sldChg chg="modSp add mod">
        <pc:chgData name="Kalp Mepani" userId="e4dfe012efaa913e" providerId="LiveId" clId="{9A5DF0BF-4AD8-41F1-AAA3-352279A0D9B7}" dt="2022-06-23T18:05:17.941" v="7583" actId="207"/>
        <pc:sldMkLst>
          <pc:docMk/>
          <pc:sldMk cId="311145046" sldId="315"/>
        </pc:sldMkLst>
        <pc:spChg chg="mod">
          <ac:chgData name="Kalp Mepani" userId="e4dfe012efaa913e" providerId="LiveId" clId="{9A5DF0BF-4AD8-41F1-AAA3-352279A0D9B7}" dt="2022-06-23T18:05:17.941" v="7583" actId="207"/>
          <ac:spMkLst>
            <pc:docMk/>
            <pc:sldMk cId="311145046" sldId="315"/>
            <ac:spMk id="4" creationId="{74CD6BEC-40AF-5FA1-9EB4-B58C9A76EC87}"/>
          </ac:spMkLst>
        </pc:spChg>
        <pc:spChg chg="mod">
          <ac:chgData name="Kalp Mepani" userId="e4dfe012efaa913e" providerId="LiveId" clId="{9A5DF0BF-4AD8-41F1-AAA3-352279A0D9B7}" dt="2022-06-23T18:05:09.302" v="7582" actId="207"/>
          <ac:spMkLst>
            <pc:docMk/>
            <pc:sldMk cId="311145046" sldId="315"/>
            <ac:spMk id="5" creationId="{375A22AC-E73A-E070-EC3A-CB7132084C2D}"/>
          </ac:spMkLst>
        </pc:spChg>
        <pc:spChg chg="mod">
          <ac:chgData name="Kalp Mepani" userId="e4dfe012efaa913e" providerId="LiveId" clId="{9A5DF0BF-4AD8-41F1-AAA3-352279A0D9B7}" dt="2022-06-23T18:05:17.941" v="7583" actId="207"/>
          <ac:spMkLst>
            <pc:docMk/>
            <pc:sldMk cId="311145046" sldId="315"/>
            <ac:spMk id="7" creationId="{B7D54373-8D13-BA03-E6CC-94D5DC27AF42}"/>
          </ac:spMkLst>
        </pc:spChg>
        <pc:spChg chg="mod">
          <ac:chgData name="Kalp Mepani" userId="e4dfe012efaa913e" providerId="LiveId" clId="{9A5DF0BF-4AD8-41F1-AAA3-352279A0D9B7}" dt="2022-06-23T18:05:09.302" v="7582" actId="207"/>
          <ac:spMkLst>
            <pc:docMk/>
            <pc:sldMk cId="311145046" sldId="315"/>
            <ac:spMk id="14" creationId="{00000000-0000-0000-0000-000000000000}"/>
          </ac:spMkLst>
        </pc:spChg>
      </pc:sldChg>
      <pc:sldChg chg="modSp add del mod">
        <pc:chgData name="Kalp Mepani" userId="e4dfe012efaa913e" providerId="LiveId" clId="{9A5DF0BF-4AD8-41F1-AAA3-352279A0D9B7}" dt="2022-06-23T17:46:49.809" v="7272" actId="2696"/>
        <pc:sldMkLst>
          <pc:docMk/>
          <pc:sldMk cId="3966500983" sldId="315"/>
        </pc:sldMkLst>
        <pc:spChg chg="mod">
          <ac:chgData name="Kalp Mepani" userId="e4dfe012efaa913e" providerId="LiveId" clId="{9A5DF0BF-4AD8-41F1-AAA3-352279A0D9B7}" dt="2022-06-23T11:43:59.536" v="5207" actId="20577"/>
          <ac:spMkLst>
            <pc:docMk/>
            <pc:sldMk cId="3966500983" sldId="315"/>
            <ac:spMk id="4" creationId="{74CD6BEC-40AF-5FA1-9EB4-B58C9A76EC87}"/>
          </ac:spMkLst>
        </pc:spChg>
        <pc:spChg chg="mod">
          <ac:chgData name="Kalp Mepani" userId="e4dfe012efaa913e" providerId="LiveId" clId="{9A5DF0BF-4AD8-41F1-AAA3-352279A0D9B7}" dt="2022-06-23T11:47:45.106" v="5286" actId="20577"/>
          <ac:spMkLst>
            <pc:docMk/>
            <pc:sldMk cId="3966500983" sldId="315"/>
            <ac:spMk id="5" creationId="{375A22AC-E73A-E070-EC3A-CB7132084C2D}"/>
          </ac:spMkLst>
        </pc:spChg>
        <pc:spChg chg="mod">
          <ac:chgData name="Kalp Mepani" userId="e4dfe012efaa913e" providerId="LiveId" clId="{9A5DF0BF-4AD8-41F1-AAA3-352279A0D9B7}" dt="2022-06-23T11:48:23.076" v="5289" actId="14100"/>
          <ac:spMkLst>
            <pc:docMk/>
            <pc:sldMk cId="3966500983" sldId="315"/>
            <ac:spMk id="7" creationId="{B7D54373-8D13-BA03-E6CC-94D5DC27AF42}"/>
          </ac:spMkLst>
        </pc:spChg>
        <pc:spChg chg="mod">
          <ac:chgData name="Kalp Mepani" userId="e4dfe012efaa913e" providerId="LiveId" clId="{9A5DF0BF-4AD8-41F1-AAA3-352279A0D9B7}" dt="2022-06-23T11:47:42.167" v="5285" actId="20577"/>
          <ac:spMkLst>
            <pc:docMk/>
            <pc:sldMk cId="3966500983" sldId="315"/>
            <ac:spMk id="14" creationId="{00000000-0000-0000-0000-000000000000}"/>
          </ac:spMkLst>
        </pc:spChg>
      </pc:sldChg>
      <pc:sldChg chg="modSp add mod">
        <pc:chgData name="Kalp Mepani" userId="e4dfe012efaa913e" providerId="LiveId" clId="{9A5DF0BF-4AD8-41F1-AAA3-352279A0D9B7}" dt="2022-06-23T18:05:29.662" v="7584" actId="207"/>
        <pc:sldMkLst>
          <pc:docMk/>
          <pc:sldMk cId="3076222296" sldId="316"/>
        </pc:sldMkLst>
        <pc:spChg chg="mod">
          <ac:chgData name="Kalp Mepani" userId="e4dfe012efaa913e" providerId="LiveId" clId="{9A5DF0BF-4AD8-41F1-AAA3-352279A0D9B7}" dt="2022-06-23T18:05:29.662" v="7584" actId="207"/>
          <ac:spMkLst>
            <pc:docMk/>
            <pc:sldMk cId="3076222296" sldId="316"/>
            <ac:spMk id="14" creationId="{00000000-0000-0000-0000-000000000000}"/>
          </ac:spMkLst>
        </pc:spChg>
      </pc:sldChg>
      <pc:sldChg chg="addSp modSp add del mod">
        <pc:chgData name="Kalp Mepani" userId="e4dfe012efaa913e" providerId="LiveId" clId="{9A5DF0BF-4AD8-41F1-AAA3-352279A0D9B7}" dt="2022-06-23T17:46:49.809" v="7272" actId="2696"/>
        <pc:sldMkLst>
          <pc:docMk/>
          <pc:sldMk cId="3195479927" sldId="316"/>
        </pc:sldMkLst>
        <pc:spChg chg="mod">
          <ac:chgData name="Kalp Mepani" userId="e4dfe012efaa913e" providerId="LiveId" clId="{9A5DF0BF-4AD8-41F1-AAA3-352279A0D9B7}" dt="2022-06-23T11:44:06.696" v="5208" actId="20577"/>
          <ac:spMkLst>
            <pc:docMk/>
            <pc:sldMk cId="3195479927" sldId="316"/>
            <ac:spMk id="4" creationId="{74CD6BEC-40AF-5FA1-9EB4-B58C9A76EC87}"/>
          </ac:spMkLst>
        </pc:spChg>
        <pc:spChg chg="mod">
          <ac:chgData name="Kalp Mepani" userId="e4dfe012efaa913e" providerId="LiveId" clId="{9A5DF0BF-4AD8-41F1-AAA3-352279A0D9B7}" dt="2022-06-23T11:48:32.141" v="5290"/>
          <ac:spMkLst>
            <pc:docMk/>
            <pc:sldMk cId="3195479927" sldId="316"/>
            <ac:spMk id="7" creationId="{B7D54373-8D13-BA03-E6CC-94D5DC27AF42}"/>
          </ac:spMkLst>
        </pc:spChg>
        <pc:spChg chg="mod">
          <ac:chgData name="Kalp Mepani" userId="e4dfe012efaa913e" providerId="LiveId" clId="{9A5DF0BF-4AD8-41F1-AAA3-352279A0D9B7}" dt="2022-06-23T11:51:50.027" v="5365" actId="1076"/>
          <ac:spMkLst>
            <pc:docMk/>
            <pc:sldMk cId="3195479927" sldId="316"/>
            <ac:spMk id="14" creationId="{00000000-0000-0000-0000-000000000000}"/>
          </ac:spMkLst>
        </pc:spChg>
        <pc:picChg chg="add mod">
          <ac:chgData name="Kalp Mepani" userId="e4dfe012efaa913e" providerId="LiveId" clId="{9A5DF0BF-4AD8-41F1-AAA3-352279A0D9B7}" dt="2022-06-23T11:51:53.037" v="5366" actId="1076"/>
          <ac:picMkLst>
            <pc:docMk/>
            <pc:sldMk cId="3195479927" sldId="316"/>
            <ac:picMk id="3" creationId="{71534672-C461-844A-A4AB-0D979D2823AA}"/>
          </ac:picMkLst>
        </pc:picChg>
      </pc:sldChg>
      <pc:sldChg chg="addSp modSp add del mod">
        <pc:chgData name="Kalp Mepani" userId="e4dfe012efaa913e" providerId="LiveId" clId="{9A5DF0BF-4AD8-41F1-AAA3-352279A0D9B7}" dt="2022-06-23T17:46:49.809" v="7272" actId="2696"/>
        <pc:sldMkLst>
          <pc:docMk/>
          <pc:sldMk cId="1275016189" sldId="317"/>
        </pc:sldMkLst>
        <pc:spChg chg="mod">
          <ac:chgData name="Kalp Mepani" userId="e4dfe012efaa913e" providerId="LiveId" clId="{9A5DF0BF-4AD8-41F1-AAA3-352279A0D9B7}" dt="2022-06-23T11:44:10.346" v="5209" actId="20577"/>
          <ac:spMkLst>
            <pc:docMk/>
            <pc:sldMk cId="1275016189" sldId="317"/>
            <ac:spMk id="7" creationId="{2ED002DC-FDA0-09AA-19F8-B86CBF0B6080}"/>
          </ac:spMkLst>
        </pc:spChg>
        <pc:spChg chg="mod">
          <ac:chgData name="Kalp Mepani" userId="e4dfe012efaa913e" providerId="LiveId" clId="{9A5DF0BF-4AD8-41F1-AAA3-352279A0D9B7}" dt="2022-06-23T11:48:37.117" v="5291"/>
          <ac:spMkLst>
            <pc:docMk/>
            <pc:sldMk cId="1275016189" sldId="317"/>
            <ac:spMk id="8" creationId="{DA294558-3D4A-D1D0-71A4-96CB46FF2DAB}"/>
          </ac:spMkLst>
        </pc:spChg>
        <pc:spChg chg="mod">
          <ac:chgData name="Kalp Mepani" userId="e4dfe012efaa913e" providerId="LiveId" clId="{9A5DF0BF-4AD8-41F1-AAA3-352279A0D9B7}" dt="2022-06-23T11:59:54.243" v="5491" actId="1076"/>
          <ac:spMkLst>
            <pc:docMk/>
            <pc:sldMk cId="1275016189" sldId="317"/>
            <ac:spMk id="14" creationId="{00000000-0000-0000-0000-000000000000}"/>
          </ac:spMkLst>
        </pc:spChg>
        <pc:picChg chg="add mod">
          <ac:chgData name="Kalp Mepani" userId="e4dfe012efaa913e" providerId="LiveId" clId="{9A5DF0BF-4AD8-41F1-AAA3-352279A0D9B7}" dt="2022-06-23T11:58:22.768" v="5471" actId="1076"/>
          <ac:picMkLst>
            <pc:docMk/>
            <pc:sldMk cId="1275016189" sldId="317"/>
            <ac:picMk id="3" creationId="{0E271360-60B8-FE15-274A-C6615637AB55}"/>
          </ac:picMkLst>
        </pc:picChg>
        <pc:picChg chg="add mod">
          <ac:chgData name="Kalp Mepani" userId="e4dfe012efaa913e" providerId="LiveId" clId="{9A5DF0BF-4AD8-41F1-AAA3-352279A0D9B7}" dt="2022-06-23T11:58:33.918" v="5473" actId="1076"/>
          <ac:picMkLst>
            <pc:docMk/>
            <pc:sldMk cId="1275016189" sldId="317"/>
            <ac:picMk id="5" creationId="{F15E31F6-8185-A4E1-08E0-8FE08823510C}"/>
          </ac:picMkLst>
        </pc:picChg>
      </pc:sldChg>
      <pc:sldChg chg="modSp add mod">
        <pc:chgData name="Kalp Mepani" userId="e4dfe012efaa913e" providerId="LiveId" clId="{9A5DF0BF-4AD8-41F1-AAA3-352279A0D9B7}" dt="2022-06-23T18:06:03.666" v="7589" actId="207"/>
        <pc:sldMkLst>
          <pc:docMk/>
          <pc:sldMk cId="2025028462" sldId="317"/>
        </pc:sldMkLst>
        <pc:spChg chg="mod">
          <ac:chgData name="Kalp Mepani" userId="e4dfe012efaa913e" providerId="LiveId" clId="{9A5DF0BF-4AD8-41F1-AAA3-352279A0D9B7}" dt="2022-06-23T18:06:03.666" v="7589" actId="207"/>
          <ac:spMkLst>
            <pc:docMk/>
            <pc:sldMk cId="2025028462" sldId="317"/>
            <ac:spMk id="14" creationId="{00000000-0000-0000-0000-000000000000}"/>
          </ac:spMkLst>
        </pc:spChg>
      </pc:sldChg>
      <pc:sldChg chg="modSp add mod">
        <pc:chgData name="Kalp Mepani" userId="e4dfe012efaa913e" providerId="LiveId" clId="{9A5DF0BF-4AD8-41F1-AAA3-352279A0D9B7}" dt="2022-06-23T18:06:08.592" v="7590" actId="207"/>
        <pc:sldMkLst>
          <pc:docMk/>
          <pc:sldMk cId="2599730053" sldId="318"/>
        </pc:sldMkLst>
        <pc:spChg chg="mod">
          <ac:chgData name="Kalp Mepani" userId="e4dfe012efaa913e" providerId="LiveId" clId="{9A5DF0BF-4AD8-41F1-AAA3-352279A0D9B7}" dt="2022-06-23T18:06:08.592" v="7590" actId="207"/>
          <ac:spMkLst>
            <pc:docMk/>
            <pc:sldMk cId="2599730053" sldId="318"/>
            <ac:spMk id="14" creationId="{00000000-0000-0000-0000-000000000000}"/>
          </ac:spMkLst>
        </pc:spChg>
      </pc:sldChg>
      <pc:sldChg chg="modSp add del mod">
        <pc:chgData name="Kalp Mepani" userId="e4dfe012efaa913e" providerId="LiveId" clId="{9A5DF0BF-4AD8-41F1-AAA3-352279A0D9B7}" dt="2022-06-23T17:46:49.809" v="7272" actId="2696"/>
        <pc:sldMkLst>
          <pc:docMk/>
          <pc:sldMk cId="3614772855" sldId="318"/>
        </pc:sldMkLst>
        <pc:spChg chg="mod">
          <ac:chgData name="Kalp Mepani" userId="e4dfe012efaa913e" providerId="LiveId" clId="{9A5DF0BF-4AD8-41F1-AAA3-352279A0D9B7}" dt="2022-06-23T11:44:13.716" v="5210" actId="20577"/>
          <ac:spMkLst>
            <pc:docMk/>
            <pc:sldMk cId="3614772855" sldId="318"/>
            <ac:spMk id="7" creationId="{6275975B-AD62-EE29-AFC2-A94CC5F4F504}"/>
          </ac:spMkLst>
        </pc:spChg>
        <pc:spChg chg="mod">
          <ac:chgData name="Kalp Mepani" userId="e4dfe012efaa913e" providerId="LiveId" clId="{9A5DF0BF-4AD8-41F1-AAA3-352279A0D9B7}" dt="2022-06-23T11:48:55.696" v="5292"/>
          <ac:spMkLst>
            <pc:docMk/>
            <pc:sldMk cId="3614772855" sldId="318"/>
            <ac:spMk id="8" creationId="{01973829-08DF-6E0E-9FB0-58A734CC2913}"/>
          </ac:spMkLst>
        </pc:spChg>
        <pc:spChg chg="mod">
          <ac:chgData name="Kalp Mepani" userId="e4dfe012efaa913e" providerId="LiveId" clId="{9A5DF0BF-4AD8-41F1-AAA3-352279A0D9B7}" dt="2022-06-23T12:11:59.700" v="5905" actId="12"/>
          <ac:spMkLst>
            <pc:docMk/>
            <pc:sldMk cId="3614772855" sldId="318"/>
            <ac:spMk id="14" creationId="{00000000-0000-0000-0000-000000000000}"/>
          </ac:spMkLst>
        </pc:spChg>
      </pc:sldChg>
      <pc:sldChg chg="modSp add mod">
        <pc:chgData name="Kalp Mepani" userId="e4dfe012efaa913e" providerId="LiveId" clId="{9A5DF0BF-4AD8-41F1-AAA3-352279A0D9B7}" dt="2022-06-23T18:07:19.205" v="7608" actId="207"/>
        <pc:sldMkLst>
          <pc:docMk/>
          <pc:sldMk cId="3929776537" sldId="319"/>
        </pc:sldMkLst>
        <pc:spChg chg="mod">
          <ac:chgData name="Kalp Mepani" userId="e4dfe012efaa913e" providerId="LiveId" clId="{9A5DF0BF-4AD8-41F1-AAA3-352279A0D9B7}" dt="2022-06-23T12:09:23.790" v="5793" actId="20577"/>
          <ac:spMkLst>
            <pc:docMk/>
            <pc:sldMk cId="3929776537" sldId="319"/>
            <ac:spMk id="4" creationId="{74CD6BEC-40AF-5FA1-9EB4-B58C9A76EC87}"/>
          </ac:spMkLst>
        </pc:spChg>
        <pc:spChg chg="mod">
          <ac:chgData name="Kalp Mepani" userId="e4dfe012efaa913e" providerId="LiveId" clId="{9A5DF0BF-4AD8-41F1-AAA3-352279A0D9B7}" dt="2022-06-23T18:07:14.518" v="7606" actId="207"/>
          <ac:spMkLst>
            <pc:docMk/>
            <pc:sldMk cId="3929776537" sldId="319"/>
            <ac:spMk id="5" creationId="{375A22AC-E73A-E070-EC3A-CB7132084C2D}"/>
          </ac:spMkLst>
        </pc:spChg>
        <pc:spChg chg="mod">
          <ac:chgData name="Kalp Mepani" userId="e4dfe012efaa913e" providerId="LiveId" clId="{9A5DF0BF-4AD8-41F1-AAA3-352279A0D9B7}" dt="2022-06-23T12:13:28.761" v="5915" actId="1076"/>
          <ac:spMkLst>
            <pc:docMk/>
            <pc:sldMk cId="3929776537" sldId="319"/>
            <ac:spMk id="7" creationId="{B7D54373-8D13-BA03-E6CC-94D5DC27AF42}"/>
          </ac:spMkLst>
        </pc:spChg>
        <pc:spChg chg="mod">
          <ac:chgData name="Kalp Mepani" userId="e4dfe012efaa913e" providerId="LiveId" clId="{9A5DF0BF-4AD8-41F1-AAA3-352279A0D9B7}" dt="2022-06-23T18:07:19.205" v="7608" actId="207"/>
          <ac:spMkLst>
            <pc:docMk/>
            <pc:sldMk cId="3929776537" sldId="319"/>
            <ac:spMk id="14" creationId="{00000000-0000-0000-0000-000000000000}"/>
          </ac:spMkLst>
        </pc:spChg>
      </pc:sldChg>
      <pc:sldChg chg="addSp delSp modSp add mod">
        <pc:chgData name="Kalp Mepani" userId="e4dfe012efaa913e" providerId="LiveId" clId="{9A5DF0BF-4AD8-41F1-AAA3-352279A0D9B7}" dt="2022-06-23T18:07:24.200" v="7609" actId="207"/>
        <pc:sldMkLst>
          <pc:docMk/>
          <pc:sldMk cId="884929246" sldId="320"/>
        </pc:sldMkLst>
        <pc:spChg chg="mod">
          <ac:chgData name="Kalp Mepani" userId="e4dfe012efaa913e" providerId="LiveId" clId="{9A5DF0BF-4AD8-41F1-AAA3-352279A0D9B7}" dt="2022-06-23T12:09:31.360" v="5797" actId="20577"/>
          <ac:spMkLst>
            <pc:docMk/>
            <pc:sldMk cId="884929246" sldId="320"/>
            <ac:spMk id="4" creationId="{74CD6BEC-40AF-5FA1-9EB4-B58C9A76EC87}"/>
          </ac:spMkLst>
        </pc:spChg>
        <pc:spChg chg="add mod">
          <ac:chgData name="Kalp Mepani" userId="e4dfe012efaa913e" providerId="LiveId" clId="{9A5DF0BF-4AD8-41F1-AAA3-352279A0D9B7}" dt="2022-06-23T12:13:39.245" v="5917"/>
          <ac:spMkLst>
            <pc:docMk/>
            <pc:sldMk cId="884929246" sldId="320"/>
            <ac:spMk id="5" creationId="{14319317-EE82-7B57-ADB8-A30EE042C6F1}"/>
          </ac:spMkLst>
        </pc:spChg>
        <pc:spChg chg="del">
          <ac:chgData name="Kalp Mepani" userId="e4dfe012efaa913e" providerId="LiveId" clId="{9A5DF0BF-4AD8-41F1-AAA3-352279A0D9B7}" dt="2022-06-23T12:13:38.656" v="5916" actId="478"/>
          <ac:spMkLst>
            <pc:docMk/>
            <pc:sldMk cId="884929246" sldId="320"/>
            <ac:spMk id="7" creationId="{B7D54373-8D13-BA03-E6CC-94D5DC27AF42}"/>
          </ac:spMkLst>
        </pc:spChg>
        <pc:spChg chg="mod">
          <ac:chgData name="Kalp Mepani" userId="e4dfe012efaa913e" providerId="LiveId" clId="{9A5DF0BF-4AD8-41F1-AAA3-352279A0D9B7}" dt="2022-06-23T18:07:24.200" v="7609" actId="207"/>
          <ac:spMkLst>
            <pc:docMk/>
            <pc:sldMk cId="884929246" sldId="320"/>
            <ac:spMk id="14" creationId="{00000000-0000-0000-0000-000000000000}"/>
          </ac:spMkLst>
        </pc:spChg>
        <pc:picChg chg="add mod">
          <ac:chgData name="Kalp Mepani" userId="e4dfe012efaa913e" providerId="LiveId" clId="{9A5DF0BF-4AD8-41F1-AAA3-352279A0D9B7}" dt="2022-06-23T12:37:01.888" v="6556" actId="1076"/>
          <ac:picMkLst>
            <pc:docMk/>
            <pc:sldMk cId="884929246" sldId="320"/>
            <ac:picMk id="3" creationId="{CCCFDF5C-A714-27C1-E153-A235EC56699F}"/>
          </ac:picMkLst>
        </pc:picChg>
        <pc:picChg chg="add mod">
          <ac:chgData name="Kalp Mepani" userId="e4dfe012efaa913e" providerId="LiveId" clId="{9A5DF0BF-4AD8-41F1-AAA3-352279A0D9B7}" dt="2022-06-23T12:37:04.242" v="6557" actId="1076"/>
          <ac:picMkLst>
            <pc:docMk/>
            <pc:sldMk cId="884929246" sldId="320"/>
            <ac:picMk id="8" creationId="{9FE2DD48-66EC-C548-4116-43D2CCC95E25}"/>
          </ac:picMkLst>
        </pc:picChg>
      </pc:sldChg>
      <pc:sldChg chg="addSp delSp modSp add mod">
        <pc:chgData name="Kalp Mepani" userId="e4dfe012efaa913e" providerId="LiveId" clId="{9A5DF0BF-4AD8-41F1-AAA3-352279A0D9B7}" dt="2022-06-23T18:07:29.540" v="7611" actId="207"/>
        <pc:sldMkLst>
          <pc:docMk/>
          <pc:sldMk cId="1456113008" sldId="321"/>
        </pc:sldMkLst>
        <pc:spChg chg="add mod">
          <ac:chgData name="Kalp Mepani" userId="e4dfe012efaa913e" providerId="LiveId" clId="{9A5DF0BF-4AD8-41F1-AAA3-352279A0D9B7}" dt="2022-06-23T12:13:44.440" v="5919"/>
          <ac:spMkLst>
            <pc:docMk/>
            <pc:sldMk cId="1456113008" sldId="321"/>
            <ac:spMk id="6" creationId="{2E46429B-66AA-1293-B5A4-604BE9C632B8}"/>
          </ac:spMkLst>
        </pc:spChg>
        <pc:spChg chg="mod">
          <ac:chgData name="Kalp Mepani" userId="e4dfe012efaa913e" providerId="LiveId" clId="{9A5DF0BF-4AD8-41F1-AAA3-352279A0D9B7}" dt="2022-06-23T12:09:36.460" v="5801" actId="20577"/>
          <ac:spMkLst>
            <pc:docMk/>
            <pc:sldMk cId="1456113008" sldId="321"/>
            <ac:spMk id="7" creationId="{2ED002DC-FDA0-09AA-19F8-B86CBF0B6080}"/>
          </ac:spMkLst>
        </pc:spChg>
        <pc:spChg chg="del">
          <ac:chgData name="Kalp Mepani" userId="e4dfe012efaa913e" providerId="LiveId" clId="{9A5DF0BF-4AD8-41F1-AAA3-352279A0D9B7}" dt="2022-06-23T12:13:43.751" v="5918" actId="478"/>
          <ac:spMkLst>
            <pc:docMk/>
            <pc:sldMk cId="1456113008" sldId="321"/>
            <ac:spMk id="8" creationId="{DA294558-3D4A-D1D0-71A4-96CB46FF2DAB}"/>
          </ac:spMkLst>
        </pc:spChg>
        <pc:spChg chg="mod">
          <ac:chgData name="Kalp Mepani" userId="e4dfe012efaa913e" providerId="LiveId" clId="{9A5DF0BF-4AD8-41F1-AAA3-352279A0D9B7}" dt="2022-06-23T18:07:29.540" v="7611" actId="207"/>
          <ac:spMkLst>
            <pc:docMk/>
            <pc:sldMk cId="1456113008" sldId="321"/>
            <ac:spMk id="14" creationId="{00000000-0000-0000-0000-000000000000}"/>
          </ac:spMkLst>
        </pc:spChg>
        <pc:graphicFrameChg chg="add mod modGraphic">
          <ac:chgData name="Kalp Mepani" userId="e4dfe012efaa913e" providerId="LiveId" clId="{9A5DF0BF-4AD8-41F1-AAA3-352279A0D9B7}" dt="2022-06-23T12:33:48.896" v="6521" actId="14100"/>
          <ac:graphicFrameMkLst>
            <pc:docMk/>
            <pc:sldMk cId="1456113008" sldId="321"/>
            <ac:graphicFrameMk id="2" creationId="{17DB4636-7FE0-4F56-52F1-8A7487EA3BF3}"/>
          </ac:graphicFrameMkLst>
        </pc:graphicFrameChg>
        <pc:picChg chg="add del mod">
          <ac:chgData name="Kalp Mepani" userId="e4dfe012efaa913e" providerId="LiveId" clId="{9A5DF0BF-4AD8-41F1-AAA3-352279A0D9B7}" dt="2022-06-23T12:33:43.551" v="6519" actId="478"/>
          <ac:picMkLst>
            <pc:docMk/>
            <pc:sldMk cId="1456113008" sldId="321"/>
            <ac:picMk id="4" creationId="{70E6ED90-9B77-EE44-1F66-200A46324C31}"/>
          </ac:picMkLst>
        </pc:picChg>
      </pc:sldChg>
      <pc:sldChg chg="addSp delSp modSp add mod">
        <pc:chgData name="Kalp Mepani" userId="e4dfe012efaa913e" providerId="LiveId" clId="{9A5DF0BF-4AD8-41F1-AAA3-352279A0D9B7}" dt="2022-06-23T18:07:34.455" v="7612" actId="207"/>
        <pc:sldMkLst>
          <pc:docMk/>
          <pc:sldMk cId="3260411883" sldId="322"/>
        </pc:sldMkLst>
        <pc:spChg chg="add mod">
          <ac:chgData name="Kalp Mepani" userId="e4dfe012efaa913e" providerId="LiveId" clId="{9A5DF0BF-4AD8-41F1-AAA3-352279A0D9B7}" dt="2022-06-23T12:13:50.922" v="5921"/>
          <ac:spMkLst>
            <pc:docMk/>
            <pc:sldMk cId="3260411883" sldId="322"/>
            <ac:spMk id="5" creationId="{A699053D-4CB9-3409-8F04-03C699AC5105}"/>
          </ac:spMkLst>
        </pc:spChg>
        <pc:spChg chg="mod">
          <ac:chgData name="Kalp Mepani" userId="e4dfe012efaa913e" providerId="LiveId" clId="{9A5DF0BF-4AD8-41F1-AAA3-352279A0D9B7}" dt="2022-06-23T12:09:43.550" v="5806" actId="20577"/>
          <ac:spMkLst>
            <pc:docMk/>
            <pc:sldMk cId="3260411883" sldId="322"/>
            <ac:spMk id="7" creationId="{6275975B-AD62-EE29-AFC2-A94CC5F4F504}"/>
          </ac:spMkLst>
        </pc:spChg>
        <pc:spChg chg="del">
          <ac:chgData name="Kalp Mepani" userId="e4dfe012efaa913e" providerId="LiveId" clId="{9A5DF0BF-4AD8-41F1-AAA3-352279A0D9B7}" dt="2022-06-23T12:13:50.241" v="5920" actId="478"/>
          <ac:spMkLst>
            <pc:docMk/>
            <pc:sldMk cId="3260411883" sldId="322"/>
            <ac:spMk id="8" creationId="{01973829-08DF-6E0E-9FB0-58A734CC2913}"/>
          </ac:spMkLst>
        </pc:spChg>
        <pc:spChg chg="mod">
          <ac:chgData name="Kalp Mepani" userId="e4dfe012efaa913e" providerId="LiveId" clId="{9A5DF0BF-4AD8-41F1-AAA3-352279A0D9B7}" dt="2022-06-23T18:07:34.455" v="7612" actId="207"/>
          <ac:spMkLst>
            <pc:docMk/>
            <pc:sldMk cId="3260411883" sldId="322"/>
            <ac:spMk id="14" creationId="{00000000-0000-0000-0000-000000000000}"/>
          </ac:spMkLst>
        </pc:spChg>
      </pc:sldChg>
      <pc:sldChg chg="modSp add mod">
        <pc:chgData name="Kalp Mepani" userId="e4dfe012efaa913e" providerId="LiveId" clId="{9A5DF0BF-4AD8-41F1-AAA3-352279A0D9B7}" dt="2022-06-23T18:06:24.071" v="7593" actId="207"/>
        <pc:sldMkLst>
          <pc:docMk/>
          <pc:sldMk cId="443116545" sldId="323"/>
        </pc:sldMkLst>
        <pc:spChg chg="mod">
          <ac:chgData name="Kalp Mepani" userId="e4dfe012efaa913e" providerId="LiveId" clId="{9A5DF0BF-4AD8-41F1-AAA3-352279A0D9B7}" dt="2022-06-23T18:06:18.943" v="7592" actId="207"/>
          <ac:spMkLst>
            <pc:docMk/>
            <pc:sldMk cId="443116545" sldId="323"/>
            <ac:spMk id="4" creationId="{74CD6BEC-40AF-5FA1-9EB4-B58C9A76EC87}"/>
          </ac:spMkLst>
        </pc:spChg>
        <pc:spChg chg="mod">
          <ac:chgData name="Kalp Mepani" userId="e4dfe012efaa913e" providerId="LiveId" clId="{9A5DF0BF-4AD8-41F1-AAA3-352279A0D9B7}" dt="2022-06-23T18:06:24.071" v="7593" actId="207"/>
          <ac:spMkLst>
            <pc:docMk/>
            <pc:sldMk cId="443116545" sldId="323"/>
            <ac:spMk id="5" creationId="{375A22AC-E73A-E070-EC3A-CB7132084C2D}"/>
          </ac:spMkLst>
        </pc:spChg>
        <pc:spChg chg="mod">
          <ac:chgData name="Kalp Mepani" userId="e4dfe012efaa913e" providerId="LiveId" clId="{9A5DF0BF-4AD8-41F1-AAA3-352279A0D9B7}" dt="2022-06-23T18:06:18.943" v="7592" actId="207"/>
          <ac:spMkLst>
            <pc:docMk/>
            <pc:sldMk cId="443116545" sldId="323"/>
            <ac:spMk id="7" creationId="{B7D54373-8D13-BA03-E6CC-94D5DC27AF42}"/>
          </ac:spMkLst>
        </pc:spChg>
        <pc:spChg chg="mod">
          <ac:chgData name="Kalp Mepani" userId="e4dfe012efaa913e" providerId="LiveId" clId="{9A5DF0BF-4AD8-41F1-AAA3-352279A0D9B7}" dt="2022-06-23T18:06:15.771" v="7591" actId="207"/>
          <ac:spMkLst>
            <pc:docMk/>
            <pc:sldMk cId="443116545" sldId="323"/>
            <ac:spMk id="14" creationId="{00000000-0000-0000-0000-000000000000}"/>
          </ac:spMkLst>
        </pc:spChg>
      </pc:sldChg>
      <pc:sldChg chg="modSp add del mod">
        <pc:chgData name="Kalp Mepani" userId="e4dfe012efaa913e" providerId="LiveId" clId="{9A5DF0BF-4AD8-41F1-AAA3-352279A0D9B7}" dt="2022-06-23T17:47:09.691" v="7274" actId="2696"/>
        <pc:sldMkLst>
          <pc:docMk/>
          <pc:sldMk cId="979169317" sldId="323"/>
        </pc:sldMkLst>
        <pc:spChg chg="mod">
          <ac:chgData name="Kalp Mepani" userId="e4dfe012efaa913e" providerId="LiveId" clId="{9A5DF0BF-4AD8-41F1-AAA3-352279A0D9B7}" dt="2022-06-23T14:20:07.816" v="6579" actId="20577"/>
          <ac:spMkLst>
            <pc:docMk/>
            <pc:sldMk cId="979169317" sldId="323"/>
            <ac:spMk id="4" creationId="{74CD6BEC-40AF-5FA1-9EB4-B58C9A76EC87}"/>
          </ac:spMkLst>
        </pc:spChg>
        <pc:spChg chg="mod">
          <ac:chgData name="Kalp Mepani" userId="e4dfe012efaa913e" providerId="LiveId" clId="{9A5DF0BF-4AD8-41F1-AAA3-352279A0D9B7}" dt="2022-06-23T14:18:35.136" v="6570" actId="20577"/>
          <ac:spMkLst>
            <pc:docMk/>
            <pc:sldMk cId="979169317" sldId="323"/>
            <ac:spMk id="5" creationId="{375A22AC-E73A-E070-EC3A-CB7132084C2D}"/>
          </ac:spMkLst>
        </pc:spChg>
        <pc:spChg chg="mod">
          <ac:chgData name="Kalp Mepani" userId="e4dfe012efaa913e" providerId="LiveId" clId="{9A5DF0BF-4AD8-41F1-AAA3-352279A0D9B7}" dt="2022-06-23T14:20:00.926" v="6575"/>
          <ac:spMkLst>
            <pc:docMk/>
            <pc:sldMk cId="979169317" sldId="323"/>
            <ac:spMk id="7" creationId="{B7D54373-8D13-BA03-E6CC-94D5DC27AF42}"/>
          </ac:spMkLst>
        </pc:spChg>
        <pc:spChg chg="mod">
          <ac:chgData name="Kalp Mepani" userId="e4dfe012efaa913e" providerId="LiveId" clId="{9A5DF0BF-4AD8-41F1-AAA3-352279A0D9B7}" dt="2022-06-23T14:55:40.230" v="6647" actId="27636"/>
          <ac:spMkLst>
            <pc:docMk/>
            <pc:sldMk cId="979169317" sldId="323"/>
            <ac:spMk id="14" creationId="{00000000-0000-0000-0000-000000000000}"/>
          </ac:spMkLst>
        </pc:spChg>
      </pc:sldChg>
      <pc:sldChg chg="addSp delSp modSp add del mod">
        <pc:chgData name="Kalp Mepani" userId="e4dfe012efaa913e" providerId="LiveId" clId="{9A5DF0BF-4AD8-41F1-AAA3-352279A0D9B7}" dt="2022-06-23T17:47:09.691" v="7274" actId="2696"/>
        <pc:sldMkLst>
          <pc:docMk/>
          <pc:sldMk cId="1264246693" sldId="324"/>
        </pc:sldMkLst>
        <pc:spChg chg="del">
          <ac:chgData name="Kalp Mepani" userId="e4dfe012efaa913e" providerId="LiveId" clId="{9A5DF0BF-4AD8-41F1-AAA3-352279A0D9B7}" dt="2022-06-23T14:20:18.067" v="6580" actId="478"/>
          <ac:spMkLst>
            <pc:docMk/>
            <pc:sldMk cId="1264246693" sldId="324"/>
            <ac:spMk id="4" creationId="{74CD6BEC-40AF-5FA1-9EB4-B58C9A76EC87}"/>
          </ac:spMkLst>
        </pc:spChg>
        <pc:spChg chg="add mod">
          <ac:chgData name="Kalp Mepani" userId="e4dfe012efaa913e" providerId="LiveId" clId="{9A5DF0BF-4AD8-41F1-AAA3-352279A0D9B7}" dt="2022-06-23T14:20:18.896" v="6581"/>
          <ac:spMkLst>
            <pc:docMk/>
            <pc:sldMk cId="1264246693" sldId="324"/>
            <ac:spMk id="5" creationId="{D36643ED-5B6A-7F9E-37EB-13D1D775FDC4}"/>
          </ac:spMkLst>
        </pc:spChg>
        <pc:spChg chg="add mod">
          <ac:chgData name="Kalp Mepani" userId="e4dfe012efaa913e" providerId="LiveId" clId="{9A5DF0BF-4AD8-41F1-AAA3-352279A0D9B7}" dt="2022-06-23T14:20:18.896" v="6581"/>
          <ac:spMkLst>
            <pc:docMk/>
            <pc:sldMk cId="1264246693" sldId="324"/>
            <ac:spMk id="6" creationId="{70519C51-DD92-B291-8B46-E33A20B19F15}"/>
          </ac:spMkLst>
        </pc:spChg>
        <pc:spChg chg="del">
          <ac:chgData name="Kalp Mepani" userId="e4dfe012efaa913e" providerId="LiveId" clId="{9A5DF0BF-4AD8-41F1-AAA3-352279A0D9B7}" dt="2022-06-23T14:20:18.067" v="6580" actId="478"/>
          <ac:spMkLst>
            <pc:docMk/>
            <pc:sldMk cId="1264246693" sldId="324"/>
            <ac:spMk id="7" creationId="{B7D54373-8D13-BA03-E6CC-94D5DC27AF42}"/>
          </ac:spMkLst>
        </pc:spChg>
        <pc:spChg chg="mod">
          <ac:chgData name="Kalp Mepani" userId="e4dfe012efaa913e" providerId="LiveId" clId="{9A5DF0BF-4AD8-41F1-AAA3-352279A0D9B7}" dt="2022-06-23T15:00:59.847" v="6711" actId="20577"/>
          <ac:spMkLst>
            <pc:docMk/>
            <pc:sldMk cId="1264246693" sldId="324"/>
            <ac:spMk id="14" creationId="{00000000-0000-0000-0000-000000000000}"/>
          </ac:spMkLst>
        </pc:spChg>
        <pc:picChg chg="add del mod">
          <ac:chgData name="Kalp Mepani" userId="e4dfe012efaa913e" providerId="LiveId" clId="{9A5DF0BF-4AD8-41F1-AAA3-352279A0D9B7}" dt="2022-06-23T14:58:26.360" v="6666" actId="478"/>
          <ac:picMkLst>
            <pc:docMk/>
            <pc:sldMk cId="1264246693" sldId="324"/>
            <ac:picMk id="3" creationId="{5EDDF611-A861-FF4E-41B8-DD0B40B6B752}"/>
          </ac:picMkLst>
        </pc:picChg>
      </pc:sldChg>
      <pc:sldChg chg="modSp add mod">
        <pc:chgData name="Kalp Mepani" userId="e4dfe012efaa913e" providerId="LiveId" clId="{9A5DF0BF-4AD8-41F1-AAA3-352279A0D9B7}" dt="2022-06-23T18:06:29.839" v="7594" actId="207"/>
        <pc:sldMkLst>
          <pc:docMk/>
          <pc:sldMk cId="1619380990" sldId="324"/>
        </pc:sldMkLst>
        <pc:spChg chg="mod">
          <ac:chgData name="Kalp Mepani" userId="e4dfe012efaa913e" providerId="LiveId" clId="{9A5DF0BF-4AD8-41F1-AAA3-352279A0D9B7}" dt="2022-06-23T18:06:29.839" v="7594" actId="207"/>
          <ac:spMkLst>
            <pc:docMk/>
            <pc:sldMk cId="1619380990" sldId="324"/>
            <ac:spMk id="14" creationId="{00000000-0000-0000-0000-000000000000}"/>
          </ac:spMkLst>
        </pc:spChg>
      </pc:sldChg>
      <pc:sldChg chg="addSp delSp modSp add del mod">
        <pc:chgData name="Kalp Mepani" userId="e4dfe012efaa913e" providerId="LiveId" clId="{9A5DF0BF-4AD8-41F1-AAA3-352279A0D9B7}" dt="2022-06-23T17:47:09.691" v="7274" actId="2696"/>
        <pc:sldMkLst>
          <pc:docMk/>
          <pc:sldMk cId="363513732" sldId="325"/>
        </pc:sldMkLst>
        <pc:spChg chg="add mod">
          <ac:chgData name="Kalp Mepani" userId="e4dfe012efaa913e" providerId="LiveId" clId="{9A5DF0BF-4AD8-41F1-AAA3-352279A0D9B7}" dt="2022-06-23T14:20:24.856" v="6583"/>
          <ac:spMkLst>
            <pc:docMk/>
            <pc:sldMk cId="363513732" sldId="325"/>
            <ac:spMk id="5" creationId="{F4407541-7CEB-25FB-D98A-DA857DC353B9}"/>
          </ac:spMkLst>
        </pc:spChg>
        <pc:spChg chg="add mod">
          <ac:chgData name="Kalp Mepani" userId="e4dfe012efaa913e" providerId="LiveId" clId="{9A5DF0BF-4AD8-41F1-AAA3-352279A0D9B7}" dt="2022-06-23T14:20:24.856" v="6583"/>
          <ac:spMkLst>
            <pc:docMk/>
            <pc:sldMk cId="363513732" sldId="325"/>
            <ac:spMk id="6" creationId="{4337B9E5-E8F9-7AE5-BF34-7EB338CCD9D4}"/>
          </ac:spMkLst>
        </pc:spChg>
        <pc:spChg chg="del">
          <ac:chgData name="Kalp Mepani" userId="e4dfe012efaa913e" providerId="LiveId" clId="{9A5DF0BF-4AD8-41F1-AAA3-352279A0D9B7}" dt="2022-06-23T14:20:24.207" v="6582" actId="478"/>
          <ac:spMkLst>
            <pc:docMk/>
            <pc:sldMk cId="363513732" sldId="325"/>
            <ac:spMk id="7" creationId="{2ED002DC-FDA0-09AA-19F8-B86CBF0B6080}"/>
          </ac:spMkLst>
        </pc:spChg>
        <pc:spChg chg="del">
          <ac:chgData name="Kalp Mepani" userId="e4dfe012efaa913e" providerId="LiveId" clId="{9A5DF0BF-4AD8-41F1-AAA3-352279A0D9B7}" dt="2022-06-23T14:20:24.207" v="6582" actId="478"/>
          <ac:spMkLst>
            <pc:docMk/>
            <pc:sldMk cId="363513732" sldId="325"/>
            <ac:spMk id="8" creationId="{DA294558-3D4A-D1D0-71A4-96CB46FF2DAB}"/>
          </ac:spMkLst>
        </pc:spChg>
        <pc:spChg chg="mod">
          <ac:chgData name="Kalp Mepani" userId="e4dfe012efaa913e" providerId="LiveId" clId="{9A5DF0BF-4AD8-41F1-AAA3-352279A0D9B7}" dt="2022-06-23T15:10:47.329" v="7061" actId="1076"/>
          <ac:spMkLst>
            <pc:docMk/>
            <pc:sldMk cId="363513732" sldId="325"/>
            <ac:spMk id="14" creationId="{00000000-0000-0000-0000-000000000000}"/>
          </ac:spMkLst>
        </pc:spChg>
      </pc:sldChg>
      <pc:sldChg chg="modSp add mod">
        <pc:chgData name="Kalp Mepani" userId="e4dfe012efaa913e" providerId="LiveId" clId="{9A5DF0BF-4AD8-41F1-AAA3-352279A0D9B7}" dt="2022-06-23T18:06:45.374" v="7599" actId="207"/>
        <pc:sldMkLst>
          <pc:docMk/>
          <pc:sldMk cId="3433402579" sldId="325"/>
        </pc:sldMkLst>
        <pc:spChg chg="mod">
          <ac:chgData name="Kalp Mepani" userId="e4dfe012efaa913e" providerId="LiveId" clId="{9A5DF0BF-4AD8-41F1-AAA3-352279A0D9B7}" dt="2022-06-23T18:06:45.374" v="7599" actId="207"/>
          <ac:spMkLst>
            <pc:docMk/>
            <pc:sldMk cId="3433402579" sldId="325"/>
            <ac:spMk id="14" creationId="{00000000-0000-0000-0000-000000000000}"/>
          </ac:spMkLst>
        </pc:spChg>
      </pc:sldChg>
      <pc:sldChg chg="addSp delSp modSp add del mod">
        <pc:chgData name="Kalp Mepani" userId="e4dfe012efaa913e" providerId="LiveId" clId="{9A5DF0BF-4AD8-41F1-AAA3-352279A0D9B7}" dt="2022-06-23T17:47:09.691" v="7274" actId="2696"/>
        <pc:sldMkLst>
          <pc:docMk/>
          <pc:sldMk cId="2554440900" sldId="326"/>
        </pc:sldMkLst>
        <pc:spChg chg="add mod">
          <ac:chgData name="Kalp Mepani" userId="e4dfe012efaa913e" providerId="LiveId" clId="{9A5DF0BF-4AD8-41F1-AAA3-352279A0D9B7}" dt="2022-06-23T14:20:30.306" v="6585"/>
          <ac:spMkLst>
            <pc:docMk/>
            <pc:sldMk cId="2554440900" sldId="326"/>
            <ac:spMk id="5" creationId="{84EEA93C-AB6B-CD9C-5939-A524BB61629D}"/>
          </ac:spMkLst>
        </pc:spChg>
        <pc:spChg chg="add mod">
          <ac:chgData name="Kalp Mepani" userId="e4dfe012efaa913e" providerId="LiveId" clId="{9A5DF0BF-4AD8-41F1-AAA3-352279A0D9B7}" dt="2022-06-23T14:20:30.306" v="6585"/>
          <ac:spMkLst>
            <pc:docMk/>
            <pc:sldMk cId="2554440900" sldId="326"/>
            <ac:spMk id="6" creationId="{88C9C85F-E16E-01F2-9F94-A1B06F95895C}"/>
          </ac:spMkLst>
        </pc:spChg>
        <pc:spChg chg="del">
          <ac:chgData name="Kalp Mepani" userId="e4dfe012efaa913e" providerId="LiveId" clId="{9A5DF0BF-4AD8-41F1-AAA3-352279A0D9B7}" dt="2022-06-23T14:20:29.626" v="6584" actId="478"/>
          <ac:spMkLst>
            <pc:docMk/>
            <pc:sldMk cId="2554440900" sldId="326"/>
            <ac:spMk id="7" creationId="{6275975B-AD62-EE29-AFC2-A94CC5F4F504}"/>
          </ac:spMkLst>
        </pc:spChg>
        <pc:spChg chg="del">
          <ac:chgData name="Kalp Mepani" userId="e4dfe012efaa913e" providerId="LiveId" clId="{9A5DF0BF-4AD8-41F1-AAA3-352279A0D9B7}" dt="2022-06-23T14:20:29.626" v="6584" actId="478"/>
          <ac:spMkLst>
            <pc:docMk/>
            <pc:sldMk cId="2554440900" sldId="326"/>
            <ac:spMk id="8" creationId="{01973829-08DF-6E0E-9FB0-58A734CC2913}"/>
          </ac:spMkLst>
        </pc:spChg>
        <pc:spChg chg="mod">
          <ac:chgData name="Kalp Mepani" userId="e4dfe012efaa913e" providerId="LiveId" clId="{9A5DF0BF-4AD8-41F1-AAA3-352279A0D9B7}" dt="2022-06-23T16:43:43.058" v="7271" actId="1076"/>
          <ac:spMkLst>
            <pc:docMk/>
            <pc:sldMk cId="2554440900" sldId="326"/>
            <ac:spMk id="14" creationId="{00000000-0000-0000-0000-000000000000}"/>
          </ac:spMkLst>
        </pc:spChg>
      </pc:sldChg>
      <pc:sldChg chg="modSp add mod">
        <pc:chgData name="Kalp Mepani" userId="e4dfe012efaa913e" providerId="LiveId" clId="{9A5DF0BF-4AD8-41F1-AAA3-352279A0D9B7}" dt="2022-06-23T18:06:50.064" v="7600" actId="207"/>
        <pc:sldMkLst>
          <pc:docMk/>
          <pc:sldMk cId="3987456519" sldId="326"/>
        </pc:sldMkLst>
        <pc:spChg chg="mod">
          <ac:chgData name="Kalp Mepani" userId="e4dfe012efaa913e" providerId="LiveId" clId="{9A5DF0BF-4AD8-41F1-AAA3-352279A0D9B7}" dt="2022-06-23T18:06:50.064" v="7600" actId="207"/>
          <ac:spMkLst>
            <pc:docMk/>
            <pc:sldMk cId="3987456519" sldId="326"/>
            <ac:spMk id="14" creationId="{00000000-0000-0000-0000-000000000000}"/>
          </ac:spMkLst>
        </pc:spChg>
      </pc:sldChg>
      <pc:sldChg chg="modSp add mod">
        <pc:chgData name="Kalp Mepani" userId="e4dfe012efaa913e" providerId="LiveId" clId="{9A5DF0BF-4AD8-41F1-AAA3-352279A0D9B7}" dt="2022-06-23T18:05:47.648" v="7585" actId="207"/>
        <pc:sldMkLst>
          <pc:docMk/>
          <pc:sldMk cId="701259227" sldId="327"/>
        </pc:sldMkLst>
        <pc:spChg chg="mod">
          <ac:chgData name="Kalp Mepani" userId="e4dfe012efaa913e" providerId="LiveId" clId="{9A5DF0BF-4AD8-41F1-AAA3-352279A0D9B7}" dt="2022-06-23T18:05:47.648" v="7585" actId="207"/>
          <ac:spMkLst>
            <pc:docMk/>
            <pc:sldMk cId="701259227" sldId="327"/>
            <ac:spMk id="3" creationId="{CF38B4A9-9F3B-A8A5-0486-000F35BC3EDA}"/>
          </ac:spMkLst>
        </pc:spChg>
      </pc:sldChg>
      <pc:sldChg chg="addSp delSp modSp new del mod">
        <pc:chgData name="Kalp Mepani" userId="e4dfe012efaa913e" providerId="LiveId" clId="{9A5DF0BF-4AD8-41F1-AAA3-352279A0D9B7}" dt="2022-06-23T17:46:49.809" v="7272" actId="2696"/>
        <pc:sldMkLst>
          <pc:docMk/>
          <pc:sldMk cId="1242238418" sldId="327"/>
        </pc:sldMkLst>
        <pc:spChg chg="del">
          <ac:chgData name="Kalp Mepani" userId="e4dfe012efaa913e" providerId="LiveId" clId="{9A5DF0BF-4AD8-41F1-AAA3-352279A0D9B7}" dt="2022-06-23T11:52:03.018" v="5368" actId="478"/>
          <ac:spMkLst>
            <pc:docMk/>
            <pc:sldMk cId="1242238418" sldId="327"/>
            <ac:spMk id="2" creationId="{A8CFC15D-C958-64C0-E2E3-F2CC3A9DE1DB}"/>
          </ac:spMkLst>
        </pc:spChg>
        <pc:spChg chg="mod">
          <ac:chgData name="Kalp Mepani" userId="e4dfe012efaa913e" providerId="LiveId" clId="{9A5DF0BF-4AD8-41F1-AAA3-352279A0D9B7}" dt="2022-06-23T11:56:40.228" v="5450" actId="20577"/>
          <ac:spMkLst>
            <pc:docMk/>
            <pc:sldMk cId="1242238418" sldId="327"/>
            <ac:spMk id="3" creationId="{CF38B4A9-9F3B-A8A5-0486-000F35BC3EDA}"/>
          </ac:spMkLst>
        </pc:spChg>
        <pc:spChg chg="add mod">
          <ac:chgData name="Kalp Mepani" userId="e4dfe012efaa913e" providerId="LiveId" clId="{9A5DF0BF-4AD8-41F1-AAA3-352279A0D9B7}" dt="2022-06-23T11:57:08.138" v="5455"/>
          <ac:spMkLst>
            <pc:docMk/>
            <pc:sldMk cId="1242238418" sldId="327"/>
            <ac:spMk id="12" creationId="{89F6E0C5-1E66-58B5-C788-304C83869A9C}"/>
          </ac:spMkLst>
        </pc:spChg>
        <pc:spChg chg="add mod">
          <ac:chgData name="Kalp Mepani" userId="e4dfe012efaa913e" providerId="LiveId" clId="{9A5DF0BF-4AD8-41F1-AAA3-352279A0D9B7}" dt="2022-06-23T11:57:08.138" v="5455"/>
          <ac:spMkLst>
            <pc:docMk/>
            <pc:sldMk cId="1242238418" sldId="327"/>
            <ac:spMk id="13" creationId="{7611C12C-F223-373B-D6D3-6878201EF7D1}"/>
          </ac:spMkLst>
        </pc:spChg>
        <pc:picChg chg="add del mod">
          <ac:chgData name="Kalp Mepani" userId="e4dfe012efaa913e" providerId="LiveId" clId="{9A5DF0BF-4AD8-41F1-AAA3-352279A0D9B7}" dt="2022-06-23T11:54:21.258" v="5411" actId="478"/>
          <ac:picMkLst>
            <pc:docMk/>
            <pc:sldMk cId="1242238418" sldId="327"/>
            <ac:picMk id="5" creationId="{C800A158-82B0-3FD7-0BE0-B4DA4DC955D5}"/>
          </ac:picMkLst>
        </pc:picChg>
        <pc:picChg chg="add mod">
          <ac:chgData name="Kalp Mepani" userId="e4dfe012efaa913e" providerId="LiveId" clId="{9A5DF0BF-4AD8-41F1-AAA3-352279A0D9B7}" dt="2022-06-23T11:56:49.448" v="5454" actId="1076"/>
          <ac:picMkLst>
            <pc:docMk/>
            <pc:sldMk cId="1242238418" sldId="327"/>
            <ac:picMk id="7" creationId="{F09B67A2-2EBC-DAA7-B6D9-1B3024A1624F}"/>
          </ac:picMkLst>
        </pc:picChg>
        <pc:picChg chg="add del mod">
          <ac:chgData name="Kalp Mepani" userId="e4dfe012efaa913e" providerId="LiveId" clId="{9A5DF0BF-4AD8-41F1-AAA3-352279A0D9B7}" dt="2022-06-23T11:56:42.268" v="5451" actId="478"/>
          <ac:picMkLst>
            <pc:docMk/>
            <pc:sldMk cId="1242238418" sldId="327"/>
            <ac:picMk id="9" creationId="{32728CD8-4DD2-B7B8-60B7-8B3875B3ABF5}"/>
          </ac:picMkLst>
        </pc:picChg>
        <pc:picChg chg="add del mod">
          <ac:chgData name="Kalp Mepani" userId="e4dfe012efaa913e" providerId="LiveId" clId="{9A5DF0BF-4AD8-41F1-AAA3-352279A0D9B7}" dt="2022-06-23T11:56:43.038" v="5452" actId="478"/>
          <ac:picMkLst>
            <pc:docMk/>
            <pc:sldMk cId="1242238418" sldId="327"/>
            <ac:picMk id="11" creationId="{3F34BEDE-2A7B-D05E-1B12-190AAC879C1D}"/>
          </ac:picMkLst>
        </pc:picChg>
      </pc:sldChg>
      <pc:sldChg chg="modSp add mod">
        <pc:chgData name="Kalp Mepani" userId="e4dfe012efaa913e" providerId="LiveId" clId="{9A5DF0BF-4AD8-41F1-AAA3-352279A0D9B7}" dt="2022-06-23T18:05:54.845" v="7587" actId="207"/>
        <pc:sldMkLst>
          <pc:docMk/>
          <pc:sldMk cId="670724346" sldId="328"/>
        </pc:sldMkLst>
        <pc:spChg chg="mod">
          <ac:chgData name="Kalp Mepani" userId="e4dfe012efaa913e" providerId="LiveId" clId="{9A5DF0BF-4AD8-41F1-AAA3-352279A0D9B7}" dt="2022-06-23T18:05:54.845" v="7587" actId="207"/>
          <ac:spMkLst>
            <pc:docMk/>
            <pc:sldMk cId="670724346" sldId="328"/>
            <ac:spMk id="3" creationId="{CF38B4A9-9F3B-A8A5-0486-000F35BC3EDA}"/>
          </ac:spMkLst>
        </pc:spChg>
      </pc:sldChg>
      <pc:sldChg chg="addSp delSp modSp add del mod">
        <pc:chgData name="Kalp Mepani" userId="e4dfe012efaa913e" providerId="LiveId" clId="{9A5DF0BF-4AD8-41F1-AAA3-352279A0D9B7}" dt="2022-06-23T17:46:49.809" v="7272" actId="2696"/>
        <pc:sldMkLst>
          <pc:docMk/>
          <pc:sldMk cId="2778342203" sldId="328"/>
        </pc:sldMkLst>
        <pc:spChg chg="mod">
          <ac:chgData name="Kalp Mepani" userId="e4dfe012efaa913e" providerId="LiveId" clId="{9A5DF0BF-4AD8-41F1-AAA3-352279A0D9B7}" dt="2022-06-23T11:56:04.468" v="5433" actId="5793"/>
          <ac:spMkLst>
            <pc:docMk/>
            <pc:sldMk cId="2778342203" sldId="328"/>
            <ac:spMk id="3" creationId="{CF38B4A9-9F3B-A8A5-0486-000F35BC3EDA}"/>
          </ac:spMkLst>
        </pc:spChg>
        <pc:spChg chg="add mod">
          <ac:chgData name="Kalp Mepani" userId="e4dfe012efaa913e" providerId="LiveId" clId="{9A5DF0BF-4AD8-41F1-AAA3-352279A0D9B7}" dt="2022-06-23T11:57:09.868" v="5456"/>
          <ac:spMkLst>
            <pc:docMk/>
            <pc:sldMk cId="2778342203" sldId="328"/>
            <ac:spMk id="6" creationId="{5E1ACEF8-A640-81D6-E53F-E3E17AE3A780}"/>
          </ac:spMkLst>
        </pc:spChg>
        <pc:spChg chg="add mod">
          <ac:chgData name="Kalp Mepani" userId="e4dfe012efaa913e" providerId="LiveId" clId="{9A5DF0BF-4AD8-41F1-AAA3-352279A0D9B7}" dt="2022-06-23T11:57:09.868" v="5456"/>
          <ac:spMkLst>
            <pc:docMk/>
            <pc:sldMk cId="2778342203" sldId="328"/>
            <ac:spMk id="8" creationId="{E00B56F3-D0F2-86F7-BBDA-2CFA0F1AAFC4}"/>
          </ac:spMkLst>
        </pc:spChg>
        <pc:picChg chg="del">
          <ac:chgData name="Kalp Mepani" userId="e4dfe012efaa913e" providerId="LiveId" clId="{9A5DF0BF-4AD8-41F1-AAA3-352279A0D9B7}" dt="2022-06-23T11:56:05.858" v="5434" actId="478"/>
          <ac:picMkLst>
            <pc:docMk/>
            <pc:sldMk cId="2778342203" sldId="328"/>
            <ac:picMk id="7" creationId="{F09B67A2-2EBC-DAA7-B6D9-1B3024A1624F}"/>
          </ac:picMkLst>
        </pc:picChg>
        <pc:picChg chg="mod">
          <ac:chgData name="Kalp Mepani" userId="e4dfe012efaa913e" providerId="LiveId" clId="{9A5DF0BF-4AD8-41F1-AAA3-352279A0D9B7}" dt="2022-06-23T11:56:13.078" v="5438" actId="1076"/>
          <ac:picMkLst>
            <pc:docMk/>
            <pc:sldMk cId="2778342203" sldId="328"/>
            <ac:picMk id="9" creationId="{32728CD8-4DD2-B7B8-60B7-8B3875B3ABF5}"/>
          </ac:picMkLst>
        </pc:picChg>
        <pc:picChg chg="del">
          <ac:chgData name="Kalp Mepani" userId="e4dfe012efaa913e" providerId="LiveId" clId="{9A5DF0BF-4AD8-41F1-AAA3-352279A0D9B7}" dt="2022-06-23T11:56:06.718" v="5435" actId="478"/>
          <ac:picMkLst>
            <pc:docMk/>
            <pc:sldMk cId="2778342203" sldId="328"/>
            <ac:picMk id="11" creationId="{3F34BEDE-2A7B-D05E-1B12-190AAC879C1D}"/>
          </ac:picMkLst>
        </pc:picChg>
      </pc:sldChg>
      <pc:sldChg chg="addSp delSp modSp add del mod">
        <pc:chgData name="Kalp Mepani" userId="e4dfe012efaa913e" providerId="LiveId" clId="{9A5DF0BF-4AD8-41F1-AAA3-352279A0D9B7}" dt="2022-06-23T17:46:49.809" v="7272" actId="2696"/>
        <pc:sldMkLst>
          <pc:docMk/>
          <pc:sldMk cId="576647003" sldId="329"/>
        </pc:sldMkLst>
        <pc:spChg chg="mod">
          <ac:chgData name="Kalp Mepani" userId="e4dfe012efaa913e" providerId="LiveId" clId="{9A5DF0BF-4AD8-41F1-AAA3-352279A0D9B7}" dt="2022-06-23T11:56:18.027" v="5439" actId="20577"/>
          <ac:spMkLst>
            <pc:docMk/>
            <pc:sldMk cId="576647003" sldId="329"/>
            <ac:spMk id="3" creationId="{CF38B4A9-9F3B-A8A5-0486-000F35BC3EDA}"/>
          </ac:spMkLst>
        </pc:spChg>
        <pc:spChg chg="add mod">
          <ac:chgData name="Kalp Mepani" userId="e4dfe012efaa913e" providerId="LiveId" clId="{9A5DF0BF-4AD8-41F1-AAA3-352279A0D9B7}" dt="2022-06-23T11:57:11.678" v="5457"/>
          <ac:spMkLst>
            <pc:docMk/>
            <pc:sldMk cId="576647003" sldId="329"/>
            <ac:spMk id="6" creationId="{C8FC1C7B-5A08-DC28-3903-DEAF3F6244DA}"/>
          </ac:spMkLst>
        </pc:spChg>
        <pc:spChg chg="add mod">
          <ac:chgData name="Kalp Mepani" userId="e4dfe012efaa913e" providerId="LiveId" clId="{9A5DF0BF-4AD8-41F1-AAA3-352279A0D9B7}" dt="2022-06-23T11:57:11.678" v="5457"/>
          <ac:spMkLst>
            <pc:docMk/>
            <pc:sldMk cId="576647003" sldId="329"/>
            <ac:spMk id="8" creationId="{951A11FB-8428-D41E-7AD5-9CCD474DA250}"/>
          </ac:spMkLst>
        </pc:spChg>
        <pc:picChg chg="del">
          <ac:chgData name="Kalp Mepani" userId="e4dfe012efaa913e" providerId="LiveId" clId="{9A5DF0BF-4AD8-41F1-AAA3-352279A0D9B7}" dt="2022-06-23T11:56:20.840" v="5441" actId="478"/>
          <ac:picMkLst>
            <pc:docMk/>
            <pc:sldMk cId="576647003" sldId="329"/>
            <ac:picMk id="7" creationId="{F09B67A2-2EBC-DAA7-B6D9-1B3024A1624F}"/>
          </ac:picMkLst>
        </pc:picChg>
        <pc:picChg chg="del">
          <ac:chgData name="Kalp Mepani" userId="e4dfe012efaa913e" providerId="LiveId" clId="{9A5DF0BF-4AD8-41F1-AAA3-352279A0D9B7}" dt="2022-06-23T11:56:20.048" v="5440" actId="478"/>
          <ac:picMkLst>
            <pc:docMk/>
            <pc:sldMk cId="576647003" sldId="329"/>
            <ac:picMk id="9" creationId="{32728CD8-4DD2-B7B8-60B7-8B3875B3ABF5}"/>
          </ac:picMkLst>
        </pc:picChg>
        <pc:picChg chg="mod">
          <ac:chgData name="Kalp Mepani" userId="e4dfe012efaa913e" providerId="LiveId" clId="{9A5DF0BF-4AD8-41F1-AAA3-352279A0D9B7}" dt="2022-06-23T11:56:32.498" v="5447" actId="1076"/>
          <ac:picMkLst>
            <pc:docMk/>
            <pc:sldMk cId="576647003" sldId="329"/>
            <ac:picMk id="11" creationId="{3F34BEDE-2A7B-D05E-1B12-190AAC879C1D}"/>
          </ac:picMkLst>
        </pc:picChg>
      </pc:sldChg>
      <pc:sldChg chg="modSp add mod">
        <pc:chgData name="Kalp Mepani" userId="e4dfe012efaa913e" providerId="LiveId" clId="{9A5DF0BF-4AD8-41F1-AAA3-352279A0D9B7}" dt="2022-06-23T18:05:59.422" v="7588" actId="207"/>
        <pc:sldMkLst>
          <pc:docMk/>
          <pc:sldMk cId="3898589453" sldId="329"/>
        </pc:sldMkLst>
        <pc:spChg chg="mod">
          <ac:chgData name="Kalp Mepani" userId="e4dfe012efaa913e" providerId="LiveId" clId="{9A5DF0BF-4AD8-41F1-AAA3-352279A0D9B7}" dt="2022-06-23T18:05:59.422" v="7588" actId="207"/>
          <ac:spMkLst>
            <pc:docMk/>
            <pc:sldMk cId="3898589453" sldId="329"/>
            <ac:spMk id="3" creationId="{CF38B4A9-9F3B-A8A5-0486-000F35BC3EDA}"/>
          </ac:spMkLst>
        </pc:spChg>
      </pc:sldChg>
      <pc:sldChg chg="addSp delSp modSp new mod">
        <pc:chgData name="Kalp Mepani" userId="e4dfe012efaa913e" providerId="LiveId" clId="{9A5DF0BF-4AD8-41F1-AAA3-352279A0D9B7}" dt="2022-06-23T12:35:04.437" v="6541" actId="1076"/>
        <pc:sldMkLst>
          <pc:docMk/>
          <pc:sldMk cId="2353817019" sldId="330"/>
        </pc:sldMkLst>
        <pc:spChg chg="add mod">
          <ac:chgData name="Kalp Mepani" userId="e4dfe012efaa913e" providerId="LiveId" clId="{9A5DF0BF-4AD8-41F1-AAA3-352279A0D9B7}" dt="2022-06-23T12:34:08.844" v="6523"/>
          <ac:spMkLst>
            <pc:docMk/>
            <pc:sldMk cId="2353817019" sldId="330"/>
            <ac:spMk id="2" creationId="{BEE7AFC0-CDA5-25E6-3E58-269EED2FC950}"/>
          </ac:spMkLst>
        </pc:spChg>
        <pc:spChg chg="add mod">
          <ac:chgData name="Kalp Mepani" userId="e4dfe012efaa913e" providerId="LiveId" clId="{9A5DF0BF-4AD8-41F1-AAA3-352279A0D9B7}" dt="2022-06-23T12:34:08.844" v="6523"/>
          <ac:spMkLst>
            <pc:docMk/>
            <pc:sldMk cId="2353817019" sldId="330"/>
            <ac:spMk id="3" creationId="{33951364-6FF3-AE82-9E39-F3403AA39707}"/>
          </ac:spMkLst>
        </pc:spChg>
        <pc:spChg chg="add del mod">
          <ac:chgData name="Kalp Mepani" userId="e4dfe012efaa913e" providerId="LiveId" clId="{9A5DF0BF-4AD8-41F1-AAA3-352279A0D9B7}" dt="2022-06-23T12:34:14.588" v="6525"/>
          <ac:spMkLst>
            <pc:docMk/>
            <pc:sldMk cId="2353817019" sldId="330"/>
            <ac:spMk id="4" creationId="{995CE960-8CA9-00F0-6EDE-0D3689B07C54}"/>
          </ac:spMkLst>
        </pc:spChg>
        <pc:spChg chg="add del mod">
          <ac:chgData name="Kalp Mepani" userId="e4dfe012efaa913e" providerId="LiveId" clId="{9A5DF0BF-4AD8-41F1-AAA3-352279A0D9B7}" dt="2022-06-23T12:34:14.588" v="6525"/>
          <ac:spMkLst>
            <pc:docMk/>
            <pc:sldMk cId="2353817019" sldId="330"/>
            <ac:spMk id="5" creationId="{22B84E18-6C93-C54A-9967-315F068D2693}"/>
          </ac:spMkLst>
        </pc:spChg>
        <pc:picChg chg="add mod">
          <ac:chgData name="Kalp Mepani" userId="e4dfe012efaa913e" providerId="LiveId" clId="{9A5DF0BF-4AD8-41F1-AAA3-352279A0D9B7}" dt="2022-06-23T12:35:01.977" v="6540" actId="14100"/>
          <ac:picMkLst>
            <pc:docMk/>
            <pc:sldMk cId="2353817019" sldId="330"/>
            <ac:picMk id="7" creationId="{CE114EF5-4CA7-5D6B-7C36-E4AC7A603248}"/>
          </ac:picMkLst>
        </pc:picChg>
        <pc:picChg chg="add mod">
          <ac:chgData name="Kalp Mepani" userId="e4dfe012efaa913e" providerId="LiveId" clId="{9A5DF0BF-4AD8-41F1-AAA3-352279A0D9B7}" dt="2022-06-23T12:35:04.437" v="6541" actId="1076"/>
          <ac:picMkLst>
            <pc:docMk/>
            <pc:sldMk cId="2353817019" sldId="330"/>
            <ac:picMk id="9" creationId="{619EAE74-D606-B585-505C-331DBD99CEC3}"/>
          </ac:picMkLst>
        </pc:picChg>
      </pc:sldChg>
      <pc:sldChg chg="modSp mod">
        <pc:chgData name="Kalp Mepani" userId="e4dfe012efaa913e" providerId="LiveId" clId="{9A5DF0BF-4AD8-41F1-AAA3-352279A0D9B7}" dt="2022-06-23T18:07:39.719" v="7614" actId="207"/>
        <pc:sldMkLst>
          <pc:docMk/>
          <pc:sldMk cId="3769501278" sldId="331"/>
        </pc:sldMkLst>
        <pc:spChg chg="mod">
          <ac:chgData name="Kalp Mepani" userId="e4dfe012efaa913e" providerId="LiveId" clId="{9A5DF0BF-4AD8-41F1-AAA3-352279A0D9B7}" dt="2022-06-23T18:07:37.780" v="7613" actId="207"/>
          <ac:spMkLst>
            <pc:docMk/>
            <pc:sldMk cId="3769501278" sldId="331"/>
            <ac:spMk id="5" creationId="{375A22AC-E73A-E070-EC3A-CB7132084C2D}"/>
          </ac:spMkLst>
        </pc:spChg>
        <pc:spChg chg="mod">
          <ac:chgData name="Kalp Mepani" userId="e4dfe012efaa913e" providerId="LiveId" clId="{9A5DF0BF-4AD8-41F1-AAA3-352279A0D9B7}" dt="2022-06-23T18:07:39.719" v="7614" actId="207"/>
          <ac:spMkLst>
            <pc:docMk/>
            <pc:sldMk cId="3769501278" sldId="331"/>
            <ac:spMk id="14" creationId="{00000000-0000-0000-0000-000000000000}"/>
          </ac:spMkLst>
        </pc:spChg>
      </pc:sldChg>
      <pc:sldChg chg="modSp mod">
        <pc:chgData name="Kalp Mepani" userId="e4dfe012efaa913e" providerId="LiveId" clId="{9A5DF0BF-4AD8-41F1-AAA3-352279A0D9B7}" dt="2022-06-23T18:07:50.105" v="7616" actId="207"/>
        <pc:sldMkLst>
          <pc:docMk/>
          <pc:sldMk cId="1439758469" sldId="332"/>
        </pc:sldMkLst>
        <pc:spChg chg="mod">
          <ac:chgData name="Kalp Mepani" userId="e4dfe012efaa913e" providerId="LiveId" clId="{9A5DF0BF-4AD8-41F1-AAA3-352279A0D9B7}" dt="2022-06-23T18:07:50.105" v="7616" actId="207"/>
          <ac:spMkLst>
            <pc:docMk/>
            <pc:sldMk cId="1439758469" sldId="332"/>
            <ac:spMk id="2" creationId="{00000000-0000-0000-0000-000000000000}"/>
          </ac:spMkLst>
        </pc:spChg>
        <pc:picChg chg="mod">
          <ac:chgData name="Kalp Mepani" userId="e4dfe012efaa913e" providerId="LiveId" clId="{9A5DF0BF-4AD8-41F1-AAA3-352279A0D9B7}" dt="2022-06-23T14:22:47.468" v="6599" actId="14100"/>
          <ac:picMkLst>
            <pc:docMk/>
            <pc:sldMk cId="1439758469" sldId="332"/>
            <ac:picMk id="7" creationId="{A51E7EBA-A83C-6988-0BBF-4C28280591FA}"/>
          </ac:picMkLst>
        </pc:picChg>
      </pc:sldChg>
      <pc:sldChg chg="modSp mod">
        <pc:chgData name="Kalp Mepani" userId="e4dfe012efaa913e" providerId="LiveId" clId="{9A5DF0BF-4AD8-41F1-AAA3-352279A0D9B7}" dt="2022-06-23T18:07:53.594" v="7617" actId="207"/>
        <pc:sldMkLst>
          <pc:docMk/>
          <pc:sldMk cId="3003556816" sldId="333"/>
        </pc:sldMkLst>
        <pc:spChg chg="mod">
          <ac:chgData name="Kalp Mepani" userId="e4dfe012efaa913e" providerId="LiveId" clId="{9A5DF0BF-4AD8-41F1-AAA3-352279A0D9B7}" dt="2022-06-23T18:07:53.594" v="7617" actId="207"/>
          <ac:spMkLst>
            <pc:docMk/>
            <pc:sldMk cId="3003556816" sldId="333"/>
            <ac:spMk id="14" creationId="{00000000-0000-0000-0000-000000000000}"/>
          </ac:spMkLst>
        </pc:spChg>
      </pc:sldChg>
      <pc:sldChg chg="modSp mod">
        <pc:chgData name="Kalp Mepani" userId="e4dfe012efaa913e" providerId="LiveId" clId="{9A5DF0BF-4AD8-41F1-AAA3-352279A0D9B7}" dt="2022-06-23T18:07:56.438" v="7618" actId="207"/>
        <pc:sldMkLst>
          <pc:docMk/>
          <pc:sldMk cId="1421088226" sldId="334"/>
        </pc:sldMkLst>
        <pc:spChg chg="mod">
          <ac:chgData name="Kalp Mepani" userId="e4dfe012efaa913e" providerId="LiveId" clId="{9A5DF0BF-4AD8-41F1-AAA3-352279A0D9B7}" dt="2022-06-23T18:07:56.438" v="7618" actId="207"/>
          <ac:spMkLst>
            <pc:docMk/>
            <pc:sldMk cId="1421088226" sldId="334"/>
            <ac:spMk id="14" creationId="{00000000-0000-0000-0000-000000000000}"/>
          </ac:spMkLst>
        </pc:spChg>
      </pc:sldChg>
      <pc:sldChg chg="modSp add mod">
        <pc:chgData name="Kalp Mepani" userId="e4dfe012efaa913e" providerId="LiveId" clId="{9A5DF0BF-4AD8-41F1-AAA3-352279A0D9B7}" dt="2022-06-23T18:06:36.671" v="7597" actId="207"/>
        <pc:sldMkLst>
          <pc:docMk/>
          <pc:sldMk cId="123568579" sldId="335"/>
        </pc:sldMkLst>
        <pc:spChg chg="mod">
          <ac:chgData name="Kalp Mepani" userId="e4dfe012efaa913e" providerId="LiveId" clId="{9A5DF0BF-4AD8-41F1-AAA3-352279A0D9B7}" dt="2022-06-23T18:06:36.671" v="7597" actId="207"/>
          <ac:spMkLst>
            <pc:docMk/>
            <pc:sldMk cId="123568579" sldId="335"/>
            <ac:spMk id="3" creationId="{7F3FA20E-45F6-A78D-8E04-2E162452CCFF}"/>
          </ac:spMkLst>
        </pc:spChg>
      </pc:sldChg>
      <pc:sldChg chg="addSp delSp modSp new del mod">
        <pc:chgData name="Kalp Mepani" userId="e4dfe012efaa913e" providerId="LiveId" clId="{9A5DF0BF-4AD8-41F1-AAA3-352279A0D9B7}" dt="2022-06-23T17:47:09.691" v="7274" actId="2696"/>
        <pc:sldMkLst>
          <pc:docMk/>
          <pc:sldMk cId="3516398418" sldId="335"/>
        </pc:sldMkLst>
        <pc:spChg chg="del">
          <ac:chgData name="Kalp Mepani" userId="e4dfe012efaa913e" providerId="LiveId" clId="{9A5DF0BF-4AD8-41F1-AAA3-352279A0D9B7}" dt="2022-06-23T14:59:42.091" v="6672" actId="478"/>
          <ac:spMkLst>
            <pc:docMk/>
            <pc:sldMk cId="3516398418" sldId="335"/>
            <ac:spMk id="2" creationId="{EDA85DCC-D6CD-D50D-6312-5F6934127C54}"/>
          </ac:spMkLst>
        </pc:spChg>
        <pc:spChg chg="mod">
          <ac:chgData name="Kalp Mepani" userId="e4dfe012efaa913e" providerId="LiveId" clId="{9A5DF0BF-4AD8-41F1-AAA3-352279A0D9B7}" dt="2022-06-23T14:59:35.482" v="6671" actId="255"/>
          <ac:spMkLst>
            <pc:docMk/>
            <pc:sldMk cId="3516398418" sldId="335"/>
            <ac:spMk id="3" creationId="{7F3FA20E-45F6-A78D-8E04-2E162452CCFF}"/>
          </ac:spMkLst>
        </pc:spChg>
        <pc:spChg chg="add mod">
          <ac:chgData name="Kalp Mepani" userId="e4dfe012efaa913e" providerId="LiveId" clId="{9A5DF0BF-4AD8-41F1-AAA3-352279A0D9B7}" dt="2022-06-23T15:02:53.177" v="6730"/>
          <ac:spMkLst>
            <pc:docMk/>
            <pc:sldMk cId="3516398418" sldId="335"/>
            <ac:spMk id="8" creationId="{2E7AA567-3CE8-5076-7A9E-210148850AD3}"/>
          </ac:spMkLst>
        </pc:spChg>
        <pc:spChg chg="add mod">
          <ac:chgData name="Kalp Mepani" userId="e4dfe012efaa913e" providerId="LiveId" clId="{9A5DF0BF-4AD8-41F1-AAA3-352279A0D9B7}" dt="2022-06-23T15:02:53.177" v="6730"/>
          <ac:spMkLst>
            <pc:docMk/>
            <pc:sldMk cId="3516398418" sldId="335"/>
            <ac:spMk id="9" creationId="{E1034909-6F3C-2FE9-1F71-3119C1733DF8}"/>
          </ac:spMkLst>
        </pc:spChg>
        <pc:picChg chg="add mod">
          <ac:chgData name="Kalp Mepani" userId="e4dfe012efaa913e" providerId="LiveId" clId="{9A5DF0BF-4AD8-41F1-AAA3-352279A0D9B7}" dt="2022-06-23T15:01:39.308" v="6716" actId="1076"/>
          <ac:picMkLst>
            <pc:docMk/>
            <pc:sldMk cId="3516398418" sldId="335"/>
            <ac:picMk id="5" creationId="{CE8BFAC8-2F79-6360-92AB-06A887F17051}"/>
          </ac:picMkLst>
        </pc:picChg>
        <pc:picChg chg="add mod">
          <ac:chgData name="Kalp Mepani" userId="e4dfe012efaa913e" providerId="LiveId" clId="{9A5DF0BF-4AD8-41F1-AAA3-352279A0D9B7}" dt="2022-06-23T15:01:52.879" v="6719" actId="1076"/>
          <ac:picMkLst>
            <pc:docMk/>
            <pc:sldMk cId="3516398418" sldId="335"/>
            <ac:picMk id="7" creationId="{E526F09F-CF13-CB01-0DA6-050B4D51D545}"/>
          </ac:picMkLst>
        </pc:picChg>
      </pc:sldChg>
      <pc:sldChg chg="modSp add mod">
        <pc:chgData name="Kalp Mepani" userId="e4dfe012efaa913e" providerId="LiveId" clId="{9A5DF0BF-4AD8-41F1-AAA3-352279A0D9B7}" dt="2022-06-23T18:06:41.105" v="7598" actId="207"/>
        <pc:sldMkLst>
          <pc:docMk/>
          <pc:sldMk cId="2605882078" sldId="336"/>
        </pc:sldMkLst>
        <pc:spChg chg="mod">
          <ac:chgData name="Kalp Mepani" userId="e4dfe012efaa913e" providerId="LiveId" clId="{9A5DF0BF-4AD8-41F1-AAA3-352279A0D9B7}" dt="2022-06-23T18:06:41.105" v="7598" actId="207"/>
          <ac:spMkLst>
            <pc:docMk/>
            <pc:sldMk cId="2605882078" sldId="336"/>
            <ac:spMk id="3" creationId="{7F3FA20E-45F6-A78D-8E04-2E162452CCFF}"/>
          </ac:spMkLst>
        </pc:spChg>
        <pc:picChg chg="mod">
          <ac:chgData name="Kalp Mepani" userId="e4dfe012efaa913e" providerId="LiveId" clId="{9A5DF0BF-4AD8-41F1-AAA3-352279A0D9B7}" dt="2022-06-23T17:53:30.700" v="7309" actId="14100"/>
          <ac:picMkLst>
            <pc:docMk/>
            <pc:sldMk cId="2605882078" sldId="336"/>
            <ac:picMk id="4" creationId="{4FA5C427-AF25-91C0-E29C-9D514544DC63}"/>
          </ac:picMkLst>
        </pc:picChg>
      </pc:sldChg>
      <pc:sldChg chg="addSp delSp modSp add del mod">
        <pc:chgData name="Kalp Mepani" userId="e4dfe012efaa913e" providerId="LiveId" clId="{9A5DF0BF-4AD8-41F1-AAA3-352279A0D9B7}" dt="2022-06-23T17:47:09.691" v="7274" actId="2696"/>
        <pc:sldMkLst>
          <pc:docMk/>
          <pc:sldMk cId="2621805535" sldId="336"/>
        </pc:sldMkLst>
        <pc:spChg chg="mod">
          <ac:chgData name="Kalp Mepani" userId="e4dfe012efaa913e" providerId="LiveId" clId="{9A5DF0BF-4AD8-41F1-AAA3-352279A0D9B7}" dt="2022-06-23T15:02:16.638" v="6722" actId="255"/>
          <ac:spMkLst>
            <pc:docMk/>
            <pc:sldMk cId="2621805535" sldId="336"/>
            <ac:spMk id="3" creationId="{7F3FA20E-45F6-A78D-8E04-2E162452CCFF}"/>
          </ac:spMkLst>
        </pc:spChg>
        <pc:spChg chg="add mod">
          <ac:chgData name="Kalp Mepani" userId="e4dfe012efaa913e" providerId="LiveId" clId="{9A5DF0BF-4AD8-41F1-AAA3-352279A0D9B7}" dt="2022-06-23T15:02:51.463" v="6729"/>
          <ac:spMkLst>
            <pc:docMk/>
            <pc:sldMk cId="2621805535" sldId="336"/>
            <ac:spMk id="8" creationId="{2381B244-5F7F-71B1-B078-EA5929E5776B}"/>
          </ac:spMkLst>
        </pc:spChg>
        <pc:spChg chg="add mod">
          <ac:chgData name="Kalp Mepani" userId="e4dfe012efaa913e" providerId="LiveId" clId="{9A5DF0BF-4AD8-41F1-AAA3-352279A0D9B7}" dt="2022-06-23T15:02:51.463" v="6729"/>
          <ac:spMkLst>
            <pc:docMk/>
            <pc:sldMk cId="2621805535" sldId="336"/>
            <ac:spMk id="9" creationId="{CA76A827-48F2-A7C9-696B-D68758347B85}"/>
          </ac:spMkLst>
        </pc:spChg>
        <pc:picChg chg="add mod">
          <ac:chgData name="Kalp Mepani" userId="e4dfe012efaa913e" providerId="LiveId" clId="{9A5DF0BF-4AD8-41F1-AAA3-352279A0D9B7}" dt="2022-06-23T15:02:31.891" v="6728" actId="1076"/>
          <ac:picMkLst>
            <pc:docMk/>
            <pc:sldMk cId="2621805535" sldId="336"/>
            <ac:picMk id="4" creationId="{4FA5C427-AF25-91C0-E29C-9D514544DC63}"/>
          </ac:picMkLst>
        </pc:picChg>
        <pc:picChg chg="del">
          <ac:chgData name="Kalp Mepani" userId="e4dfe012efaa913e" providerId="LiveId" clId="{9A5DF0BF-4AD8-41F1-AAA3-352279A0D9B7}" dt="2022-06-23T15:02:18.325" v="6723" actId="478"/>
          <ac:picMkLst>
            <pc:docMk/>
            <pc:sldMk cId="2621805535" sldId="336"/>
            <ac:picMk id="5" creationId="{CE8BFAC8-2F79-6360-92AB-06A887F17051}"/>
          </ac:picMkLst>
        </pc:picChg>
        <pc:picChg chg="del">
          <ac:chgData name="Kalp Mepani" userId="e4dfe012efaa913e" providerId="LiveId" clId="{9A5DF0BF-4AD8-41F1-AAA3-352279A0D9B7}" dt="2022-06-23T15:02:18.792" v="6724" actId="478"/>
          <ac:picMkLst>
            <pc:docMk/>
            <pc:sldMk cId="2621805535" sldId="336"/>
            <ac:picMk id="7" creationId="{E526F09F-CF13-CB01-0DA6-050B4D51D545}"/>
          </ac:picMkLst>
        </pc:picChg>
      </pc:sldChg>
      <pc:sldChg chg="delSp modSp new mod">
        <pc:chgData name="Kalp Mepani" userId="e4dfe012efaa913e" providerId="LiveId" clId="{9A5DF0BF-4AD8-41F1-AAA3-352279A0D9B7}" dt="2022-06-23T18:08:15.443" v="7625" actId="207"/>
        <pc:sldMkLst>
          <pc:docMk/>
          <pc:sldMk cId="2251398501" sldId="337"/>
        </pc:sldMkLst>
        <pc:spChg chg="mod">
          <ac:chgData name="Kalp Mepani" userId="e4dfe012efaa913e" providerId="LiveId" clId="{9A5DF0BF-4AD8-41F1-AAA3-352279A0D9B7}" dt="2022-06-23T18:08:15.443" v="7625" actId="207"/>
          <ac:spMkLst>
            <pc:docMk/>
            <pc:sldMk cId="2251398501" sldId="337"/>
            <ac:spMk id="2" creationId="{390BBE37-1871-B8AB-723D-E7ACBC639A8D}"/>
          </ac:spMkLst>
        </pc:spChg>
        <pc:spChg chg="del">
          <ac:chgData name="Kalp Mepani" userId="e4dfe012efaa913e" providerId="LiveId" clId="{9A5DF0BF-4AD8-41F1-AAA3-352279A0D9B7}" dt="2022-06-23T17:57:59.140" v="7354" actId="478"/>
          <ac:spMkLst>
            <pc:docMk/>
            <pc:sldMk cId="2251398501" sldId="337"/>
            <ac:spMk id="3" creationId="{6BAC3613-55AE-1F11-4F7A-B78DE8F13531}"/>
          </ac:spMkLst>
        </pc:spChg>
      </pc:sldChg>
      <pc:sldMasterChg chg="setBg modSldLayout">
        <pc:chgData name="Kalp Mepani" userId="e4dfe012efaa913e" providerId="LiveId" clId="{9A5DF0BF-4AD8-41F1-AAA3-352279A0D9B7}" dt="2022-06-23T09:29:43.872" v="2452"/>
        <pc:sldMasterMkLst>
          <pc:docMk/>
          <pc:sldMasterMk cId="3168375712" sldId="2147483660"/>
        </pc:sldMasterMkLst>
        <pc:sldLayoutChg chg="setBg">
          <pc:chgData name="Kalp Mepani" userId="e4dfe012efaa913e" providerId="LiveId" clId="{9A5DF0BF-4AD8-41F1-AAA3-352279A0D9B7}" dt="2022-06-23T09:29:43.872" v="2452"/>
          <pc:sldLayoutMkLst>
            <pc:docMk/>
            <pc:sldMasterMk cId="840498823" sldId="2147483695"/>
            <pc:sldLayoutMk cId="1667374130" sldId="2147483656"/>
          </pc:sldLayoutMkLst>
        </pc:sldLayoutChg>
        <pc:sldLayoutChg chg="setBg">
          <pc:chgData name="Kalp Mepani" userId="e4dfe012efaa913e" providerId="LiveId" clId="{9A5DF0BF-4AD8-41F1-AAA3-352279A0D9B7}" dt="2022-06-23T09:29:43.872" v="2452"/>
          <pc:sldLayoutMkLst>
            <pc:docMk/>
            <pc:sldMasterMk cId="3168375712" sldId="2147483660"/>
            <pc:sldLayoutMk cId="843125820" sldId="2147483661"/>
          </pc:sldLayoutMkLst>
        </pc:sldLayoutChg>
        <pc:sldLayoutChg chg="setBg">
          <pc:chgData name="Kalp Mepani" userId="e4dfe012efaa913e" providerId="LiveId" clId="{9A5DF0BF-4AD8-41F1-AAA3-352279A0D9B7}" dt="2022-06-23T09:29:43.872" v="2452"/>
          <pc:sldLayoutMkLst>
            <pc:docMk/>
            <pc:sldMasterMk cId="3168375712" sldId="2147483660"/>
            <pc:sldLayoutMk cId="2636728568" sldId="2147483662"/>
          </pc:sldLayoutMkLst>
        </pc:sldLayoutChg>
        <pc:sldLayoutChg chg="setBg">
          <pc:chgData name="Kalp Mepani" userId="e4dfe012efaa913e" providerId="LiveId" clId="{9A5DF0BF-4AD8-41F1-AAA3-352279A0D9B7}" dt="2022-06-23T09:29:43.872" v="2452"/>
          <pc:sldLayoutMkLst>
            <pc:docMk/>
            <pc:sldMasterMk cId="3168375712" sldId="2147483660"/>
            <pc:sldLayoutMk cId="3490186353" sldId="2147483663"/>
          </pc:sldLayoutMkLst>
        </pc:sldLayoutChg>
        <pc:sldLayoutChg chg="setBg">
          <pc:chgData name="Kalp Mepani" userId="e4dfe012efaa913e" providerId="LiveId" clId="{9A5DF0BF-4AD8-41F1-AAA3-352279A0D9B7}" dt="2022-06-23T09:29:43.872" v="2452"/>
          <pc:sldLayoutMkLst>
            <pc:docMk/>
            <pc:sldMasterMk cId="3168375712" sldId="2147483660"/>
            <pc:sldLayoutMk cId="1608907466" sldId="2147483664"/>
          </pc:sldLayoutMkLst>
        </pc:sldLayoutChg>
        <pc:sldLayoutChg chg="setBg">
          <pc:chgData name="Kalp Mepani" userId="e4dfe012efaa913e" providerId="LiveId" clId="{9A5DF0BF-4AD8-41F1-AAA3-352279A0D9B7}" dt="2022-06-23T09:29:43.872" v="2452"/>
          <pc:sldLayoutMkLst>
            <pc:docMk/>
            <pc:sldMasterMk cId="3168375712" sldId="2147483660"/>
            <pc:sldLayoutMk cId="3527933052" sldId="2147483665"/>
          </pc:sldLayoutMkLst>
        </pc:sldLayoutChg>
        <pc:sldLayoutChg chg="setBg">
          <pc:chgData name="Kalp Mepani" userId="e4dfe012efaa913e" providerId="LiveId" clId="{9A5DF0BF-4AD8-41F1-AAA3-352279A0D9B7}" dt="2022-06-23T09:29:43.872" v="2452"/>
          <pc:sldLayoutMkLst>
            <pc:docMk/>
            <pc:sldMasterMk cId="3168375712" sldId="2147483660"/>
            <pc:sldLayoutMk cId="4108742872" sldId="2147483666"/>
          </pc:sldLayoutMkLst>
        </pc:sldLayoutChg>
        <pc:sldLayoutChg chg="setBg">
          <pc:chgData name="Kalp Mepani" userId="e4dfe012efaa913e" providerId="LiveId" clId="{9A5DF0BF-4AD8-41F1-AAA3-352279A0D9B7}" dt="2022-06-23T09:29:43.872" v="2452"/>
          <pc:sldLayoutMkLst>
            <pc:docMk/>
            <pc:sldMasterMk cId="3168375712" sldId="2147483660"/>
            <pc:sldLayoutMk cId="4086275312" sldId="2147483667"/>
          </pc:sldLayoutMkLst>
        </pc:sldLayoutChg>
        <pc:sldLayoutChg chg="setBg">
          <pc:chgData name="Kalp Mepani" userId="e4dfe012efaa913e" providerId="LiveId" clId="{9A5DF0BF-4AD8-41F1-AAA3-352279A0D9B7}" dt="2022-06-23T09:29:43.872" v="2452"/>
          <pc:sldLayoutMkLst>
            <pc:docMk/>
            <pc:sldMasterMk cId="3168375712" sldId="2147483660"/>
            <pc:sldLayoutMk cId="1093284292" sldId="2147483668"/>
          </pc:sldLayoutMkLst>
        </pc:sldLayoutChg>
        <pc:sldLayoutChg chg="setBg">
          <pc:chgData name="Kalp Mepani" userId="e4dfe012efaa913e" providerId="LiveId" clId="{9A5DF0BF-4AD8-41F1-AAA3-352279A0D9B7}" dt="2022-06-23T09:29:43.872" v="2452"/>
          <pc:sldLayoutMkLst>
            <pc:docMk/>
            <pc:sldMasterMk cId="3168375712" sldId="2147483660"/>
            <pc:sldLayoutMk cId="3709958500" sldId="2147483669"/>
          </pc:sldLayoutMkLst>
        </pc:sldLayoutChg>
        <pc:sldLayoutChg chg="setBg">
          <pc:chgData name="Kalp Mepani" userId="e4dfe012efaa913e" providerId="LiveId" clId="{9A5DF0BF-4AD8-41F1-AAA3-352279A0D9B7}" dt="2022-06-23T09:29:43.872" v="2452"/>
          <pc:sldLayoutMkLst>
            <pc:docMk/>
            <pc:sldMasterMk cId="3168375712" sldId="2147483660"/>
            <pc:sldLayoutMk cId="1387234977" sldId="2147483670"/>
          </pc:sldLayoutMkLst>
        </pc:sldLayoutChg>
        <pc:sldLayoutChg chg="setBg">
          <pc:chgData name="Kalp Mepani" userId="e4dfe012efaa913e" providerId="LiveId" clId="{9A5DF0BF-4AD8-41F1-AAA3-352279A0D9B7}" dt="2022-06-23T09:29:43.872" v="2452"/>
          <pc:sldLayoutMkLst>
            <pc:docMk/>
            <pc:sldMasterMk cId="3168375712" sldId="2147483660"/>
            <pc:sldLayoutMk cId="2923649630" sldId="2147483671"/>
          </pc:sldLayoutMkLst>
        </pc:sldLayoutChg>
        <pc:sldLayoutChg chg="setBg">
          <pc:chgData name="Kalp Mepani" userId="e4dfe012efaa913e" providerId="LiveId" clId="{9A5DF0BF-4AD8-41F1-AAA3-352279A0D9B7}" dt="2022-06-23T09:29:43.872" v="2452"/>
          <pc:sldLayoutMkLst>
            <pc:docMk/>
            <pc:sldMasterMk cId="3168375712" sldId="2147483660"/>
            <pc:sldLayoutMk cId="2898286555" sldId="2147483672"/>
          </pc:sldLayoutMkLst>
        </pc:sldLayoutChg>
        <pc:sldLayoutChg chg="setBg">
          <pc:chgData name="Kalp Mepani" userId="e4dfe012efaa913e" providerId="LiveId" clId="{9A5DF0BF-4AD8-41F1-AAA3-352279A0D9B7}" dt="2022-06-23T09:29:43.872" v="2452"/>
          <pc:sldLayoutMkLst>
            <pc:docMk/>
            <pc:sldMasterMk cId="3168375712" sldId="2147483660"/>
            <pc:sldLayoutMk cId="940384764" sldId="2147483673"/>
          </pc:sldLayoutMkLst>
        </pc:sldLayoutChg>
        <pc:sldLayoutChg chg="setBg">
          <pc:chgData name="Kalp Mepani" userId="e4dfe012efaa913e" providerId="LiveId" clId="{9A5DF0BF-4AD8-41F1-AAA3-352279A0D9B7}" dt="2022-06-23T09:29:43.872" v="2452"/>
          <pc:sldLayoutMkLst>
            <pc:docMk/>
            <pc:sldMasterMk cId="3168375712" sldId="2147483660"/>
            <pc:sldLayoutMk cId="3764367026" sldId="2147483674"/>
          </pc:sldLayoutMkLst>
        </pc:sldLayoutChg>
        <pc:sldLayoutChg chg="setBg">
          <pc:chgData name="Kalp Mepani" userId="e4dfe012efaa913e" providerId="LiveId" clId="{9A5DF0BF-4AD8-41F1-AAA3-352279A0D9B7}" dt="2022-06-23T09:29:43.872" v="2452"/>
          <pc:sldLayoutMkLst>
            <pc:docMk/>
            <pc:sldMasterMk cId="3168375712" sldId="2147483660"/>
            <pc:sldLayoutMk cId="2364878296" sldId="2147483675"/>
          </pc:sldLayoutMkLst>
        </pc:sldLayoutChg>
        <pc:sldLayoutChg chg="setBg">
          <pc:chgData name="Kalp Mepani" userId="e4dfe012efaa913e" providerId="LiveId" clId="{9A5DF0BF-4AD8-41F1-AAA3-352279A0D9B7}" dt="2022-06-23T09:29:43.872" v="2452"/>
          <pc:sldLayoutMkLst>
            <pc:docMk/>
            <pc:sldMasterMk cId="3168375712" sldId="2147483660"/>
            <pc:sldLayoutMk cId="2764773014" sldId="2147483676"/>
          </pc:sldLayoutMkLst>
        </pc:sldLayoutChg>
        <pc:sldLayoutChg chg="setBg">
          <pc:chgData name="Kalp Mepani" userId="e4dfe012efaa913e" providerId="LiveId" clId="{9A5DF0BF-4AD8-41F1-AAA3-352279A0D9B7}" dt="2022-06-23T09:29:43.872" v="2452"/>
          <pc:sldLayoutMkLst>
            <pc:docMk/>
            <pc:sldMasterMk cId="3168375712" sldId="2147483660"/>
            <pc:sldLayoutMk cId="1356375745" sldId="2147483677"/>
          </pc:sldLayoutMkLst>
        </pc:sldLayoutChg>
      </pc:sldMasterChg>
      <pc:sldMasterChg chg="modSldLayout">
        <pc:chgData name="Kalp Mepani" userId="e4dfe012efaa913e" providerId="LiveId" clId="{9A5DF0BF-4AD8-41F1-AAA3-352279A0D9B7}" dt="2022-06-23T09:30:28.783" v="2473"/>
        <pc:sldMasterMkLst>
          <pc:docMk/>
          <pc:sldMasterMk cId="1868157630" sldId="2147483678"/>
        </pc:sldMasterMkLst>
        <pc:sldLayoutChg chg="addSp">
          <pc:chgData name="Kalp Mepani" userId="e4dfe012efaa913e" providerId="LiveId" clId="{9A5DF0BF-4AD8-41F1-AAA3-352279A0D9B7}" dt="2022-06-23T09:30:28.783" v="2473"/>
          <pc:sldLayoutMkLst>
            <pc:docMk/>
            <pc:sldMasterMk cId="1868157630" sldId="2147483678"/>
            <pc:sldLayoutMk cId="1396074870" sldId="2147483679"/>
          </pc:sldLayoutMkLst>
          <pc:spChg chg="add">
            <ac:chgData name="Kalp Mepani" userId="e4dfe012efaa913e" providerId="LiveId" clId="{9A5DF0BF-4AD8-41F1-AAA3-352279A0D9B7}" dt="2022-06-23T09:30:28.783" v="2473"/>
            <ac:spMkLst>
              <pc:docMk/>
              <pc:sldMasterMk cId="1868157630" sldId="2147483678"/>
              <pc:sldLayoutMk cId="1396074870" sldId="2147483679"/>
              <ac:spMk id="8" creationId="{38E88292-10AE-135E-3828-EEF81464E269}"/>
            </ac:spMkLst>
          </pc:spChg>
          <pc:spChg chg="add">
            <ac:chgData name="Kalp Mepani" userId="e4dfe012efaa913e" providerId="LiveId" clId="{9A5DF0BF-4AD8-41F1-AAA3-352279A0D9B7}" dt="2022-06-23T09:30:28.783" v="2473"/>
            <ac:spMkLst>
              <pc:docMk/>
              <pc:sldMasterMk cId="1868157630" sldId="2147483678"/>
              <pc:sldLayoutMk cId="1396074870" sldId="2147483679"/>
              <ac:spMk id="9" creationId="{7ABF03CB-A93F-27D8-163C-A45C6BFB5C55}"/>
            </ac:spMkLst>
          </pc:spChg>
        </pc:sldLayoutChg>
        <pc:sldLayoutChg chg="addSp">
          <pc:chgData name="Kalp Mepani" userId="e4dfe012efaa913e" providerId="LiveId" clId="{9A5DF0BF-4AD8-41F1-AAA3-352279A0D9B7}" dt="2022-06-23T09:30:28.783" v="2473"/>
          <pc:sldLayoutMkLst>
            <pc:docMk/>
            <pc:sldMasterMk cId="1868157630" sldId="2147483678"/>
            <pc:sldLayoutMk cId="594546087" sldId="2147483687"/>
          </pc:sldLayoutMkLst>
          <pc:spChg chg="add">
            <ac:chgData name="Kalp Mepani" userId="e4dfe012efaa913e" providerId="LiveId" clId="{9A5DF0BF-4AD8-41F1-AAA3-352279A0D9B7}" dt="2022-06-23T09:30:28.783" v="2473"/>
            <ac:spMkLst>
              <pc:docMk/>
              <pc:sldMasterMk cId="1868157630" sldId="2147483678"/>
              <pc:sldLayoutMk cId="594546087" sldId="2147483687"/>
              <ac:spMk id="10" creationId="{73CC940B-84B0-E5B5-CC4D-BEB4BD371F60}"/>
            </ac:spMkLst>
          </pc:spChg>
        </pc:sldLayoutChg>
      </pc:sldMasterChg>
      <pc:sldMasterChg chg="modSldLayout">
        <pc:chgData name="Kalp Mepani" userId="e4dfe012efaa913e" providerId="LiveId" clId="{9A5DF0BF-4AD8-41F1-AAA3-352279A0D9B7}" dt="2022-06-23T09:35:58.521" v="2506"/>
        <pc:sldMasterMkLst>
          <pc:docMk/>
          <pc:sldMasterMk cId="840498823" sldId="2147483695"/>
        </pc:sldMasterMkLst>
        <pc:sldLayoutChg chg="addSp">
          <pc:chgData name="Kalp Mepani" userId="e4dfe012efaa913e" providerId="LiveId" clId="{9A5DF0BF-4AD8-41F1-AAA3-352279A0D9B7}" dt="2022-06-23T09:35:58.521" v="2506"/>
          <pc:sldLayoutMkLst>
            <pc:docMk/>
            <pc:sldMasterMk cId="840498823" sldId="2147483695"/>
            <pc:sldLayoutMk cId="2302069507" sldId="2147483696"/>
          </pc:sldLayoutMkLst>
          <pc:spChg chg="add">
            <ac:chgData name="Kalp Mepani" userId="e4dfe012efaa913e" providerId="LiveId" clId="{9A5DF0BF-4AD8-41F1-AAA3-352279A0D9B7}" dt="2022-06-23T09:35:58.521" v="2506"/>
            <ac:spMkLst>
              <pc:docMk/>
              <pc:sldMasterMk cId="840498823" sldId="2147483695"/>
              <pc:sldLayoutMk cId="2302069507" sldId="2147483696"/>
              <ac:spMk id="10" creationId="{0271C5BD-2C66-E04A-6105-25FD6DA091EB}"/>
            </ac:spMkLst>
          </pc:spChg>
          <pc:spChg chg="add">
            <ac:chgData name="Kalp Mepani" userId="e4dfe012efaa913e" providerId="LiveId" clId="{9A5DF0BF-4AD8-41F1-AAA3-352279A0D9B7}" dt="2022-06-23T09:35:58.521" v="2506"/>
            <ac:spMkLst>
              <pc:docMk/>
              <pc:sldMasterMk cId="840498823" sldId="2147483695"/>
              <pc:sldLayoutMk cId="2302069507" sldId="2147483696"/>
              <ac:spMk id="11" creationId="{5D6F01BA-8201-4F08-D625-CF9D420C6802}"/>
            </ac:spMkLst>
          </pc:spChg>
        </pc:sldLayoutChg>
        <pc:sldLayoutChg chg="addSp">
          <pc:chgData name="Kalp Mepani" userId="e4dfe012efaa913e" providerId="LiveId" clId="{9A5DF0BF-4AD8-41F1-AAA3-352279A0D9B7}" dt="2022-06-23T09:35:58.521" v="2506"/>
          <pc:sldLayoutMkLst>
            <pc:docMk/>
            <pc:sldMasterMk cId="840498823" sldId="2147483695"/>
            <pc:sldLayoutMk cId="789844418" sldId="2147483704"/>
          </pc:sldLayoutMkLst>
          <pc:spChg chg="add">
            <ac:chgData name="Kalp Mepani" userId="e4dfe012efaa913e" providerId="LiveId" clId="{9A5DF0BF-4AD8-41F1-AAA3-352279A0D9B7}" dt="2022-06-23T09:35:58.521" v="2506"/>
            <ac:spMkLst>
              <pc:docMk/>
              <pc:sldMasterMk cId="840498823" sldId="2147483695"/>
              <pc:sldLayoutMk cId="789844418" sldId="2147483704"/>
              <ac:spMk id="10" creationId="{0C17713C-07D3-C125-C390-C96052DFB646}"/>
            </ac:spMkLst>
          </pc:spChg>
        </pc:sldLayoutChg>
      </pc:sldMasterChg>
    </pc:docChg>
  </pc:docChgLst>
  <pc:docChgLst>
    <pc:chgData name="Guest User" providerId="Windows Live" clId="Web-{0D1C0979-DFEA-4D4A-9901-CC6BC640182F}"/>
    <pc:docChg chg="addSld delSld modSld addMainMaster delMainMaster">
      <pc:chgData name="Guest User" userId="" providerId="Windows Live" clId="Web-{0D1C0979-DFEA-4D4A-9901-CC6BC640182F}" dt="2022-06-21T10:29:54.039" v="790" actId="20577"/>
      <pc:docMkLst>
        <pc:docMk/>
      </pc:docMkLst>
      <pc:sldChg chg="modSp mod modClrScheme chgLayout">
        <pc:chgData name="Guest User" userId="" providerId="Windows Live" clId="Web-{0D1C0979-DFEA-4D4A-9901-CC6BC640182F}" dt="2022-06-21T10:26:04.549" v="738"/>
        <pc:sldMkLst>
          <pc:docMk/>
          <pc:sldMk cId="242453831" sldId="256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242453831" sldId="256"/>
            <ac:spMk id="2" creationId="{00000000-0000-0000-0000-000000000000}"/>
          </ac:spMkLst>
        </pc:spChg>
        <pc:spChg chg="mod ord">
          <ac:chgData name="Guest User" userId="" providerId="Windows Live" clId="Web-{0D1C0979-DFEA-4D4A-9901-CC6BC640182F}" dt="2022-06-21T10:26:04.549" v="738"/>
          <ac:spMkLst>
            <pc:docMk/>
            <pc:sldMk cId="242453831" sldId="256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0D1C0979-DFEA-4D4A-9901-CC6BC640182F}" dt="2022-06-21T10:26:04.549" v="738"/>
        <pc:sldMkLst>
          <pc:docMk/>
          <pc:sldMk cId="3042826300" sldId="265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3042826300" sldId="265"/>
            <ac:spMk id="6" creationId="{5C39D5E2-BBBD-1469-5950-182B03A61159}"/>
          </ac:spMkLst>
        </pc:spChg>
        <pc:spChg chg="mod ord">
          <ac:chgData name="Guest User" userId="" providerId="Windows Live" clId="Web-{0D1C0979-DFEA-4D4A-9901-CC6BC640182F}" dt="2022-06-21T10:26:04.549" v="738"/>
          <ac:spMkLst>
            <pc:docMk/>
            <pc:sldMk cId="3042826300" sldId="265"/>
            <ac:spMk id="14" creationId="{00000000-0000-0000-0000-000000000000}"/>
          </ac:spMkLst>
        </pc:spChg>
      </pc:sldChg>
      <pc:sldChg chg="modSp mod modClrScheme chgLayout">
        <pc:chgData name="Guest User" userId="" providerId="Windows Live" clId="Web-{0D1C0979-DFEA-4D4A-9901-CC6BC640182F}" dt="2022-06-21T10:26:04.549" v="738"/>
        <pc:sldMkLst>
          <pc:docMk/>
          <pc:sldMk cId="4145261392" sldId="267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4145261392" sldId="267"/>
            <ac:spMk id="2" creationId="{00000000-0000-0000-0000-000000000000}"/>
          </ac:spMkLst>
        </pc:spChg>
        <pc:picChg chg="mod ord">
          <ac:chgData name="Guest User" userId="" providerId="Windows Live" clId="Web-{0D1C0979-DFEA-4D4A-9901-CC6BC640182F}" dt="2022-06-21T10:26:04.549" v="738"/>
          <ac:picMkLst>
            <pc:docMk/>
            <pc:sldMk cId="4145261392" sldId="267"/>
            <ac:picMk id="7" creationId="{A51E7EBA-A83C-6988-0BBF-4C28280591FA}"/>
          </ac:picMkLst>
        </pc:picChg>
      </pc:sldChg>
      <pc:sldChg chg="modSp mod modClrScheme chgLayout">
        <pc:chgData name="Guest User" userId="" providerId="Windows Live" clId="Web-{0D1C0979-DFEA-4D4A-9901-CC6BC640182F}" dt="2022-06-21T10:26:04.549" v="738"/>
        <pc:sldMkLst>
          <pc:docMk/>
          <pc:sldMk cId="3093583396" sldId="280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3093583396" sldId="280"/>
            <ac:spMk id="6" creationId="{67D1D63F-F888-80B6-E8BC-CD0946A9CA0B}"/>
          </ac:spMkLst>
        </pc:spChg>
        <pc:spChg chg="mod ord">
          <ac:chgData name="Guest User" userId="" providerId="Windows Live" clId="Web-{0D1C0979-DFEA-4D4A-9901-CC6BC640182F}" dt="2022-06-21T10:26:04.549" v="738"/>
          <ac:spMkLst>
            <pc:docMk/>
            <pc:sldMk cId="3093583396" sldId="280"/>
            <ac:spMk id="14" creationId="{00000000-0000-0000-0000-000000000000}"/>
          </ac:spMkLst>
        </pc:spChg>
      </pc:sldChg>
      <pc:sldChg chg="modSp mod modClrScheme chgLayout">
        <pc:chgData name="Guest User" userId="" providerId="Windows Live" clId="Web-{0D1C0979-DFEA-4D4A-9901-CC6BC640182F}" dt="2022-06-21T10:26:04.549" v="738"/>
        <pc:sldMkLst>
          <pc:docMk/>
          <pc:sldMk cId="1964199747" sldId="281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1964199747" sldId="281"/>
            <ac:spMk id="6" creationId="{67D1D63F-F888-80B6-E8BC-CD0946A9CA0B}"/>
          </ac:spMkLst>
        </pc:spChg>
        <pc:spChg chg="mod ord">
          <ac:chgData name="Guest User" userId="" providerId="Windows Live" clId="Web-{0D1C0979-DFEA-4D4A-9901-CC6BC640182F}" dt="2022-06-21T10:26:04.549" v="738"/>
          <ac:spMkLst>
            <pc:docMk/>
            <pc:sldMk cId="1964199747" sldId="281"/>
            <ac:spMk id="14" creationId="{00000000-0000-0000-0000-000000000000}"/>
          </ac:spMkLst>
        </pc:spChg>
      </pc:sldChg>
      <pc:sldChg chg="modSp mod modClrScheme chgLayout">
        <pc:chgData name="Guest User" userId="" providerId="Windows Live" clId="Web-{0D1C0979-DFEA-4D4A-9901-CC6BC640182F}" dt="2022-06-21T10:26:04.549" v="738"/>
        <pc:sldMkLst>
          <pc:docMk/>
          <pc:sldMk cId="1341749401" sldId="282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1341749401" sldId="282"/>
            <ac:spMk id="6" creationId="{67D1D63F-F888-80B6-E8BC-CD0946A9CA0B}"/>
          </ac:spMkLst>
        </pc:spChg>
        <pc:spChg chg="mod ord">
          <ac:chgData name="Guest User" userId="" providerId="Windows Live" clId="Web-{0D1C0979-DFEA-4D4A-9901-CC6BC640182F}" dt="2022-06-21T10:26:04.549" v="738"/>
          <ac:spMkLst>
            <pc:docMk/>
            <pc:sldMk cId="1341749401" sldId="282"/>
            <ac:spMk id="14" creationId="{00000000-0000-0000-0000-000000000000}"/>
          </ac:spMkLst>
        </pc:spChg>
      </pc:sldChg>
      <pc:sldChg chg="modSp mod modClrScheme chgLayout">
        <pc:chgData name="Guest User" userId="" providerId="Windows Live" clId="Web-{0D1C0979-DFEA-4D4A-9901-CC6BC640182F}" dt="2022-06-21T10:26:04.549" v="738"/>
        <pc:sldMkLst>
          <pc:docMk/>
          <pc:sldMk cId="1888316442" sldId="283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1888316442" sldId="283"/>
            <ac:spMk id="6" creationId="{67D1D63F-F888-80B6-E8BC-CD0946A9CA0B}"/>
          </ac:spMkLst>
        </pc:spChg>
        <pc:spChg chg="mod ord">
          <ac:chgData name="Guest User" userId="" providerId="Windows Live" clId="Web-{0D1C0979-DFEA-4D4A-9901-CC6BC640182F}" dt="2022-06-21T10:26:04.549" v="738"/>
          <ac:spMkLst>
            <pc:docMk/>
            <pc:sldMk cId="1888316442" sldId="283"/>
            <ac:spMk id="14" creationId="{00000000-0000-0000-0000-000000000000}"/>
          </ac:spMkLst>
        </pc:spChg>
      </pc:sldChg>
      <pc:sldChg chg="new del">
        <pc:chgData name="Guest User" userId="" providerId="Windows Live" clId="Web-{0D1C0979-DFEA-4D4A-9901-CC6BC640182F}" dt="2022-06-21T08:26:30.901" v="1"/>
        <pc:sldMkLst>
          <pc:docMk/>
          <pc:sldMk cId="298154792" sldId="284"/>
        </pc:sldMkLst>
      </pc:sldChg>
      <pc:sldChg chg="modSp new mod modClrScheme chgLayout">
        <pc:chgData name="Guest User" userId="" providerId="Windows Live" clId="Web-{0D1C0979-DFEA-4D4A-9901-CC6BC640182F}" dt="2022-06-21T10:29:54.039" v="790" actId="20577"/>
        <pc:sldMkLst>
          <pc:docMk/>
          <pc:sldMk cId="324714100" sldId="284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324714100" sldId="284"/>
            <ac:spMk id="2" creationId="{CE027A00-B873-B2B7-E0BB-DBCEEFF0678F}"/>
          </ac:spMkLst>
        </pc:spChg>
        <pc:spChg chg="mod ord">
          <ac:chgData name="Guest User" userId="" providerId="Windows Live" clId="Web-{0D1C0979-DFEA-4D4A-9901-CC6BC640182F}" dt="2022-06-21T10:29:54.039" v="790" actId="20577"/>
          <ac:spMkLst>
            <pc:docMk/>
            <pc:sldMk cId="324714100" sldId="284"/>
            <ac:spMk id="3" creationId="{19AD0F66-DB7A-B1C7-C857-CC9100AC025F}"/>
          </ac:spMkLst>
        </pc:spChg>
      </pc:sldChg>
      <pc:sldChg chg="addSp modSp new mod modClrScheme chgLayout">
        <pc:chgData name="Guest User" userId="" providerId="Windows Live" clId="Web-{0D1C0979-DFEA-4D4A-9901-CC6BC640182F}" dt="2022-06-21T10:29:38.726" v="784" actId="20577"/>
        <pc:sldMkLst>
          <pc:docMk/>
          <pc:sldMk cId="494571204" sldId="285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494571204" sldId="285"/>
            <ac:spMk id="2" creationId="{B8512B30-29A0-AEFF-C889-8D1C051027F6}"/>
          </ac:spMkLst>
        </pc:spChg>
        <pc:spChg chg="mod ord">
          <ac:chgData name="Guest User" userId="" providerId="Windows Live" clId="Web-{0D1C0979-DFEA-4D4A-9901-CC6BC640182F}" dt="2022-06-21T10:29:38.726" v="784" actId="20577"/>
          <ac:spMkLst>
            <pc:docMk/>
            <pc:sldMk cId="494571204" sldId="285"/>
            <ac:spMk id="3" creationId="{DC60D519-3D20-0810-AC95-9B8871461A60}"/>
          </ac:spMkLst>
        </pc:spChg>
        <pc:picChg chg="add mod">
          <ac:chgData name="Guest User" userId="" providerId="Windows Live" clId="Web-{0D1C0979-DFEA-4D4A-9901-CC6BC640182F}" dt="2022-06-21T08:56:45.632" v="144" actId="14100"/>
          <ac:picMkLst>
            <pc:docMk/>
            <pc:sldMk cId="494571204" sldId="285"/>
            <ac:picMk id="4" creationId="{2464F069-9D55-91BE-0339-329251698B70}"/>
          </ac:picMkLst>
        </pc:picChg>
      </pc:sldChg>
      <pc:sldChg chg="addSp delSp modSp new mod modClrScheme chgLayout">
        <pc:chgData name="Guest User" userId="" providerId="Windows Live" clId="Web-{0D1C0979-DFEA-4D4A-9901-CC6BC640182F}" dt="2022-06-21T10:29:33.492" v="783" actId="20577"/>
        <pc:sldMkLst>
          <pc:docMk/>
          <pc:sldMk cId="1287613190" sldId="286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1287613190" sldId="286"/>
            <ac:spMk id="2" creationId="{BC3054CA-4B46-2DA0-9F8A-F41986E2364E}"/>
          </ac:spMkLst>
        </pc:spChg>
        <pc:spChg chg="mod ord">
          <ac:chgData name="Guest User" userId="" providerId="Windows Live" clId="Web-{0D1C0979-DFEA-4D4A-9901-CC6BC640182F}" dt="2022-06-21T10:29:33.492" v="783" actId="20577"/>
          <ac:spMkLst>
            <pc:docMk/>
            <pc:sldMk cId="1287613190" sldId="286"/>
            <ac:spMk id="3" creationId="{D22BC33B-D033-0E07-4B2B-19E7F7566549}"/>
          </ac:spMkLst>
        </pc:spChg>
        <pc:picChg chg="add del mod">
          <ac:chgData name="Guest User" userId="" providerId="Windows Live" clId="Web-{0D1C0979-DFEA-4D4A-9901-CC6BC640182F}" dt="2022-06-21T08:58:14.868" v="153"/>
          <ac:picMkLst>
            <pc:docMk/>
            <pc:sldMk cId="1287613190" sldId="286"/>
            <ac:picMk id="4" creationId="{91066667-E7E3-1EAC-30EE-529C50833D08}"/>
          </ac:picMkLst>
        </pc:picChg>
      </pc:sldChg>
      <pc:sldChg chg="modSp new mod modClrScheme chgLayout">
        <pc:chgData name="Guest User" userId="" providerId="Windows Live" clId="Web-{0D1C0979-DFEA-4D4A-9901-CC6BC640182F}" dt="2022-06-21T10:29:24.992" v="781" actId="20577"/>
        <pc:sldMkLst>
          <pc:docMk/>
          <pc:sldMk cId="910220820" sldId="287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910220820" sldId="287"/>
            <ac:spMk id="2" creationId="{8C67957A-977B-EF0D-D611-C289ED11DB07}"/>
          </ac:spMkLst>
        </pc:spChg>
        <pc:spChg chg="mod ord">
          <ac:chgData name="Guest User" userId="" providerId="Windows Live" clId="Web-{0D1C0979-DFEA-4D4A-9901-CC6BC640182F}" dt="2022-06-21T10:29:24.992" v="781" actId="20577"/>
          <ac:spMkLst>
            <pc:docMk/>
            <pc:sldMk cId="910220820" sldId="287"/>
            <ac:spMk id="3" creationId="{CC5BAE8E-8816-B96A-7E79-D7BA32060FB4}"/>
          </ac:spMkLst>
        </pc:spChg>
      </pc:sldChg>
      <pc:sldChg chg="modSp mod modClrScheme chgLayout">
        <pc:chgData name="Guest User" userId="" providerId="Windows Live" clId="Web-{0D1C0979-DFEA-4D4A-9901-CC6BC640182F}" dt="2022-06-21T10:26:04.549" v="738"/>
        <pc:sldMkLst>
          <pc:docMk/>
          <pc:sldMk cId="3261968318" sldId="288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3261968318" sldId="288"/>
            <ac:spMk id="2" creationId="{7E632A3F-7FA5-4BFD-D14A-11EE7F89D997}"/>
          </ac:spMkLst>
        </pc:spChg>
        <pc:spChg chg="mod ord">
          <ac:chgData name="Guest User" userId="" providerId="Windows Live" clId="Web-{0D1C0979-DFEA-4D4A-9901-CC6BC640182F}" dt="2022-06-21T10:26:04.549" v="738"/>
          <ac:spMkLst>
            <pc:docMk/>
            <pc:sldMk cId="3261968318" sldId="288"/>
            <ac:spMk id="3" creationId="{EF4F36F1-501E-AB46-777D-206DE05981C9}"/>
          </ac:spMkLst>
        </pc:spChg>
      </pc:sldChg>
      <pc:sldChg chg="modSp mod modClrScheme chgLayout">
        <pc:chgData name="Guest User" userId="" providerId="Windows Live" clId="Web-{0D1C0979-DFEA-4D4A-9901-CC6BC640182F}" dt="2022-06-21T10:26:04.549" v="738"/>
        <pc:sldMkLst>
          <pc:docMk/>
          <pc:sldMk cId="95709503" sldId="289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95709503" sldId="289"/>
            <ac:spMk id="6" creationId="{67D1D63F-F888-80B6-E8BC-CD0946A9CA0B}"/>
          </ac:spMkLst>
        </pc:spChg>
        <pc:spChg chg="mod ord">
          <ac:chgData name="Guest User" userId="" providerId="Windows Live" clId="Web-{0D1C0979-DFEA-4D4A-9901-CC6BC640182F}" dt="2022-06-21T10:26:04.549" v="738"/>
          <ac:spMkLst>
            <pc:docMk/>
            <pc:sldMk cId="95709503" sldId="289"/>
            <ac:spMk id="14" creationId="{00000000-0000-0000-0000-000000000000}"/>
          </ac:spMkLst>
        </pc:spChg>
      </pc:sldChg>
      <pc:sldChg chg="addSp modSp add mod replId modClrScheme chgLayout">
        <pc:chgData name="Guest User" userId="" providerId="Windows Live" clId="Web-{0D1C0979-DFEA-4D4A-9901-CC6BC640182F}" dt="2022-06-21T10:28:36.100" v="767" actId="20577"/>
        <pc:sldMkLst>
          <pc:docMk/>
          <pc:sldMk cId="1378415390" sldId="290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1378415390" sldId="290"/>
            <ac:spMk id="2" creationId="{8C67957A-977B-EF0D-D611-C289ED11DB07}"/>
          </ac:spMkLst>
        </pc:spChg>
        <pc:spChg chg="mod ord">
          <ac:chgData name="Guest User" userId="" providerId="Windows Live" clId="Web-{0D1C0979-DFEA-4D4A-9901-CC6BC640182F}" dt="2022-06-21T10:28:36.100" v="767" actId="20577"/>
          <ac:spMkLst>
            <pc:docMk/>
            <pc:sldMk cId="1378415390" sldId="290"/>
            <ac:spMk id="3" creationId="{CC5BAE8E-8816-B96A-7E79-D7BA32060FB4}"/>
          </ac:spMkLst>
        </pc:spChg>
        <pc:spChg chg="add">
          <ac:chgData name="Guest User" userId="" providerId="Windows Live" clId="Web-{0D1C0979-DFEA-4D4A-9901-CC6BC640182F}" dt="2022-06-21T10:24:20.671" v="736"/>
          <ac:spMkLst>
            <pc:docMk/>
            <pc:sldMk cId="1378415390" sldId="290"/>
            <ac:spMk id="4" creationId="{372FF47C-F6C6-23E6-5CF7-A398E7CDF7C8}"/>
          </ac:spMkLst>
        </pc:spChg>
      </pc:sldChg>
      <pc:sldChg chg="addSp delSp modSp add mod replId modClrScheme chgLayout">
        <pc:chgData name="Guest User" userId="" providerId="Windows Live" clId="Web-{0D1C0979-DFEA-4D4A-9901-CC6BC640182F}" dt="2022-06-21T10:28:51.678" v="773" actId="20577"/>
        <pc:sldMkLst>
          <pc:docMk/>
          <pc:sldMk cId="3263542463" sldId="291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3263542463" sldId="291"/>
            <ac:spMk id="2" creationId="{BC3054CA-4B46-2DA0-9F8A-F41986E2364E}"/>
          </ac:spMkLst>
        </pc:spChg>
        <pc:spChg chg="mod ord">
          <ac:chgData name="Guest User" userId="" providerId="Windows Live" clId="Web-{0D1C0979-DFEA-4D4A-9901-CC6BC640182F}" dt="2022-06-21T10:28:51.678" v="773" actId="20577"/>
          <ac:spMkLst>
            <pc:docMk/>
            <pc:sldMk cId="3263542463" sldId="291"/>
            <ac:spMk id="3" creationId="{D22BC33B-D033-0E07-4B2B-19E7F7566549}"/>
          </ac:spMkLst>
        </pc:spChg>
        <pc:picChg chg="add del mod">
          <ac:chgData name="Guest User" userId="" providerId="Windows Live" clId="Web-{0D1C0979-DFEA-4D4A-9901-CC6BC640182F}" dt="2022-06-21T09:53:49.388" v="581"/>
          <ac:picMkLst>
            <pc:docMk/>
            <pc:sldMk cId="3263542463" sldId="291"/>
            <ac:picMk id="4" creationId="{A9C09D21-7ADC-C1D6-5214-08C57A523927}"/>
          </ac:picMkLst>
        </pc:picChg>
      </pc:sldChg>
      <pc:sldChg chg="delSp modSp add mod replId modClrScheme chgLayout">
        <pc:chgData name="Guest User" userId="" providerId="Windows Live" clId="Web-{0D1C0979-DFEA-4D4A-9901-CC6BC640182F}" dt="2022-06-21T10:28:57.428" v="774" actId="20577"/>
        <pc:sldMkLst>
          <pc:docMk/>
          <pc:sldMk cId="526637957" sldId="292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526637957" sldId="292"/>
            <ac:spMk id="2" creationId="{B8512B30-29A0-AEFF-C889-8D1C051027F6}"/>
          </ac:spMkLst>
        </pc:spChg>
        <pc:spChg chg="mod ord">
          <ac:chgData name="Guest User" userId="" providerId="Windows Live" clId="Web-{0D1C0979-DFEA-4D4A-9901-CC6BC640182F}" dt="2022-06-21T10:28:57.428" v="774" actId="20577"/>
          <ac:spMkLst>
            <pc:docMk/>
            <pc:sldMk cId="526637957" sldId="292"/>
            <ac:spMk id="3" creationId="{DC60D519-3D20-0810-AC95-9B8871461A60}"/>
          </ac:spMkLst>
        </pc:spChg>
        <pc:picChg chg="del">
          <ac:chgData name="Guest User" userId="" providerId="Windows Live" clId="Web-{0D1C0979-DFEA-4D4A-9901-CC6BC640182F}" dt="2022-06-21T10:19:29.992" v="693"/>
          <ac:picMkLst>
            <pc:docMk/>
            <pc:sldMk cId="526637957" sldId="292"/>
            <ac:picMk id="4" creationId="{2464F069-9D55-91BE-0339-329251698B70}"/>
          </ac:picMkLst>
        </pc:picChg>
      </pc:sldChg>
      <pc:sldChg chg="modSp add mod replId modClrScheme chgLayout">
        <pc:chgData name="Guest User" userId="" providerId="Windows Live" clId="Web-{0D1C0979-DFEA-4D4A-9901-CC6BC640182F}" dt="2022-06-21T10:29:11.632" v="779" actId="20577"/>
        <pc:sldMkLst>
          <pc:docMk/>
          <pc:sldMk cId="828448612" sldId="293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828448612" sldId="293"/>
            <ac:spMk id="2" creationId="{CE027A00-B873-B2B7-E0BB-DBCEEFF0678F}"/>
          </ac:spMkLst>
        </pc:spChg>
        <pc:spChg chg="mod ord">
          <ac:chgData name="Guest User" userId="" providerId="Windows Live" clId="Web-{0D1C0979-DFEA-4D4A-9901-CC6BC640182F}" dt="2022-06-21T10:29:11.632" v="779" actId="20577"/>
          <ac:spMkLst>
            <pc:docMk/>
            <pc:sldMk cId="828448612" sldId="293"/>
            <ac:spMk id="3" creationId="{19AD0F66-DB7A-B1C7-C857-CC9100AC025F}"/>
          </ac:spMkLst>
        </pc:spChg>
      </pc:sldChg>
      <pc:sldChg chg="modSp mod modClrScheme chgLayout">
        <pc:chgData name="Guest User" userId="" providerId="Windows Live" clId="Web-{0D1C0979-DFEA-4D4A-9901-CC6BC640182F}" dt="2022-06-21T10:26:04.549" v="738"/>
        <pc:sldMkLst>
          <pc:docMk/>
          <pc:sldMk cId="3832656432" sldId="294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3832656432" sldId="294"/>
            <ac:spMk id="2" creationId="{796B6680-BCD7-878E-3250-3EBE9AB61A97}"/>
          </ac:spMkLst>
        </pc:spChg>
        <pc:spChg chg="mod ord">
          <ac:chgData name="Guest User" userId="" providerId="Windows Live" clId="Web-{0D1C0979-DFEA-4D4A-9901-CC6BC640182F}" dt="2022-06-21T10:26:04.549" v="738"/>
          <ac:spMkLst>
            <pc:docMk/>
            <pc:sldMk cId="3832656432" sldId="294"/>
            <ac:spMk id="3" creationId="{B27F72FD-7961-6C6C-E937-66E670D500BC}"/>
          </ac:spMkLst>
        </pc:spChg>
      </pc:sldChg>
      <pc:sldChg chg="modSp mod modClrScheme chgLayout">
        <pc:chgData name="Guest User" userId="" providerId="Windows Live" clId="Web-{0D1C0979-DFEA-4D4A-9901-CC6BC640182F}" dt="2022-06-21T10:26:04.549" v="738"/>
        <pc:sldMkLst>
          <pc:docMk/>
          <pc:sldMk cId="4077805686" sldId="295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4077805686" sldId="295"/>
            <ac:spMk id="6" creationId="{67D1D63F-F888-80B6-E8BC-CD0946A9CA0B}"/>
          </ac:spMkLst>
        </pc:spChg>
        <pc:spChg chg="mod ord">
          <ac:chgData name="Guest User" userId="" providerId="Windows Live" clId="Web-{0D1C0979-DFEA-4D4A-9901-CC6BC640182F}" dt="2022-06-21T10:26:04.549" v="738"/>
          <ac:spMkLst>
            <pc:docMk/>
            <pc:sldMk cId="4077805686" sldId="295"/>
            <ac:spMk id="14" creationId="{00000000-0000-0000-0000-000000000000}"/>
          </ac:spMkLst>
        </pc:spChg>
      </pc:sldChg>
      <pc:sldChg chg="modSp mod modClrScheme chgLayout">
        <pc:chgData name="Guest User" userId="" providerId="Windows Live" clId="Web-{0D1C0979-DFEA-4D4A-9901-CC6BC640182F}" dt="2022-06-21T10:26:04.549" v="738"/>
        <pc:sldMkLst>
          <pc:docMk/>
          <pc:sldMk cId="2616597252" sldId="296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2616597252" sldId="296"/>
            <ac:spMk id="6" creationId="{67D1D63F-F888-80B6-E8BC-CD0946A9CA0B}"/>
          </ac:spMkLst>
        </pc:spChg>
        <pc:spChg chg="mod ord">
          <ac:chgData name="Guest User" userId="" providerId="Windows Live" clId="Web-{0D1C0979-DFEA-4D4A-9901-CC6BC640182F}" dt="2022-06-21T10:26:04.549" v="738"/>
          <ac:spMkLst>
            <pc:docMk/>
            <pc:sldMk cId="2616597252" sldId="296"/>
            <ac:spMk id="14" creationId="{00000000-0000-0000-0000-000000000000}"/>
          </ac:spMkLst>
        </pc:spChg>
      </pc:sldChg>
      <pc:sldChg chg="modSp mod modClrScheme chgLayout">
        <pc:chgData name="Guest User" userId="" providerId="Windows Live" clId="Web-{0D1C0979-DFEA-4D4A-9901-CC6BC640182F}" dt="2022-06-21T10:26:04.549" v="738"/>
        <pc:sldMkLst>
          <pc:docMk/>
          <pc:sldMk cId="3656627146" sldId="297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3656627146" sldId="297"/>
            <ac:spMk id="2" creationId="{58EBE0A4-885A-D6A2-3561-7F4E3B12DDA4}"/>
          </ac:spMkLst>
        </pc:spChg>
        <pc:spChg chg="mod ord">
          <ac:chgData name="Guest User" userId="" providerId="Windows Live" clId="Web-{0D1C0979-DFEA-4D4A-9901-CC6BC640182F}" dt="2022-06-21T10:26:04.549" v="738"/>
          <ac:spMkLst>
            <pc:docMk/>
            <pc:sldMk cId="3656627146" sldId="297"/>
            <ac:spMk id="3" creationId="{74A40136-902B-CBE2-9704-E2A254617031}"/>
          </ac:spMkLst>
        </pc:spChg>
      </pc:sldChg>
      <pc:sldChg chg="modSp mod modClrScheme chgLayout">
        <pc:chgData name="Guest User" userId="" providerId="Windows Live" clId="Web-{0D1C0979-DFEA-4D4A-9901-CC6BC640182F}" dt="2022-06-21T10:26:04.549" v="738"/>
        <pc:sldMkLst>
          <pc:docMk/>
          <pc:sldMk cId="1779482384" sldId="298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1779482384" sldId="298"/>
            <ac:spMk id="2" creationId="{9E96034C-7C33-D6C9-C73B-5C4492D92C54}"/>
          </ac:spMkLst>
        </pc:spChg>
        <pc:spChg chg="mod ord">
          <ac:chgData name="Guest User" userId="" providerId="Windows Live" clId="Web-{0D1C0979-DFEA-4D4A-9901-CC6BC640182F}" dt="2022-06-21T10:26:04.549" v="738"/>
          <ac:spMkLst>
            <pc:docMk/>
            <pc:sldMk cId="1779482384" sldId="298"/>
            <ac:spMk id="3" creationId="{EA6E91E4-D452-7384-01E1-8AD2B249344E}"/>
          </ac:spMkLst>
        </pc:spChg>
      </pc:sldChg>
      <pc:sldChg chg="modSp mod modClrScheme chgLayout">
        <pc:chgData name="Guest User" userId="" providerId="Windows Live" clId="Web-{0D1C0979-DFEA-4D4A-9901-CC6BC640182F}" dt="2022-06-21T10:26:04.549" v="738"/>
        <pc:sldMkLst>
          <pc:docMk/>
          <pc:sldMk cId="4085208110" sldId="299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4085208110" sldId="299"/>
            <ac:spMk id="2" creationId="{C4B6C421-2712-7BFC-7139-A25E9F096E32}"/>
          </ac:spMkLst>
        </pc:spChg>
        <pc:spChg chg="mod ord">
          <ac:chgData name="Guest User" userId="" providerId="Windows Live" clId="Web-{0D1C0979-DFEA-4D4A-9901-CC6BC640182F}" dt="2022-06-21T10:26:04.549" v="738"/>
          <ac:spMkLst>
            <pc:docMk/>
            <pc:sldMk cId="4085208110" sldId="299"/>
            <ac:spMk id="3" creationId="{EBE58ACD-AEDF-1BD7-8C55-D23DC3E984A5}"/>
          </ac:spMkLst>
        </pc:spChg>
      </pc:sldChg>
      <pc:sldChg chg="modSp mod modClrScheme chgLayout">
        <pc:chgData name="Guest User" userId="" providerId="Windows Live" clId="Web-{0D1C0979-DFEA-4D4A-9901-CC6BC640182F}" dt="2022-06-21T10:26:04.549" v="738"/>
        <pc:sldMkLst>
          <pc:docMk/>
          <pc:sldMk cId="647275423" sldId="300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647275423" sldId="300"/>
            <ac:spMk id="2" creationId="{84B932F0-604F-C87E-EA84-0024858446C0}"/>
          </ac:spMkLst>
        </pc:spChg>
        <pc:spChg chg="mod ord">
          <ac:chgData name="Guest User" userId="" providerId="Windows Live" clId="Web-{0D1C0979-DFEA-4D4A-9901-CC6BC640182F}" dt="2022-06-21T10:26:04.549" v="738"/>
          <ac:spMkLst>
            <pc:docMk/>
            <pc:sldMk cId="647275423" sldId="300"/>
            <ac:spMk id="3" creationId="{9BFF431C-4F88-C179-630E-E11433B4E086}"/>
          </ac:spMkLst>
        </pc:spChg>
      </pc:sldChg>
      <pc:sldChg chg="modSp mod modClrScheme chgLayout">
        <pc:chgData name="Guest User" userId="" providerId="Windows Live" clId="Web-{0D1C0979-DFEA-4D4A-9901-CC6BC640182F}" dt="2022-06-21T10:26:04.549" v="738"/>
        <pc:sldMkLst>
          <pc:docMk/>
          <pc:sldMk cId="1813332004" sldId="301"/>
        </pc:sldMkLst>
        <pc:spChg chg="mod ord">
          <ac:chgData name="Guest User" userId="" providerId="Windows Live" clId="Web-{0D1C0979-DFEA-4D4A-9901-CC6BC640182F}" dt="2022-06-21T10:26:04.549" v="738"/>
          <ac:spMkLst>
            <pc:docMk/>
            <pc:sldMk cId="1813332004" sldId="301"/>
            <ac:spMk id="2" creationId="{668A43F0-A8A0-4592-5401-6A5F54F031F1}"/>
          </ac:spMkLst>
        </pc:spChg>
        <pc:spChg chg="mod ord">
          <ac:chgData name="Guest User" userId="" providerId="Windows Live" clId="Web-{0D1C0979-DFEA-4D4A-9901-CC6BC640182F}" dt="2022-06-21T10:26:04.549" v="738"/>
          <ac:spMkLst>
            <pc:docMk/>
            <pc:sldMk cId="1813332004" sldId="301"/>
            <ac:spMk id="3" creationId="{C2C8545A-D5C1-DD25-EC75-8D748FEB9274}"/>
          </ac:spMkLst>
        </pc:spChg>
      </pc:sldChg>
      <pc:sldMasterChg chg="add del addSldLayout delSldLayout">
        <pc:chgData name="Guest User" userId="" providerId="Windows Live" clId="Web-{0D1C0979-DFEA-4D4A-9901-CC6BC640182F}" dt="2022-06-21T10:26:04.549" v="738"/>
        <pc:sldMasterMkLst>
          <pc:docMk/>
          <pc:sldMasterMk cId="3168375712" sldId="2147483660"/>
        </pc:sldMasterMkLst>
        <pc:sldLayoutChg chg="add del">
          <pc:chgData name="Guest User" userId="" providerId="Windows Live" clId="Web-{0D1C0979-DFEA-4D4A-9901-CC6BC640182F}" dt="2022-06-21T10:26:04.549" v="738"/>
          <pc:sldLayoutMkLst>
            <pc:docMk/>
            <pc:sldMasterMk cId="840498823" sldId="2147483695"/>
            <pc:sldLayoutMk cId="1667374130" sldId="2147483656"/>
          </pc:sldLayoutMkLst>
        </pc:sldLayoutChg>
        <pc:sldLayoutChg chg="add del">
          <pc:chgData name="Guest User" userId="" providerId="Windows Live" clId="Web-{0D1C0979-DFEA-4D4A-9901-CC6BC640182F}" dt="2022-06-21T10:26:04.549" v="738"/>
          <pc:sldLayoutMkLst>
            <pc:docMk/>
            <pc:sldMasterMk cId="3168375712" sldId="2147483660"/>
            <pc:sldLayoutMk cId="843125820" sldId="2147483661"/>
          </pc:sldLayoutMkLst>
        </pc:sldLayoutChg>
        <pc:sldLayoutChg chg="add del">
          <pc:chgData name="Guest User" userId="" providerId="Windows Live" clId="Web-{0D1C0979-DFEA-4D4A-9901-CC6BC640182F}" dt="2022-06-21T10:26:04.549" v="738"/>
          <pc:sldLayoutMkLst>
            <pc:docMk/>
            <pc:sldMasterMk cId="3168375712" sldId="2147483660"/>
            <pc:sldLayoutMk cId="2636728568" sldId="2147483662"/>
          </pc:sldLayoutMkLst>
        </pc:sldLayoutChg>
        <pc:sldLayoutChg chg="add del">
          <pc:chgData name="Guest User" userId="" providerId="Windows Live" clId="Web-{0D1C0979-DFEA-4D4A-9901-CC6BC640182F}" dt="2022-06-21T10:26:04.549" v="738"/>
          <pc:sldLayoutMkLst>
            <pc:docMk/>
            <pc:sldMasterMk cId="3168375712" sldId="2147483660"/>
            <pc:sldLayoutMk cId="3490186353" sldId="2147483663"/>
          </pc:sldLayoutMkLst>
        </pc:sldLayoutChg>
        <pc:sldLayoutChg chg="add del">
          <pc:chgData name="Guest User" userId="" providerId="Windows Live" clId="Web-{0D1C0979-DFEA-4D4A-9901-CC6BC640182F}" dt="2022-06-21T10:26:04.549" v="738"/>
          <pc:sldLayoutMkLst>
            <pc:docMk/>
            <pc:sldMasterMk cId="3168375712" sldId="2147483660"/>
            <pc:sldLayoutMk cId="1608907466" sldId="2147483664"/>
          </pc:sldLayoutMkLst>
        </pc:sldLayoutChg>
        <pc:sldLayoutChg chg="add del">
          <pc:chgData name="Guest User" userId="" providerId="Windows Live" clId="Web-{0D1C0979-DFEA-4D4A-9901-CC6BC640182F}" dt="2022-06-21T10:26:04.549" v="738"/>
          <pc:sldLayoutMkLst>
            <pc:docMk/>
            <pc:sldMasterMk cId="3168375712" sldId="2147483660"/>
            <pc:sldLayoutMk cId="3527933052" sldId="2147483665"/>
          </pc:sldLayoutMkLst>
        </pc:sldLayoutChg>
        <pc:sldLayoutChg chg="add del">
          <pc:chgData name="Guest User" userId="" providerId="Windows Live" clId="Web-{0D1C0979-DFEA-4D4A-9901-CC6BC640182F}" dt="2022-06-21T10:26:04.549" v="738"/>
          <pc:sldLayoutMkLst>
            <pc:docMk/>
            <pc:sldMasterMk cId="3168375712" sldId="2147483660"/>
            <pc:sldLayoutMk cId="4108742872" sldId="2147483666"/>
          </pc:sldLayoutMkLst>
        </pc:sldLayoutChg>
        <pc:sldLayoutChg chg="add del">
          <pc:chgData name="Guest User" userId="" providerId="Windows Live" clId="Web-{0D1C0979-DFEA-4D4A-9901-CC6BC640182F}" dt="2022-06-21T10:26:04.549" v="738"/>
          <pc:sldLayoutMkLst>
            <pc:docMk/>
            <pc:sldMasterMk cId="3168375712" sldId="2147483660"/>
            <pc:sldLayoutMk cId="4086275312" sldId="2147483667"/>
          </pc:sldLayoutMkLst>
        </pc:sldLayoutChg>
        <pc:sldLayoutChg chg="add del">
          <pc:chgData name="Guest User" userId="" providerId="Windows Live" clId="Web-{0D1C0979-DFEA-4D4A-9901-CC6BC640182F}" dt="2022-06-21T10:26:04.549" v="738"/>
          <pc:sldLayoutMkLst>
            <pc:docMk/>
            <pc:sldMasterMk cId="3168375712" sldId="2147483660"/>
            <pc:sldLayoutMk cId="1093284292" sldId="2147483668"/>
          </pc:sldLayoutMkLst>
        </pc:sldLayoutChg>
        <pc:sldLayoutChg chg="add del">
          <pc:chgData name="Guest User" userId="" providerId="Windows Live" clId="Web-{0D1C0979-DFEA-4D4A-9901-CC6BC640182F}" dt="2022-06-21T10:26:04.549" v="738"/>
          <pc:sldLayoutMkLst>
            <pc:docMk/>
            <pc:sldMasterMk cId="3168375712" sldId="2147483660"/>
            <pc:sldLayoutMk cId="3709958500" sldId="2147483669"/>
          </pc:sldLayoutMkLst>
        </pc:sldLayoutChg>
        <pc:sldLayoutChg chg="add del">
          <pc:chgData name="Guest User" userId="" providerId="Windows Live" clId="Web-{0D1C0979-DFEA-4D4A-9901-CC6BC640182F}" dt="2022-06-21T10:26:04.549" v="738"/>
          <pc:sldLayoutMkLst>
            <pc:docMk/>
            <pc:sldMasterMk cId="3168375712" sldId="2147483660"/>
            <pc:sldLayoutMk cId="1387234977" sldId="2147483670"/>
          </pc:sldLayoutMkLst>
        </pc:sldLayoutChg>
        <pc:sldLayoutChg chg="add del">
          <pc:chgData name="Guest User" userId="" providerId="Windows Live" clId="Web-{0D1C0979-DFEA-4D4A-9901-CC6BC640182F}" dt="2022-06-21T10:26:04.549" v="738"/>
          <pc:sldLayoutMkLst>
            <pc:docMk/>
            <pc:sldMasterMk cId="3168375712" sldId="2147483660"/>
            <pc:sldLayoutMk cId="2923649630" sldId="2147483671"/>
          </pc:sldLayoutMkLst>
        </pc:sldLayoutChg>
        <pc:sldLayoutChg chg="add del">
          <pc:chgData name="Guest User" userId="" providerId="Windows Live" clId="Web-{0D1C0979-DFEA-4D4A-9901-CC6BC640182F}" dt="2022-06-21T10:26:04.549" v="738"/>
          <pc:sldLayoutMkLst>
            <pc:docMk/>
            <pc:sldMasterMk cId="3168375712" sldId="2147483660"/>
            <pc:sldLayoutMk cId="2898286555" sldId="2147483672"/>
          </pc:sldLayoutMkLst>
        </pc:sldLayoutChg>
        <pc:sldLayoutChg chg="add del">
          <pc:chgData name="Guest User" userId="" providerId="Windows Live" clId="Web-{0D1C0979-DFEA-4D4A-9901-CC6BC640182F}" dt="2022-06-21T10:26:04.549" v="738"/>
          <pc:sldLayoutMkLst>
            <pc:docMk/>
            <pc:sldMasterMk cId="3168375712" sldId="2147483660"/>
            <pc:sldLayoutMk cId="940384764" sldId="2147483673"/>
          </pc:sldLayoutMkLst>
        </pc:sldLayoutChg>
        <pc:sldLayoutChg chg="add del">
          <pc:chgData name="Guest User" userId="" providerId="Windows Live" clId="Web-{0D1C0979-DFEA-4D4A-9901-CC6BC640182F}" dt="2022-06-21T10:26:04.549" v="738"/>
          <pc:sldLayoutMkLst>
            <pc:docMk/>
            <pc:sldMasterMk cId="3168375712" sldId="2147483660"/>
            <pc:sldLayoutMk cId="3764367026" sldId="2147483674"/>
          </pc:sldLayoutMkLst>
        </pc:sldLayoutChg>
        <pc:sldLayoutChg chg="add del">
          <pc:chgData name="Guest User" userId="" providerId="Windows Live" clId="Web-{0D1C0979-DFEA-4D4A-9901-CC6BC640182F}" dt="2022-06-21T10:26:04.549" v="738"/>
          <pc:sldLayoutMkLst>
            <pc:docMk/>
            <pc:sldMasterMk cId="3168375712" sldId="2147483660"/>
            <pc:sldLayoutMk cId="2364878296" sldId="2147483675"/>
          </pc:sldLayoutMkLst>
        </pc:sldLayoutChg>
        <pc:sldLayoutChg chg="add del">
          <pc:chgData name="Guest User" userId="" providerId="Windows Live" clId="Web-{0D1C0979-DFEA-4D4A-9901-CC6BC640182F}" dt="2022-06-21T10:26:04.549" v="738"/>
          <pc:sldLayoutMkLst>
            <pc:docMk/>
            <pc:sldMasterMk cId="3168375712" sldId="2147483660"/>
            <pc:sldLayoutMk cId="2764773014" sldId="2147483676"/>
          </pc:sldLayoutMkLst>
        </pc:sldLayoutChg>
        <pc:sldLayoutChg chg="add del">
          <pc:chgData name="Guest User" userId="" providerId="Windows Live" clId="Web-{0D1C0979-DFEA-4D4A-9901-CC6BC640182F}" dt="2022-06-21T10:26:04.549" v="738"/>
          <pc:sldLayoutMkLst>
            <pc:docMk/>
            <pc:sldMasterMk cId="3168375712" sldId="2147483660"/>
            <pc:sldLayoutMk cId="1356375745" sldId="2147483677"/>
          </pc:sldLayoutMkLst>
        </pc:sldLayoutChg>
      </pc:sldMasterChg>
      <pc:sldMasterChg chg="add del addSldLayout delSldLayout modSldLayout">
        <pc:chgData name="Guest User" userId="" providerId="Windows Live" clId="Web-{0D1C0979-DFEA-4D4A-9901-CC6BC640182F}" dt="2022-06-21T10:26:04.549" v="738"/>
        <pc:sldMasterMkLst>
          <pc:docMk/>
          <pc:sldMasterMk cId="695481312" sldId="2147483678"/>
        </pc:sldMasterMkLst>
        <pc:sldLayoutChg chg="add del mod replId">
          <pc:chgData name="Guest User" userId="" providerId="Windows Live" clId="Web-{0D1C0979-DFEA-4D4A-9901-CC6BC640182F}" dt="2022-06-21T10:26:04.549" v="738"/>
          <pc:sldLayoutMkLst>
            <pc:docMk/>
            <pc:sldMasterMk cId="695481312" sldId="2147483678"/>
            <pc:sldLayoutMk cId="2834801653" sldId="2147483679"/>
          </pc:sldLayoutMkLst>
        </pc:sldLayoutChg>
        <pc:sldLayoutChg chg="add del mod replId">
          <pc:chgData name="Guest User" userId="" providerId="Windows Live" clId="Web-{0D1C0979-DFEA-4D4A-9901-CC6BC640182F}" dt="2022-06-21T10:26:04.549" v="738"/>
          <pc:sldLayoutMkLst>
            <pc:docMk/>
            <pc:sldMasterMk cId="695481312" sldId="2147483678"/>
            <pc:sldLayoutMk cId="3428877454" sldId="2147483680"/>
          </pc:sldLayoutMkLst>
        </pc:sldLayoutChg>
        <pc:sldLayoutChg chg="add del mod replId">
          <pc:chgData name="Guest User" userId="" providerId="Windows Live" clId="Web-{0D1C0979-DFEA-4D4A-9901-CC6BC640182F}" dt="2022-06-21T10:26:04.549" v="738"/>
          <pc:sldLayoutMkLst>
            <pc:docMk/>
            <pc:sldMasterMk cId="695481312" sldId="2147483678"/>
            <pc:sldLayoutMk cId="2785968728" sldId="2147483681"/>
          </pc:sldLayoutMkLst>
        </pc:sldLayoutChg>
        <pc:sldLayoutChg chg="add del mod replId">
          <pc:chgData name="Guest User" userId="" providerId="Windows Live" clId="Web-{0D1C0979-DFEA-4D4A-9901-CC6BC640182F}" dt="2022-06-21T10:26:04.549" v="738"/>
          <pc:sldLayoutMkLst>
            <pc:docMk/>
            <pc:sldMasterMk cId="695481312" sldId="2147483678"/>
            <pc:sldLayoutMk cId="557433138" sldId="2147483682"/>
          </pc:sldLayoutMkLst>
        </pc:sldLayoutChg>
        <pc:sldLayoutChg chg="add del mod replId">
          <pc:chgData name="Guest User" userId="" providerId="Windows Live" clId="Web-{0D1C0979-DFEA-4D4A-9901-CC6BC640182F}" dt="2022-06-21T10:26:04.549" v="738"/>
          <pc:sldLayoutMkLst>
            <pc:docMk/>
            <pc:sldMasterMk cId="695481312" sldId="2147483678"/>
            <pc:sldLayoutMk cId="72900385" sldId="2147483683"/>
          </pc:sldLayoutMkLst>
        </pc:sldLayoutChg>
        <pc:sldLayoutChg chg="add del mod replId">
          <pc:chgData name="Guest User" userId="" providerId="Windows Live" clId="Web-{0D1C0979-DFEA-4D4A-9901-CC6BC640182F}" dt="2022-06-21T10:26:04.549" v="738"/>
          <pc:sldLayoutMkLst>
            <pc:docMk/>
            <pc:sldMasterMk cId="695481312" sldId="2147483678"/>
            <pc:sldLayoutMk cId="2814462630" sldId="2147483684"/>
          </pc:sldLayoutMkLst>
        </pc:sldLayoutChg>
        <pc:sldLayoutChg chg="add del mod replId">
          <pc:chgData name="Guest User" userId="" providerId="Windows Live" clId="Web-{0D1C0979-DFEA-4D4A-9901-CC6BC640182F}" dt="2022-06-21T10:26:04.549" v="738"/>
          <pc:sldLayoutMkLst>
            <pc:docMk/>
            <pc:sldMasterMk cId="695481312" sldId="2147483678"/>
            <pc:sldLayoutMk cId="193477910" sldId="2147483685"/>
          </pc:sldLayoutMkLst>
        </pc:sldLayoutChg>
        <pc:sldLayoutChg chg="add del mod replId">
          <pc:chgData name="Guest User" userId="" providerId="Windows Live" clId="Web-{0D1C0979-DFEA-4D4A-9901-CC6BC640182F}" dt="2022-06-21T10:26:04.549" v="738"/>
          <pc:sldLayoutMkLst>
            <pc:docMk/>
            <pc:sldMasterMk cId="695481312" sldId="2147483678"/>
            <pc:sldLayoutMk cId="787905895" sldId="2147483686"/>
          </pc:sldLayoutMkLst>
        </pc:sldLayoutChg>
        <pc:sldLayoutChg chg="add del mod replId">
          <pc:chgData name="Guest User" userId="" providerId="Windows Live" clId="Web-{0D1C0979-DFEA-4D4A-9901-CC6BC640182F}" dt="2022-06-21T10:26:04.549" v="738"/>
          <pc:sldLayoutMkLst>
            <pc:docMk/>
            <pc:sldMasterMk cId="695481312" sldId="2147483678"/>
            <pc:sldLayoutMk cId="2495594511" sldId="2147483687"/>
          </pc:sldLayoutMkLst>
        </pc:sldLayoutChg>
        <pc:sldLayoutChg chg="add del mod replId">
          <pc:chgData name="Guest User" userId="" providerId="Windows Live" clId="Web-{0D1C0979-DFEA-4D4A-9901-CC6BC640182F}" dt="2022-06-21T10:26:04.549" v="738"/>
          <pc:sldLayoutMkLst>
            <pc:docMk/>
            <pc:sldMasterMk cId="695481312" sldId="2147483678"/>
            <pc:sldLayoutMk cId="1039931919" sldId="2147483688"/>
          </pc:sldLayoutMkLst>
        </pc:sldLayoutChg>
        <pc:sldLayoutChg chg="add del mod replId">
          <pc:chgData name="Guest User" userId="" providerId="Windows Live" clId="Web-{0D1C0979-DFEA-4D4A-9901-CC6BC640182F}" dt="2022-06-21T10:26:04.549" v="738"/>
          <pc:sldLayoutMkLst>
            <pc:docMk/>
            <pc:sldMasterMk cId="695481312" sldId="2147483678"/>
            <pc:sldLayoutMk cId="565195014" sldId="2147483689"/>
          </pc:sldLayoutMkLst>
        </pc:sldLayoutChg>
      </pc:sldMasterChg>
    </pc:docChg>
  </pc:docChgLst>
  <pc:docChgLst>
    <pc:chgData name="Manil Shah" userId="1611957bef180f45" providerId="Windows Live" clId="Web-{B71E2642-70C2-4544-9240-D87A11F7233E}"/>
    <pc:docChg chg="addSld modSld">
      <pc:chgData name="Manil Shah" userId="1611957bef180f45" providerId="Windows Live" clId="Web-{B71E2642-70C2-4544-9240-D87A11F7233E}" dt="2022-06-21T11:06:24.539" v="1116" actId="20577"/>
      <pc:docMkLst>
        <pc:docMk/>
      </pc:docMkLst>
      <pc:sldChg chg="modSp new">
        <pc:chgData name="Manil Shah" userId="1611957bef180f45" providerId="Windows Live" clId="Web-{B71E2642-70C2-4544-9240-D87A11F7233E}" dt="2022-06-21T09:53:51.921" v="347" actId="20577"/>
        <pc:sldMkLst>
          <pc:docMk/>
          <pc:sldMk cId="3261968318" sldId="288"/>
        </pc:sldMkLst>
        <pc:spChg chg="mod">
          <ac:chgData name="Manil Shah" userId="1611957bef180f45" providerId="Windows Live" clId="Web-{B71E2642-70C2-4544-9240-D87A11F7233E}" dt="2022-06-21T09:36:40.929" v="189" actId="20577"/>
          <ac:spMkLst>
            <pc:docMk/>
            <pc:sldMk cId="3261968318" sldId="288"/>
            <ac:spMk id="2" creationId="{7E632A3F-7FA5-4BFD-D14A-11EE7F89D997}"/>
          </ac:spMkLst>
        </pc:spChg>
        <pc:spChg chg="mod">
          <ac:chgData name="Manil Shah" userId="1611957bef180f45" providerId="Windows Live" clId="Web-{B71E2642-70C2-4544-9240-D87A11F7233E}" dt="2022-06-21T09:53:51.921" v="347" actId="20577"/>
          <ac:spMkLst>
            <pc:docMk/>
            <pc:sldMk cId="3261968318" sldId="288"/>
            <ac:spMk id="3" creationId="{EF4F36F1-501E-AB46-777D-206DE05981C9}"/>
          </ac:spMkLst>
        </pc:spChg>
      </pc:sldChg>
      <pc:sldChg chg="addSp modSp new">
        <pc:chgData name="Manil Shah" userId="1611957bef180f45" providerId="Windows Live" clId="Web-{B71E2642-70C2-4544-9240-D87A11F7233E}" dt="2022-06-21T10:00:37.483" v="394" actId="20577"/>
        <pc:sldMkLst>
          <pc:docMk/>
          <pc:sldMk cId="3832656432" sldId="294"/>
        </pc:sldMkLst>
        <pc:spChg chg="mod">
          <ac:chgData name="Manil Shah" userId="1611957bef180f45" providerId="Windows Live" clId="Web-{B71E2642-70C2-4544-9240-D87A11F7233E}" dt="2022-06-21T10:00:37.483" v="394" actId="20577"/>
          <ac:spMkLst>
            <pc:docMk/>
            <pc:sldMk cId="3832656432" sldId="294"/>
            <ac:spMk id="3" creationId="{B27F72FD-7961-6C6C-E937-66E670D500BC}"/>
          </ac:spMkLst>
        </pc:spChg>
        <pc:picChg chg="add mod">
          <ac:chgData name="Manil Shah" userId="1611957bef180f45" providerId="Windows Live" clId="Web-{B71E2642-70C2-4544-9240-D87A11F7233E}" dt="2022-06-21T10:00:32.030" v="392" actId="1076"/>
          <ac:picMkLst>
            <pc:docMk/>
            <pc:sldMk cId="3832656432" sldId="294"/>
            <ac:picMk id="4" creationId="{202EDC8E-3E33-4787-A981-97176D7D6F57}"/>
          </ac:picMkLst>
        </pc:picChg>
      </pc:sldChg>
      <pc:sldChg chg="addSp modSp new">
        <pc:chgData name="Manil Shah" userId="1611957bef180f45" providerId="Windows Live" clId="Web-{B71E2642-70C2-4544-9240-D87A11F7233E}" dt="2022-06-21T10:05:42.495" v="429" actId="1076"/>
        <pc:sldMkLst>
          <pc:docMk/>
          <pc:sldMk cId="3656627146" sldId="297"/>
        </pc:sldMkLst>
        <pc:spChg chg="mod">
          <ac:chgData name="Manil Shah" userId="1611957bef180f45" providerId="Windows Live" clId="Web-{B71E2642-70C2-4544-9240-D87A11F7233E}" dt="2022-06-21T10:05:11.541" v="425" actId="20577"/>
          <ac:spMkLst>
            <pc:docMk/>
            <pc:sldMk cId="3656627146" sldId="297"/>
            <ac:spMk id="3" creationId="{74A40136-902B-CBE2-9704-E2A254617031}"/>
          </ac:spMkLst>
        </pc:spChg>
        <pc:picChg chg="add mod">
          <ac:chgData name="Manil Shah" userId="1611957bef180f45" providerId="Windows Live" clId="Web-{B71E2642-70C2-4544-9240-D87A11F7233E}" dt="2022-06-21T10:05:06.806" v="424" actId="1076"/>
          <ac:picMkLst>
            <pc:docMk/>
            <pc:sldMk cId="3656627146" sldId="297"/>
            <ac:picMk id="4" creationId="{FF30D329-6FCD-569D-08C9-CF9D1AFB53A0}"/>
          </ac:picMkLst>
        </pc:picChg>
        <pc:picChg chg="add mod">
          <ac:chgData name="Manil Shah" userId="1611957bef180f45" providerId="Windows Live" clId="Web-{B71E2642-70C2-4544-9240-D87A11F7233E}" dt="2022-06-21T10:05:42.495" v="429" actId="1076"/>
          <ac:picMkLst>
            <pc:docMk/>
            <pc:sldMk cId="3656627146" sldId="297"/>
            <ac:picMk id="5" creationId="{17A37B05-173A-ABFE-B72A-F1DE2C7465C3}"/>
          </ac:picMkLst>
        </pc:picChg>
      </pc:sldChg>
      <pc:sldChg chg="addSp modSp new">
        <pc:chgData name="Manil Shah" userId="1611957bef180f45" providerId="Windows Live" clId="Web-{B71E2642-70C2-4544-9240-D87A11F7233E}" dt="2022-06-21T10:07:18.702" v="443" actId="1076"/>
        <pc:sldMkLst>
          <pc:docMk/>
          <pc:sldMk cId="1779482384" sldId="298"/>
        </pc:sldMkLst>
        <pc:spChg chg="mod">
          <ac:chgData name="Manil Shah" userId="1611957bef180f45" providerId="Windows Live" clId="Web-{B71E2642-70C2-4544-9240-D87A11F7233E}" dt="2022-06-21T10:07:03.201" v="438" actId="20577"/>
          <ac:spMkLst>
            <pc:docMk/>
            <pc:sldMk cId="1779482384" sldId="298"/>
            <ac:spMk id="3" creationId="{EA6E91E4-D452-7384-01E1-8AD2B249344E}"/>
          </ac:spMkLst>
        </pc:spChg>
        <pc:picChg chg="add mod">
          <ac:chgData name="Manil Shah" userId="1611957bef180f45" providerId="Windows Live" clId="Web-{B71E2642-70C2-4544-9240-D87A11F7233E}" dt="2022-06-21T10:07:18.702" v="443" actId="1076"/>
          <ac:picMkLst>
            <pc:docMk/>
            <pc:sldMk cId="1779482384" sldId="298"/>
            <ac:picMk id="4" creationId="{7C20B908-41AD-A845-6FF1-1E988911D187}"/>
          </ac:picMkLst>
        </pc:picChg>
      </pc:sldChg>
      <pc:sldChg chg="modSp new">
        <pc:chgData name="Manil Shah" userId="1611957bef180f45" providerId="Windows Live" clId="Web-{B71E2642-70C2-4544-9240-D87A11F7233E}" dt="2022-06-21T10:17:23.818" v="477" actId="20577"/>
        <pc:sldMkLst>
          <pc:docMk/>
          <pc:sldMk cId="4085208110" sldId="299"/>
        </pc:sldMkLst>
        <pc:spChg chg="mod">
          <ac:chgData name="Manil Shah" userId="1611957bef180f45" providerId="Windows Live" clId="Web-{B71E2642-70C2-4544-9240-D87A11F7233E}" dt="2022-06-21T10:17:23.818" v="477" actId="20577"/>
          <ac:spMkLst>
            <pc:docMk/>
            <pc:sldMk cId="4085208110" sldId="299"/>
            <ac:spMk id="3" creationId="{EBE58ACD-AEDF-1BD7-8C55-D23DC3E984A5}"/>
          </ac:spMkLst>
        </pc:spChg>
      </pc:sldChg>
      <pc:sldChg chg="modSp new">
        <pc:chgData name="Manil Shah" userId="1611957bef180f45" providerId="Windows Live" clId="Web-{B71E2642-70C2-4544-9240-D87A11F7233E}" dt="2022-06-21T10:23:20.332" v="609" actId="20577"/>
        <pc:sldMkLst>
          <pc:docMk/>
          <pc:sldMk cId="647275423" sldId="300"/>
        </pc:sldMkLst>
        <pc:spChg chg="mod">
          <ac:chgData name="Manil Shah" userId="1611957bef180f45" providerId="Windows Live" clId="Web-{B71E2642-70C2-4544-9240-D87A11F7233E}" dt="2022-06-21T10:23:20.332" v="609" actId="20577"/>
          <ac:spMkLst>
            <pc:docMk/>
            <pc:sldMk cId="647275423" sldId="300"/>
            <ac:spMk id="3" creationId="{9BFF431C-4F88-C179-630E-E11433B4E086}"/>
          </ac:spMkLst>
        </pc:spChg>
      </pc:sldChg>
      <pc:sldChg chg="modSp new">
        <pc:chgData name="Manil Shah" userId="1611957bef180f45" providerId="Windows Live" clId="Web-{B71E2642-70C2-4544-9240-D87A11F7233E}" dt="2022-06-21T10:46:12.087" v="816" actId="20577"/>
        <pc:sldMkLst>
          <pc:docMk/>
          <pc:sldMk cId="1813332004" sldId="301"/>
        </pc:sldMkLst>
        <pc:spChg chg="mod">
          <ac:chgData name="Manil Shah" userId="1611957bef180f45" providerId="Windows Live" clId="Web-{B71E2642-70C2-4544-9240-D87A11F7233E}" dt="2022-06-21T10:24:43.913" v="637" actId="14100"/>
          <ac:spMkLst>
            <pc:docMk/>
            <pc:sldMk cId="1813332004" sldId="301"/>
            <ac:spMk id="2" creationId="{668A43F0-A8A0-4592-5401-6A5F54F031F1}"/>
          </ac:spMkLst>
        </pc:spChg>
        <pc:spChg chg="mod">
          <ac:chgData name="Manil Shah" userId="1611957bef180f45" providerId="Windows Live" clId="Web-{B71E2642-70C2-4544-9240-D87A11F7233E}" dt="2022-06-21T10:46:12.087" v="816" actId="20577"/>
          <ac:spMkLst>
            <pc:docMk/>
            <pc:sldMk cId="1813332004" sldId="301"/>
            <ac:spMk id="3" creationId="{C2C8545A-D5C1-DD25-EC75-8D748FEB9274}"/>
          </ac:spMkLst>
        </pc:spChg>
      </pc:sldChg>
      <pc:sldChg chg="addSp delSp modSp new">
        <pc:chgData name="Manil Shah" userId="1611957bef180f45" providerId="Windows Live" clId="Web-{B71E2642-70C2-4544-9240-D87A11F7233E}" dt="2022-06-21T11:04:44.738" v="1048" actId="1076"/>
        <pc:sldMkLst>
          <pc:docMk/>
          <pc:sldMk cId="3513858993" sldId="302"/>
        </pc:sldMkLst>
        <pc:spChg chg="mod">
          <ac:chgData name="Manil Shah" userId="1611957bef180f45" providerId="Windows Live" clId="Web-{B71E2642-70C2-4544-9240-D87A11F7233E}" dt="2022-06-21T11:04:40.753" v="1046" actId="20577"/>
          <ac:spMkLst>
            <pc:docMk/>
            <pc:sldMk cId="3513858993" sldId="302"/>
            <ac:spMk id="3" creationId="{D5EB3F5D-93F0-3DC0-0B4C-A33E4A6F7D57}"/>
          </ac:spMkLst>
        </pc:spChg>
        <pc:spChg chg="add del">
          <ac:chgData name="Manil Shah" userId="1611957bef180f45" providerId="Windows Live" clId="Web-{B71E2642-70C2-4544-9240-D87A11F7233E}" dt="2022-06-21T11:04:21.300" v="1034"/>
          <ac:spMkLst>
            <pc:docMk/>
            <pc:sldMk cId="3513858993" sldId="302"/>
            <ac:spMk id="6" creationId="{C60284A6-A756-FA66-99C3-6D9182D4E0E6}"/>
          </ac:spMkLst>
        </pc:spChg>
        <pc:picChg chg="add mod">
          <ac:chgData name="Manil Shah" userId="1611957bef180f45" providerId="Windows Live" clId="Web-{B71E2642-70C2-4544-9240-D87A11F7233E}" dt="2022-06-21T11:04:42.957" v="1047" actId="1076"/>
          <ac:picMkLst>
            <pc:docMk/>
            <pc:sldMk cId="3513858993" sldId="302"/>
            <ac:picMk id="4" creationId="{FED51187-42C8-7DD4-94E8-0B28973DB73D}"/>
          </ac:picMkLst>
        </pc:picChg>
        <pc:picChg chg="add mod">
          <ac:chgData name="Manil Shah" userId="1611957bef180f45" providerId="Windows Live" clId="Web-{B71E2642-70C2-4544-9240-D87A11F7233E}" dt="2022-06-21T11:04:44.738" v="1048" actId="1076"/>
          <ac:picMkLst>
            <pc:docMk/>
            <pc:sldMk cId="3513858993" sldId="302"/>
            <ac:picMk id="5" creationId="{179B8623-7B84-0CDB-57EA-A1D62507C9E8}"/>
          </ac:picMkLst>
        </pc:picChg>
      </pc:sldChg>
      <pc:sldChg chg="addSp modSp new">
        <pc:chgData name="Manil Shah" userId="1611957bef180f45" providerId="Windows Live" clId="Web-{B71E2642-70C2-4544-9240-D87A11F7233E}" dt="2022-06-21T10:54:17.480" v="926" actId="20577"/>
        <pc:sldMkLst>
          <pc:docMk/>
          <pc:sldMk cId="4152447967" sldId="303"/>
        </pc:sldMkLst>
        <pc:spChg chg="mod">
          <ac:chgData name="Manil Shah" userId="1611957bef180f45" providerId="Windows Live" clId="Web-{B71E2642-70C2-4544-9240-D87A11F7233E}" dt="2022-06-21T10:54:17.480" v="926" actId="20577"/>
          <ac:spMkLst>
            <pc:docMk/>
            <pc:sldMk cId="4152447967" sldId="303"/>
            <ac:spMk id="3" creationId="{B2E1DFB2-6B1B-C2BF-BC7D-36325A3AA8F6}"/>
          </ac:spMkLst>
        </pc:spChg>
        <pc:picChg chg="add mod">
          <ac:chgData name="Manil Shah" userId="1611957bef180f45" providerId="Windows Live" clId="Web-{B71E2642-70C2-4544-9240-D87A11F7233E}" dt="2022-06-21T10:54:10.683" v="925" actId="14100"/>
          <ac:picMkLst>
            <pc:docMk/>
            <pc:sldMk cId="4152447967" sldId="303"/>
            <ac:picMk id="4" creationId="{EAF8C1C9-23EC-5AAA-B8B0-0295E9EEB79F}"/>
          </ac:picMkLst>
        </pc:picChg>
      </pc:sldChg>
      <pc:sldChg chg="modSp new">
        <pc:chgData name="Manil Shah" userId="1611957bef180f45" providerId="Windows Live" clId="Web-{B71E2642-70C2-4544-9240-D87A11F7233E}" dt="2022-06-21T10:56:06.218" v="961" actId="20577"/>
        <pc:sldMkLst>
          <pc:docMk/>
          <pc:sldMk cId="1741071440" sldId="304"/>
        </pc:sldMkLst>
        <pc:spChg chg="mod">
          <ac:chgData name="Manil Shah" userId="1611957bef180f45" providerId="Windows Live" clId="Web-{B71E2642-70C2-4544-9240-D87A11F7233E}" dt="2022-06-21T10:56:06.218" v="961" actId="20577"/>
          <ac:spMkLst>
            <pc:docMk/>
            <pc:sldMk cId="1741071440" sldId="304"/>
            <ac:spMk id="3" creationId="{D0BA1CDF-B1F4-E432-204C-D06B30A036E2}"/>
          </ac:spMkLst>
        </pc:spChg>
      </pc:sldChg>
      <pc:sldChg chg="modSp new">
        <pc:chgData name="Manil Shah" userId="1611957bef180f45" providerId="Windows Live" clId="Web-{B71E2642-70C2-4544-9240-D87A11F7233E}" dt="2022-06-21T11:06:24.539" v="1116" actId="20577"/>
        <pc:sldMkLst>
          <pc:docMk/>
          <pc:sldMk cId="122954625" sldId="305"/>
        </pc:sldMkLst>
        <pc:spChg chg="mod">
          <ac:chgData name="Manil Shah" userId="1611957bef180f45" providerId="Windows Live" clId="Web-{B71E2642-70C2-4544-9240-D87A11F7233E}" dt="2022-06-21T11:06:24.539" v="1116" actId="20577"/>
          <ac:spMkLst>
            <pc:docMk/>
            <pc:sldMk cId="122954625" sldId="305"/>
            <ac:spMk id="3" creationId="{39E592FC-288C-C50E-BD76-D58E7E4B69FF}"/>
          </ac:spMkLst>
        </pc:spChg>
      </pc:sldChg>
    </pc:docChg>
  </pc:docChgLst>
  <pc:docChgLst>
    <pc:chgData name="Manil Shah" userId="1611957bef180f45" providerId="Windows Live" clId="Web-{C58AA477-3330-4C26-A2CC-E847EB121DDB}"/>
    <pc:docChg chg="modSld">
      <pc:chgData name="Manil Shah" userId="1611957bef180f45" providerId="Windows Live" clId="Web-{C58AA477-3330-4C26-A2CC-E847EB121DDB}" dt="2022-06-23T11:33:46.357" v="57" actId="20577"/>
      <pc:docMkLst>
        <pc:docMk/>
      </pc:docMkLst>
      <pc:sldChg chg="modSp">
        <pc:chgData name="Manil Shah" userId="1611957bef180f45" providerId="Windows Live" clId="Web-{C58AA477-3330-4C26-A2CC-E847EB121DDB}" dt="2022-06-23T11:33:46.357" v="57" actId="20577"/>
        <pc:sldMkLst>
          <pc:docMk/>
          <pc:sldMk cId="4085208110" sldId="299"/>
        </pc:sldMkLst>
        <pc:spChg chg="mod">
          <ac:chgData name="Manil Shah" userId="1611957bef180f45" providerId="Windows Live" clId="Web-{C58AA477-3330-4C26-A2CC-E847EB121DDB}" dt="2022-06-23T11:33:46.357" v="57" actId="20577"/>
          <ac:spMkLst>
            <pc:docMk/>
            <pc:sldMk cId="4085208110" sldId="299"/>
            <ac:spMk id="3" creationId="{EBE58ACD-AEDF-1BD7-8C55-D23DC3E984A5}"/>
          </ac:spMkLst>
        </pc:spChg>
      </pc:sldChg>
    </pc:docChg>
  </pc:docChgLst>
  <pc:docChgLst>
    <pc:chgData name="Guest User" providerId="Windows Live" clId="Web-{DAF9D9C3-914C-40C0-8024-0D4B6792A343}"/>
    <pc:docChg chg="addSld delSld">
      <pc:chgData name="Guest User" userId="" providerId="Windows Live" clId="Web-{DAF9D9C3-914C-40C0-8024-0D4B6792A343}" dt="2022-06-22T05:49:17.665" v="1"/>
      <pc:docMkLst>
        <pc:docMk/>
      </pc:docMkLst>
      <pc:sldChg chg="del">
        <pc:chgData name="Guest User" userId="" providerId="Windows Live" clId="Web-{DAF9D9C3-914C-40C0-8024-0D4B6792A343}" dt="2022-06-22T05:49:13.774" v="0"/>
        <pc:sldMkLst>
          <pc:docMk/>
          <pc:sldMk cId="1341749401" sldId="282"/>
        </pc:sldMkLst>
      </pc:sldChg>
      <pc:sldChg chg="add">
        <pc:chgData name="Guest User" userId="" providerId="Windows Live" clId="Web-{DAF9D9C3-914C-40C0-8024-0D4B6792A343}" dt="2022-06-22T05:49:17.665" v="1"/>
        <pc:sldMkLst>
          <pc:docMk/>
          <pc:sldMk cId="4161679613" sldId="3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6/24/2022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6/24/2022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358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820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76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90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88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497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697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1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271C5BD-2C66-E04A-6105-25FD6DA091EB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6F01BA-8201-4F08-D625-CF9D420C6802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6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87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65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9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9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2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CC0096-1860-4642-9CD2-0079EA5E7CD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5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0C17713C-07D3-C125-C390-C96052DFB646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8984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49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6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90/drones6030055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577" y="2864772"/>
            <a:ext cx="10513168" cy="1243566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+mn-lt"/>
              </a:rPr>
              <a:t>Drone based license plate recognition system development(Phase-2)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5134" y="2715818"/>
            <a:ext cx="4301651" cy="780256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+mn-lt"/>
              </a:rPr>
              <a:t>Project On: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0D3201A-1980-4FFD-AAD2-D86354669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196" y="288958"/>
            <a:ext cx="5608096" cy="214830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2D50D3A6-887F-42FD-B9B8-D683839B3EB9}"/>
              </a:ext>
            </a:extLst>
          </p:cNvPr>
          <p:cNvSpPr txBox="1">
            <a:spLocks/>
          </p:cNvSpPr>
          <p:nvPr/>
        </p:nvSpPr>
        <p:spPr bwMode="white">
          <a:xfrm>
            <a:off x="691747" y="4640737"/>
            <a:ext cx="2423264" cy="618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Hardik Maisuria 19BCE106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A48868F-C054-4775-9F06-80FA91A6536E}"/>
              </a:ext>
            </a:extLst>
          </p:cNvPr>
          <p:cNvSpPr txBox="1">
            <a:spLocks/>
          </p:cNvSpPr>
          <p:nvPr/>
        </p:nvSpPr>
        <p:spPr bwMode="white">
          <a:xfrm>
            <a:off x="691747" y="6065751"/>
            <a:ext cx="1901702" cy="550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Kalp Mepani 19bce127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CFEED63-FF41-4DDD-B6BA-E732B90D9EFF}"/>
              </a:ext>
            </a:extLst>
          </p:cNvPr>
          <p:cNvSpPr txBox="1">
            <a:spLocks/>
          </p:cNvSpPr>
          <p:nvPr/>
        </p:nvSpPr>
        <p:spPr bwMode="white">
          <a:xfrm>
            <a:off x="691747" y="5348380"/>
            <a:ext cx="2120629" cy="627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Manil Shah</a:t>
            </a:r>
          </a:p>
          <a:p>
            <a:r>
              <a:rPr lang="en-IN" sz="18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19bce116</a:t>
            </a:r>
            <a:endParaRPr lang="en-IN" sz="1800" dirty="0">
              <a:solidFill>
                <a:schemeClr val="tx1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47" y="288958"/>
            <a:ext cx="4746015" cy="21483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91747" y="4080015"/>
            <a:ext cx="2275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Submitted by:</a:t>
            </a:r>
            <a:endParaRPr lang="en-IN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8474412" y="5665726"/>
            <a:ext cx="2477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External Guide:</a:t>
            </a:r>
            <a:endParaRPr lang="en-IN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8474412" y="4051692"/>
            <a:ext cx="2422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Internal Guide:</a:t>
            </a:r>
            <a:endParaRPr lang="en-IN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8523527" y="6246431"/>
            <a:ext cx="2112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>
                <a:latin typeface="Copperplate Gothic Bold" panose="020E0705020206020404" pitchFamily="34" charset="0"/>
              </a:rPr>
              <a:t>Dr.</a:t>
            </a:r>
            <a:r>
              <a:rPr lang="en-IN" dirty="0" smtClean="0">
                <a:latin typeface="Copperplate Gothic Bold" panose="020E0705020206020404" pitchFamily="34" charset="0"/>
              </a:rPr>
              <a:t> Yong </a:t>
            </a:r>
            <a:r>
              <a:rPr lang="en-IN" dirty="0">
                <a:latin typeface="Copperplate Gothic Bold" panose="020E0705020206020404" pitchFamily="34" charset="0"/>
              </a:rPr>
              <a:t>Wang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74412" y="4629420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Copperplate Gothic Bold" panose="020E0705020206020404" pitchFamily="34" charset="0"/>
              </a:rPr>
              <a:t>Dr.</a:t>
            </a:r>
            <a:r>
              <a:rPr lang="en-IN" dirty="0">
                <a:latin typeface="Copperplate Gothic Bold" panose="020E0705020206020404" pitchFamily="34" charset="0"/>
              </a:rPr>
              <a:t> </a:t>
            </a:r>
            <a:r>
              <a:rPr lang="en-IN" dirty="0" err="1">
                <a:latin typeface="Copperplate Gothic Bold" panose="020E0705020206020404" pitchFamily="34" charset="0"/>
              </a:rPr>
              <a:t>Jaiprakash</a:t>
            </a:r>
            <a:r>
              <a:rPr lang="en-IN" dirty="0">
                <a:latin typeface="Copperplate Gothic Bold" panose="020E0705020206020404" pitchFamily="34" charset="0"/>
              </a:rPr>
              <a:t> </a:t>
            </a:r>
            <a:r>
              <a:rPr lang="en-IN" dirty="0" err="1">
                <a:latin typeface="Copperplate Gothic Bold" panose="020E0705020206020404" pitchFamily="34" charset="0"/>
              </a:rPr>
              <a:t>Verma</a:t>
            </a:r>
            <a:endParaRPr lang="en-IN" dirty="0">
              <a:latin typeface="Copperplate Gothic Bold" panose="020E07050202060204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74412" y="5082986"/>
            <a:ext cx="3239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Copperplate Gothic Bold" panose="020E0705020206020404" pitchFamily="34" charset="0"/>
              </a:rPr>
              <a:t>Dr.</a:t>
            </a:r>
            <a:r>
              <a:rPr lang="en-IN" dirty="0">
                <a:latin typeface="Copperplate Gothic Bold" panose="020E0705020206020404" pitchFamily="34" charset="0"/>
              </a:rPr>
              <a:t> </a:t>
            </a:r>
            <a:r>
              <a:rPr lang="en-IN" dirty="0" err="1">
                <a:latin typeface="Copperplate Gothic Bold" panose="020E0705020206020404" pitchFamily="34" charset="0"/>
              </a:rPr>
              <a:t>Zunnun</a:t>
            </a:r>
            <a:r>
              <a:rPr lang="en-IN" dirty="0">
                <a:latin typeface="Copperplate Gothic Bold" panose="020E0705020206020404" pitchFamily="34" charset="0"/>
              </a:rPr>
              <a:t> </a:t>
            </a:r>
            <a:r>
              <a:rPr lang="en-IN" dirty="0" err="1">
                <a:latin typeface="Copperplate Gothic Bold" panose="020E0705020206020404" pitchFamily="34" charset="0"/>
              </a:rPr>
              <a:t>Narmawala</a:t>
            </a:r>
            <a:endParaRPr lang="en-IN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57590" y="1196501"/>
            <a:ext cx="10317655" cy="50292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sans-serif"/>
            </a:endParaRPr>
          </a:p>
          <a:p>
            <a:pPr marL="0" indent="0" algn="l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i="0" u="sng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dvantages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Achieve excellent performance compared with current state-of-the-art methods.​</a:t>
            </a:r>
          </a:p>
          <a:p>
            <a:pPr marL="0" indent="0" algn="l">
              <a:buNone/>
            </a:pPr>
            <a:r>
              <a:rPr lang="en-US" sz="2800" b="1" i="0" u="sng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2800" b="1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sz="28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</a:rPr>
              <a:t>63.88 % accuracy - the best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i="0" dirty="0">
                <a:solidFill>
                  <a:schemeClr val="tx1"/>
                </a:solidFill>
                <a:effectLst/>
              </a:rPr>
              <a:t>ime taken is 854.96 ms which better than the average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D002DC-FDA0-09AA-19F8-B86CBF0B6080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294558-3D4A-D1D0-71A4-96CB46FF2DAB}"/>
              </a:ext>
            </a:extLst>
          </p:cNvPr>
          <p:cNvSpPr txBox="1">
            <a:spLocks/>
          </p:cNvSpPr>
          <p:nvPr/>
        </p:nvSpPr>
        <p:spPr>
          <a:xfrm>
            <a:off x="1661484" y="6166975"/>
            <a:ext cx="10557753" cy="69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 Zhang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Wenlong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Sun,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Xiaoliang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Yu,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Qifeng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(2020). Moving Object Detection under a Moving Camera via Background Orientation Reconstruction. Sensors. 20. 3103. 10.3390/s20113103.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271360-60B8-FE15-274A-C6615637A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89" y="5004274"/>
            <a:ext cx="4829175" cy="180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5E31F6-8185-A4E1-08E0-8FE088235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4708999"/>
            <a:ext cx="4943475" cy="952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57591" y="855147"/>
            <a:ext cx="41537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Continued..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90314" y="-9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0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57590" y="1483287"/>
            <a:ext cx="10337111" cy="50292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sans-serif"/>
            </a:endParaRPr>
          </a:p>
          <a:p>
            <a:pPr marL="0" indent="0" algn="l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="1" i="0" u="sng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imitations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Uni Sans Demo Heavy CAPS" panose="00000500000000000000" pitchFamily="50" charset="0"/>
              </a:rPr>
              <a:t>:-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Large amount of memory and a bit time </a:t>
            </a:r>
            <a:r>
              <a:rPr lang="en-US" sz="2400" dirty="0" smtClean="0">
                <a:solidFill>
                  <a:schemeClr val="tx1"/>
                </a:solidFill>
              </a:rPr>
              <a:t>consuming.​ 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Object moving in the same direction/velocity as the camera cannot be detected​.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uggestions</a:t>
            </a:r>
            <a:r>
              <a:rPr lang="en-US" sz="2800" b="1" i="0" dirty="0" smtClean="0">
                <a:solidFill>
                  <a:schemeClr val="tx1"/>
                </a:solidFill>
                <a:effectLst/>
                <a:latin typeface="Uni Sans Demo Heavy CAPS" panose="00000500000000000000" pitchFamily="50" charset="0"/>
              </a:rPr>
              <a:t>:-</a:t>
            </a:r>
            <a:endParaRPr lang="en-US" sz="2800" b="1" i="0" dirty="0">
              <a:solidFill>
                <a:schemeClr val="tx1"/>
              </a:solidFill>
              <a:effectLst/>
              <a:latin typeface="Uni Sans Demo Heavy CAPS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Paper [10</a:t>
            </a:r>
            <a:r>
              <a:rPr lang="en-US" sz="2400" dirty="0" smtClean="0">
                <a:solidFill>
                  <a:schemeClr val="tx1"/>
                </a:solidFill>
                <a:ea typeface="+mj-lt"/>
                <a:cs typeface="+mj-lt"/>
              </a:rPr>
              <a:t>]</a:t>
            </a:r>
            <a:endParaRPr lang="en-US" sz="2400" i="0" dirty="0">
              <a:solidFill>
                <a:schemeClr val="tx1"/>
              </a:solidFill>
              <a:effectLst/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The algorithm used is very fast and consists of: Camera Motion Compensation, Feature Extraction and Classification, Foreground Extraction with Geodesic Graph </a:t>
            </a:r>
            <a:r>
              <a:rPr lang="en-US" sz="2200" dirty="0" smtClean="0">
                <a:solidFill>
                  <a:schemeClr val="tx1"/>
                </a:solidFill>
              </a:rPr>
              <a:t>Cut.</a:t>
            </a:r>
            <a:endParaRPr lang="en-US" sz="220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275975B-AD62-EE29-AFC2-A94CC5F4F504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973829-08DF-6E0E-9FB0-58A734CC2913}"/>
              </a:ext>
            </a:extLst>
          </p:cNvPr>
          <p:cNvSpPr txBox="1">
            <a:spLocks/>
          </p:cNvSpPr>
          <p:nvPr/>
        </p:nvSpPr>
        <p:spPr>
          <a:xfrm>
            <a:off x="1661484" y="6166975"/>
            <a:ext cx="10557753" cy="69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 Zhang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Wenlong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Sun,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Xiaoliang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Yu,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Qifeng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(2020). Moving Object Detection under a Moving Camera via Background Orientation Reconstruction. Sensors. 20. 3103. 10.3390/s20113103.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7591" y="855147"/>
            <a:ext cx="41537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Continued..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73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75A22AC-E73A-E070-EC3A-CB713208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864" y="490192"/>
            <a:ext cx="10975005" cy="119720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Berlin Sans FB" panose="020E0602020502020306" pitchFamily="34" charset="0"/>
                <a:ea typeface="+mj-lt"/>
                <a:cs typeface="+mj-lt"/>
              </a:rPr>
              <a:t>Long </a:t>
            </a:r>
            <a:r>
              <a:rPr lang="en-US" sz="3600" dirty="0">
                <a:solidFill>
                  <a:schemeClr val="tx1"/>
                </a:solidFill>
                <a:latin typeface="Berlin Sans FB" panose="020E0602020502020306" pitchFamily="34" charset="0"/>
                <a:ea typeface="+mj-lt"/>
                <a:cs typeface="+mj-lt"/>
              </a:rPr>
              <a:t>Distance Ground Target Tracking with Aerial Image-to-Position Conversion and Improved Track Association [2] </a:t>
            </a:r>
            <a:endParaRPr lang="en-US" sz="3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7863" y="1206229"/>
            <a:ext cx="10428251" cy="496074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sans-serif"/>
            </a:endParaRPr>
          </a:p>
          <a:p>
            <a:pPr marL="0" indent="0" algn="l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Uni Sans Demo Heavy CAPS" panose="00000500000000000000" pitchFamily="50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In this paper, moving vehicle tracking with a small drone at long distances (up to 1 km) is addressed.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 and 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Drone </a:t>
            </a: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Uni Sans Demo Heavy CAPS" panose="00000500000000000000" pitchFamily="50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</a:rPr>
              <a:t>A video was captured by a Mavic Air 2 hovering from a fixed position at a frame rate of 30 fps.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</a:rPr>
              <a:t>The frame size is 3840 × 2160 pixels.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</a:rPr>
              <a:t>The drone was at an altitude of 400 m and the tilt angle was set to 60 degrees.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</a:rPr>
              <a:t>Eight supplementary multimedia files (MP4 format) are available online.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CD6BEC-40AF-5FA1-9EB4-B58C9A76EC87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D54373-8D13-BA03-E6CC-94D5DC27AF42}"/>
              </a:ext>
            </a:extLst>
          </p:cNvPr>
          <p:cNvSpPr txBox="1">
            <a:spLocks/>
          </p:cNvSpPr>
          <p:nvPr/>
        </p:nvSpPr>
        <p:spPr>
          <a:xfrm>
            <a:off x="1661484" y="6166975"/>
            <a:ext cx="10557753" cy="69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Yeom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S. Long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DistanceGround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Target Tracking with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AerialImage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-to-Position Conversion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andImproved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Track Association. Drones2022, 6, 55. https://doi.org/10.3390/drones6030055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1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57590" y="1206229"/>
            <a:ext cx="10682475" cy="48174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sans-serif"/>
            </a:endParaRPr>
          </a:p>
          <a:p>
            <a:pPr marL="0" indent="0" algn="l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pproach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Uni Sans Demo Heavy CAPS" panose="00000500000000000000" pitchFamily="50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mage-to-position conversion based on the AFOV, tilt angle, and altitude of the camera.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Improved track association for densely distributed track environments(using nearest neighbor approach).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6643ED-5B6A-7F9E-37EB-13D1D775FDC4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519C51-DD92-B291-8B46-E33A20B19F15}"/>
              </a:ext>
            </a:extLst>
          </p:cNvPr>
          <p:cNvSpPr txBox="1">
            <a:spLocks/>
          </p:cNvSpPr>
          <p:nvPr/>
        </p:nvSpPr>
        <p:spPr>
          <a:xfrm>
            <a:off x="1661484" y="6166975"/>
            <a:ext cx="10557753" cy="69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2] 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Yeom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S. Long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DistanceGround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Target Tracking with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AerialImage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-to-Position Conversion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andImproved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Track Association. Drones2022, 6, 55. https://doi.org/10.3390/drones6030055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7591" y="855147"/>
            <a:ext cx="41537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Continued..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3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FA20E-45F6-A78D-8E04-2E162452C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845734"/>
            <a:ext cx="9998089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1" i="0" u="sng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ethodology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Uni Sans Demo Heavy CAPS" panose="00000500000000000000" pitchFamily="50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) Image-Position Conversion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BFAC8-2F79-6360-92AB-06A887F17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60" y="2787387"/>
            <a:ext cx="4195419" cy="3295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26F09F-CF13-CB01-0DA6-050B4D51D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973" y="3040684"/>
            <a:ext cx="4948287" cy="25772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7AA567-3CE8-5076-7A9E-210148850AD3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1034909-6F3C-2FE9-1F71-3119C1733DF8}"/>
              </a:ext>
            </a:extLst>
          </p:cNvPr>
          <p:cNvSpPr txBox="1">
            <a:spLocks/>
          </p:cNvSpPr>
          <p:nvPr/>
        </p:nvSpPr>
        <p:spPr>
          <a:xfrm>
            <a:off x="1661484" y="6166975"/>
            <a:ext cx="10557753" cy="69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2] 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Yeom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S. Long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DistanceGround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Target Tracking with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AerialImage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-to-Position Conversion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andImproved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Track Association. Drones2022, 6, 55. https://doi.org/10.3390/drones6030055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57591" y="855147"/>
            <a:ext cx="41537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Continued..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6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FA20E-45F6-A78D-8E04-2E162452C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1" y="1770434"/>
            <a:ext cx="10154573" cy="4479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1" i="0" u="sng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ethodology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Uni Sans Demo Heavy CAPS" panose="00000500000000000000" pitchFamily="50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(ii) Multiple Target Tracking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(iii) Improved Track Association : The track association procedure is developed to select the fittest track in a dense track environment.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5C427-AF25-91C0-E29C-9D514544D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963" y="2801069"/>
            <a:ext cx="5035177" cy="24402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381B244-5F7F-71B1-B078-EA5929E5776B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76A827-48F2-A7C9-696B-D68758347B85}"/>
              </a:ext>
            </a:extLst>
          </p:cNvPr>
          <p:cNvSpPr txBox="1">
            <a:spLocks/>
          </p:cNvSpPr>
          <p:nvPr/>
        </p:nvSpPr>
        <p:spPr>
          <a:xfrm>
            <a:off x="1661484" y="6166975"/>
            <a:ext cx="10557753" cy="69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2] 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Yeom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S. Long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DistanceGround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Target Tracking with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AerialImage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-to-Position Conversion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andImproved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Track Association. Drones2022, 6, 55. https://doi.org/10.3390/drones6030055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7591" y="855147"/>
            <a:ext cx="41537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Continued..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8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57591" y="1257336"/>
            <a:ext cx="10308228" cy="50292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sans-serif"/>
            </a:endParaRPr>
          </a:p>
          <a:p>
            <a:pPr marL="0" indent="0" algn="l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i="0" u="sng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dvantages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Uni Sans Demo Heavy CAPS" panose="00000500000000000000" pitchFamily="50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oes not require high-resolution video streaming or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raining on large-scale data.</a:t>
            </a:r>
          </a:p>
          <a:p>
            <a:pPr marL="0" indent="0" algn="l">
              <a:buNone/>
            </a:pPr>
            <a:r>
              <a:rPr lang="en-US" sz="2800" b="1" i="0" u="sng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2800" b="1" i="0" dirty="0" smtClean="0">
                <a:solidFill>
                  <a:schemeClr val="tx1"/>
                </a:solidFill>
                <a:effectLst/>
                <a:latin typeface="Uni Sans Demo Heavy CAPS" panose="00000500000000000000" pitchFamily="50" charset="0"/>
              </a:rPr>
              <a:t>:-</a:t>
            </a:r>
            <a:endParaRPr lang="en-US" sz="2800" b="1" i="0" dirty="0">
              <a:solidFill>
                <a:schemeClr val="tx1"/>
              </a:solidFill>
              <a:effectLst/>
              <a:latin typeface="Uni Sans Demo Heavy CAPS" panose="00000500000000000000" pitchFamily="50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</a:rPr>
              <a:t>The average TTL and MTL were obtained as 84.9–91.0% and 65.6–78.2%, respectively.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</a:rPr>
              <a:t>The number of missing targets were 3–5.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i="0" dirty="0">
                <a:solidFill>
                  <a:schemeClr val="tx1"/>
                </a:solidFill>
                <a:effectLst/>
              </a:rPr>
              <a:t>he average TTL and MTL were 89.2–94.3% and 69.7–81.0% excluding the missing targets.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407541-7CEB-25FB-D98A-DA857DC353B9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37B9E5-E8F9-7AE5-BF34-7EB338CCD9D4}"/>
              </a:ext>
            </a:extLst>
          </p:cNvPr>
          <p:cNvSpPr txBox="1">
            <a:spLocks/>
          </p:cNvSpPr>
          <p:nvPr/>
        </p:nvSpPr>
        <p:spPr>
          <a:xfrm>
            <a:off x="1661484" y="6166975"/>
            <a:ext cx="10557753" cy="69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2] 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Yeom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S. Long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DistanceGround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Target Tracking with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AerialImage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-to-Position Conversion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andImproved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Track Association. Drones2022, 6, 55. https://doi.org/10.3390/drones6030055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7591" y="855147"/>
            <a:ext cx="41537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Continued..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4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57590" y="1323324"/>
            <a:ext cx="10337111" cy="50292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sans-serif"/>
            </a:endParaRPr>
          </a:p>
          <a:p>
            <a:pPr marL="0" indent="0" algn="l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Uni Sans Demo Heavy CAPS" panose="00000500000000000000" pitchFamily="50" charset="0"/>
              </a:rPr>
              <a:t>:-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Target tracking using moving drones from various perspectives remains a subject of future study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Object detection during nighttime or unclear weather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uggestions</a:t>
            </a:r>
            <a:r>
              <a:rPr lang="en-US" sz="2800" b="1" i="0" u="sng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Uni Sans Demo Heavy CAPS" panose="00000500000000000000" pitchFamily="50" charset="0"/>
              </a:rPr>
              <a:t>:-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b="0" i="0" dirty="0" smtClean="0">
              <a:solidFill>
                <a:schemeClr val="tx1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 smtClean="0">
                <a:solidFill>
                  <a:schemeClr val="tx1"/>
                </a:solidFill>
                <a:effectLst/>
              </a:rPr>
              <a:t>Paper </a:t>
            </a:r>
            <a:r>
              <a:rPr lang="en-US" sz="2200" dirty="0" smtClean="0">
                <a:solidFill>
                  <a:schemeClr val="tx1"/>
                </a:solidFill>
              </a:rPr>
              <a:t>[6</a:t>
            </a:r>
            <a:r>
              <a:rPr lang="en-US" sz="2200" dirty="0" smtClean="0">
                <a:solidFill>
                  <a:schemeClr val="tx1"/>
                </a:solidFill>
                <a:ea typeface="+mj-lt"/>
                <a:cs typeface="+mj-lt"/>
              </a:rPr>
              <a:t>]</a:t>
            </a:r>
            <a:r>
              <a:rPr lang="en-US" sz="2200" b="0" i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200" b="0" i="0" dirty="0">
                <a:solidFill>
                  <a:schemeClr val="tx1"/>
                </a:solidFill>
                <a:effectLst/>
              </a:rPr>
              <a:t>: </a:t>
            </a:r>
            <a:r>
              <a:rPr lang="en-US" sz="2200" dirty="0" smtClean="0">
                <a:solidFill>
                  <a:schemeClr val="tx1"/>
                </a:solidFill>
              </a:rPr>
              <a:t>This paper will </a:t>
            </a:r>
            <a:r>
              <a:rPr lang="en-US" sz="2200" dirty="0">
                <a:solidFill>
                  <a:schemeClr val="tx1"/>
                </a:solidFill>
              </a:rPr>
              <a:t>be discussed ahead in the presentation </a:t>
            </a:r>
            <a:endParaRPr lang="en-US" sz="22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Paper [12</a:t>
            </a:r>
            <a:r>
              <a:rPr lang="en-US" sz="2200" dirty="0" smtClean="0">
                <a:solidFill>
                  <a:schemeClr val="tx1"/>
                </a:solidFill>
                <a:ea typeface="+mj-lt"/>
                <a:cs typeface="+mj-lt"/>
              </a:rPr>
              <a:t>]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: </a:t>
            </a:r>
            <a:r>
              <a:rPr lang="en-US" sz="2200" dirty="0" err="1">
                <a:solidFill>
                  <a:schemeClr val="tx1"/>
                </a:solidFill>
              </a:rPr>
              <a:t>IMU</a:t>
            </a:r>
            <a:r>
              <a:rPr lang="en-US" sz="2200" dirty="0">
                <a:solidFill>
                  <a:schemeClr val="tx1"/>
                </a:solidFill>
              </a:rPr>
              <a:t> sensors (inertial measurement unit)</a:t>
            </a:r>
            <a:endParaRPr lang="en-US" sz="2200" b="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EEA93C-AB6B-CD9C-5939-A524BB61629D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C9C85F-E16E-01F2-9F94-A1B06F95895C}"/>
              </a:ext>
            </a:extLst>
          </p:cNvPr>
          <p:cNvSpPr txBox="1">
            <a:spLocks/>
          </p:cNvSpPr>
          <p:nvPr/>
        </p:nvSpPr>
        <p:spPr>
          <a:xfrm>
            <a:off x="1661484" y="6166975"/>
            <a:ext cx="10557753" cy="69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2] 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Yeom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S. Long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DistanceGround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Target Tracking with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AerialImage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-to-Position Conversion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andImproved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Track Association. Drones2022, 6, 55. https://doi.org/10.3390/drones6030055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7591" y="855147"/>
            <a:ext cx="41537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Continued..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45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75A22AC-E73A-E070-EC3A-CB713208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26" y="208782"/>
            <a:ext cx="10250283" cy="158110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  <a:ea typeface="+mj-lt"/>
                <a:cs typeface="+mj-lt"/>
              </a:rPr>
              <a:t>Object </a:t>
            </a:r>
            <a:r>
              <a:rPr lang="en-US" dirty="0">
                <a:solidFill>
                  <a:schemeClr val="tx1"/>
                </a:solidFill>
                <a:latin typeface="Berlin Sans FB" panose="020E0602020502020306" pitchFamily="34" charset="0"/>
                <a:ea typeface="+mj-lt"/>
                <a:cs typeface="+mj-lt"/>
              </a:rPr>
              <a:t>Detection from the Video Taken by Drone via Convolutional Neural Networks [3] 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9226" y="1556425"/>
            <a:ext cx="10223770" cy="44455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sans-serif"/>
            </a:endParaRPr>
          </a:p>
          <a:p>
            <a:pPr marL="0" indent="0" algn="l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Uni Sans Demo Heavy CAPS" panose="00000500000000000000" pitchFamily="50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Implementation of object detection on drone videos.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erformance of the popular target detection algorithm and feature extractor.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800" b="1" i="0" dirty="0" smtClean="0">
                <a:solidFill>
                  <a:schemeClr val="tx1"/>
                </a:solidFill>
                <a:effectLst/>
                <a:latin typeface="Uni Sans Demo Heavy CAPS" panose="00000500000000000000" pitchFamily="50" charset="0"/>
              </a:rPr>
              <a:t>:-</a:t>
            </a:r>
            <a:endParaRPr lang="en-US" sz="2800" b="1" i="0" dirty="0">
              <a:solidFill>
                <a:schemeClr val="tx1"/>
              </a:solidFill>
              <a:effectLst/>
              <a:latin typeface="Uni Sans Demo Heavy CAPS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</a:rPr>
              <a:t>A video from drone is taken as dataset.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CD6BEC-40AF-5FA1-9EB4-B58C9A76EC87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D54373-8D13-BA03-E6CC-94D5DC27AF42}"/>
              </a:ext>
            </a:extLst>
          </p:cNvPr>
          <p:cNvSpPr txBox="1">
            <a:spLocks/>
          </p:cNvSpPr>
          <p:nvPr/>
        </p:nvSpPr>
        <p:spPr>
          <a:xfrm>
            <a:off x="1661484" y="6166975"/>
            <a:ext cx="10557753" cy="69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 Sun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C., Zhan, W., She, J. and Zhang, Y., 2020. Object detection from the video taken by drone via convolutional neural networks. Mathematical Problems in Engineering, 2020.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0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57591" y="1420239"/>
            <a:ext cx="9980730" cy="4591455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sans-serif"/>
            </a:endParaRPr>
          </a:p>
          <a:p>
            <a:pPr marL="0" indent="0">
              <a:buNone/>
            </a:pPr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3200" b="1" dirty="0">
                <a:solidFill>
                  <a:schemeClr val="tx1"/>
                </a:solidFill>
                <a:latin typeface="Uni Sans Demo Heavy CAPS" panose="00000500000000000000" pitchFamily="50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i="0" dirty="0" err="1" smtClean="0">
                <a:solidFill>
                  <a:schemeClr val="tx1"/>
                </a:solidFill>
                <a:effectLst/>
              </a:rPr>
              <a:t>TensorFlow’s</a:t>
            </a:r>
            <a:r>
              <a:rPr lang="en-US" sz="2600" b="0" i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600" b="0" i="0" dirty="0">
                <a:solidFill>
                  <a:schemeClr val="tx1"/>
                </a:solidFill>
                <a:effectLst/>
              </a:rPr>
              <a:t>powerful object detection </a:t>
            </a:r>
            <a:r>
              <a:rPr lang="en-US" sz="2600" b="0" i="0" dirty="0" smtClean="0">
                <a:solidFill>
                  <a:schemeClr val="tx1"/>
                </a:solidFill>
                <a:effectLst/>
              </a:rPr>
              <a:t>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i="0" dirty="0" smtClean="0">
                <a:solidFill>
                  <a:schemeClr val="tx1"/>
                </a:solidFill>
                <a:effectLst/>
              </a:rPr>
              <a:t>CNN</a:t>
            </a:r>
            <a:endParaRPr lang="en-US" sz="2600" b="0" i="0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chemeClr val="tx1"/>
                </a:solidFill>
                <a:effectLst/>
              </a:rPr>
              <a:t>Transfer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i="0" dirty="0" err="1">
                <a:solidFill>
                  <a:schemeClr val="tx1"/>
                </a:solidFill>
                <a:effectLst/>
              </a:rPr>
              <a:t>MobileNet</a:t>
            </a:r>
            <a:r>
              <a:rPr lang="en-US" sz="2600" b="0" i="0" dirty="0">
                <a:solidFill>
                  <a:schemeClr val="tx1"/>
                </a:solidFill>
                <a:effectLst/>
              </a:rPr>
              <a:t>, </a:t>
            </a:r>
            <a:r>
              <a:rPr lang="en-US" sz="2600" b="0" i="0" dirty="0" err="1">
                <a:solidFill>
                  <a:schemeClr val="tx1"/>
                </a:solidFill>
                <a:effectLst/>
              </a:rPr>
              <a:t>GoogleNet</a:t>
            </a:r>
            <a:r>
              <a:rPr lang="en-US" sz="2600" b="0" i="0" dirty="0">
                <a:solidFill>
                  <a:schemeClr val="tx1"/>
                </a:solidFill>
                <a:effectLst/>
              </a:rPr>
              <a:t>/Inception, and ResNet50 base feature extractors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sz="2400" b="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3200" b="1" dirty="0">
                <a:solidFill>
                  <a:schemeClr val="tx1"/>
                </a:solidFill>
                <a:latin typeface="Uni Sans Demo Heavy CAPS" panose="00000500000000000000" pitchFamily="50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chemeClr val="tx1"/>
                </a:solidFill>
              </a:rPr>
              <a:t>TensorFlow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object detection API to realize object detection of UAV videos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Compared SSD and Faster R-CNN object detection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Single Shot Detector (SSD) and Faster R-CNN topology as our detection components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CD6BEC-40AF-5FA1-9EB4-B58C9A76EC87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AAC031-2D92-3834-E146-55466DFED133}"/>
              </a:ext>
            </a:extLst>
          </p:cNvPr>
          <p:cNvSpPr txBox="1">
            <a:spLocks/>
          </p:cNvSpPr>
          <p:nvPr/>
        </p:nvSpPr>
        <p:spPr>
          <a:xfrm>
            <a:off x="1661484" y="6166975"/>
            <a:ext cx="10557753" cy="69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 Sun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C., Zhan, W., She, J. and Zhang, Y., 2020. Object detection from the video taken by drone via convolutional neural networks. Mathematical Problems in Engineering, 2020.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7591" y="855147"/>
            <a:ext cx="41537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Continued..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6CD9-4C9F-C91F-182A-19A71C4F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Berlin Sans FB" panose="020E0602020502020306" pitchFamily="34" charset="0"/>
              </a:rPr>
              <a:t>A</a:t>
            </a:r>
            <a:r>
              <a:rPr lang="en-US" sz="4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genda</a:t>
            </a:r>
            <a:endParaRPr lang="en-IN" sz="4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7A2D-9F21-45DE-08DE-13E87FCC3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ea typeface="+mj-lt"/>
                <a:cs typeface="+mj-lt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ea typeface="+mj-lt"/>
                <a:cs typeface="+mj-lt"/>
              </a:rPr>
              <a:t>Scope</a:t>
            </a:r>
            <a:endParaRPr lang="en-US" sz="2400" dirty="0">
              <a:solidFill>
                <a:schemeClr val="tx1"/>
              </a:solidFill>
              <a:ea typeface="+mj-lt"/>
              <a:cs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+mj-lt"/>
                <a:cs typeface="+mj-lt"/>
              </a:rPr>
              <a:t>Literature </a:t>
            </a:r>
            <a:r>
              <a:rPr lang="en-US" sz="2400" dirty="0" smtClean="0">
                <a:solidFill>
                  <a:schemeClr val="tx1"/>
                </a:solidFill>
                <a:ea typeface="+mj-lt"/>
                <a:cs typeface="+mj-lt"/>
              </a:rPr>
              <a:t>Review</a:t>
            </a:r>
            <a:endParaRPr lang="en-US" sz="2400" dirty="0">
              <a:solidFill>
                <a:schemeClr val="tx1"/>
              </a:solidFill>
              <a:ea typeface="+mj-lt"/>
              <a:cs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Moving Object Detection under a Moving Camera via Background Orientation Reconstruction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Long Distance Ground Target Tracking with Aerial Image-to-Position Conversion and Improved Track Association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Object Detection from the Video Taken by Drone via Convolutional Neural Networks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License plate detection on drones using deep learning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Robot Localization and 3D Position Estimation Using a Free-Moving Camera And CCNN</a:t>
            </a:r>
            <a:endParaRPr lang="en-US" sz="2000" dirty="0">
              <a:solidFill>
                <a:schemeClr val="tx1"/>
              </a:solidFill>
              <a:ea typeface="+mj-lt"/>
              <a:cs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+mj-lt"/>
                <a:cs typeface="+mj-lt"/>
              </a:rPr>
              <a:t>Other Useful </a:t>
            </a:r>
            <a:r>
              <a:rPr lang="en-US" sz="2400" dirty="0" smtClean="0">
                <a:solidFill>
                  <a:schemeClr val="tx1"/>
                </a:solidFill>
                <a:ea typeface="+mj-lt"/>
                <a:cs typeface="+mj-lt"/>
              </a:rPr>
              <a:t>Papers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ea typeface="+mj-lt"/>
                <a:cs typeface="+mj-lt"/>
              </a:rPr>
              <a:t>Proposed 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ea typeface="+mj-lt"/>
                <a:cs typeface="+mj-lt"/>
              </a:rPr>
              <a:t>References</a:t>
            </a:r>
            <a:endParaRPr lang="en-US" sz="2400" dirty="0">
              <a:solidFill>
                <a:schemeClr val="tx1"/>
              </a:solidFill>
              <a:ea typeface="+mj-lt"/>
              <a:cs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ea typeface="+mj-lt"/>
              <a:cs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ea typeface="+mj-lt"/>
              <a:cs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ea typeface="+mj-lt"/>
              <a:cs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90314" y="-14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4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57591" y="1137775"/>
            <a:ext cx="10317654" cy="50292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sans-serif"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2800" b="1" dirty="0">
                <a:solidFill>
                  <a:schemeClr val="tx1"/>
                </a:solidFill>
                <a:latin typeface="Uni Sans Demo Heavy CAPS" panose="00000500000000000000" pitchFamily="50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Good </a:t>
            </a:r>
            <a:r>
              <a:rPr lang="en-US" sz="2400" dirty="0">
                <a:solidFill>
                  <a:schemeClr val="tx1"/>
                </a:solidFill>
              </a:rPr>
              <a:t>accuracy in detecting all the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 These experimental results help other researchers to choose a suitable algorithm when implementing for object detection.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2800" b="1" dirty="0">
                <a:solidFill>
                  <a:schemeClr val="tx1"/>
                </a:solidFill>
                <a:latin typeface="Uni Sans Demo Heavy CAPS" panose="00000500000000000000" pitchFamily="50" charset="0"/>
              </a:rPr>
              <a:t>:-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</a:t>
            </a:r>
            <a:r>
              <a:rPr lang="en-US" sz="2400" i="0" dirty="0" smtClean="0">
                <a:solidFill>
                  <a:schemeClr val="tx1"/>
                </a:solidFill>
                <a:effectLst/>
              </a:rPr>
              <a:t>n </a:t>
            </a:r>
            <a:r>
              <a:rPr lang="en-US" sz="2400" i="0" dirty="0">
                <a:solidFill>
                  <a:schemeClr val="tx1"/>
                </a:solidFill>
                <a:effectLst/>
              </a:rPr>
              <a:t>average detection accuracy of more than 85% and a maximum of 99% was obtained.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D002DC-FDA0-09AA-19F8-B86CBF0B6080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F9BE8F-87EF-4673-1CA2-0ACA75738301}"/>
              </a:ext>
            </a:extLst>
          </p:cNvPr>
          <p:cNvSpPr txBox="1">
            <a:spLocks/>
          </p:cNvSpPr>
          <p:nvPr/>
        </p:nvSpPr>
        <p:spPr>
          <a:xfrm>
            <a:off x="1661484" y="6166975"/>
            <a:ext cx="10557753" cy="69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 Sun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C., Zhan, W., She, J. and Zhang, Y., 2020. Object detection from the video taken by drone via convolutional neural networks. Mathematical Problems in Engineering, 2020.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B9A37B8-8928-7F4D-18C3-D64128283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437791"/>
              </p:ext>
            </p:extLst>
          </p:nvPr>
        </p:nvGraphicFramePr>
        <p:xfrm>
          <a:off x="1157591" y="5069695"/>
          <a:ext cx="774753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513">
                  <a:extLst>
                    <a:ext uri="{9D8B030D-6E8A-4147-A177-3AD203B41FA5}">
                      <a16:colId xmlns:a16="http://schemas.microsoft.com/office/drawing/2014/main" val="3381169191"/>
                    </a:ext>
                  </a:extLst>
                </a:gridCol>
                <a:gridCol w="2582513">
                  <a:extLst>
                    <a:ext uri="{9D8B030D-6E8A-4147-A177-3AD203B41FA5}">
                      <a16:colId xmlns:a16="http://schemas.microsoft.com/office/drawing/2014/main" val="102686038"/>
                    </a:ext>
                  </a:extLst>
                </a:gridCol>
                <a:gridCol w="2582513">
                  <a:extLst>
                    <a:ext uri="{9D8B030D-6E8A-4147-A177-3AD203B41FA5}">
                      <a16:colId xmlns:a16="http://schemas.microsoft.com/office/drawing/2014/main" val="3707498706"/>
                    </a:ext>
                  </a:extLst>
                </a:gridCol>
              </a:tblGrid>
              <a:tr h="31387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SDD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R-CNN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265943"/>
                  </a:ext>
                </a:extLst>
              </a:tr>
              <a:tr h="313879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051376"/>
                  </a:ext>
                </a:extLst>
              </a:tr>
              <a:tr h="313879"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302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57591" y="855147"/>
            <a:ext cx="41537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Continued..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6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57590" y="1323324"/>
            <a:ext cx="10298201" cy="50292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sans-serif"/>
            </a:endParaRPr>
          </a:p>
          <a:p>
            <a:pPr marL="0" indent="0" algn="l">
              <a:buNone/>
            </a:pPr>
            <a:r>
              <a:rPr lang="en-US" sz="27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700" b="1" i="0" u="sng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imitations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Challenges like motion blur and night video situations are not mentioned in the paper.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Suggestions </a:t>
            </a:r>
            <a:r>
              <a:rPr lang="en-US" sz="2800" b="1" dirty="0">
                <a:solidFill>
                  <a:schemeClr val="tx1"/>
                </a:solidFill>
                <a:latin typeface="Uni Sans Demo Heavy CAPS" panose="00000500000000000000" pitchFamily="50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Paper </a:t>
            </a:r>
            <a:r>
              <a:rPr lang="en-US" sz="2400" dirty="0">
                <a:solidFill>
                  <a:schemeClr val="tx1"/>
                </a:solidFill>
              </a:rPr>
              <a:t>[12</a:t>
            </a:r>
            <a:r>
              <a:rPr lang="en-US" sz="2400" dirty="0">
                <a:solidFill>
                  <a:schemeClr val="tx1"/>
                </a:solidFill>
                <a:ea typeface="+mj-lt"/>
                <a:cs typeface="+mj-lt"/>
              </a:rPr>
              <a:t>]</a:t>
            </a:r>
            <a:r>
              <a:rPr lang="en-US" sz="2400" dirty="0">
                <a:solidFill>
                  <a:schemeClr val="tx1"/>
                </a:solidFill>
              </a:rPr>
              <a:t> : </a:t>
            </a:r>
            <a:r>
              <a:rPr lang="en-US" sz="2400" dirty="0" err="1">
                <a:solidFill>
                  <a:schemeClr val="tx1"/>
                </a:solidFill>
              </a:rPr>
              <a:t>IMU</a:t>
            </a:r>
            <a:r>
              <a:rPr lang="en-US" sz="2400" dirty="0">
                <a:solidFill>
                  <a:schemeClr val="tx1"/>
                </a:solidFill>
              </a:rPr>
              <a:t> sensors (inertial measurement unit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Paper </a:t>
            </a:r>
            <a:r>
              <a:rPr lang="en-US" sz="2400" dirty="0" smtClean="0">
                <a:solidFill>
                  <a:schemeClr val="tx1"/>
                </a:solidFill>
              </a:rPr>
              <a:t>[13</a:t>
            </a:r>
            <a:r>
              <a:rPr lang="en-US" sz="2400" dirty="0" smtClean="0">
                <a:solidFill>
                  <a:schemeClr val="tx1"/>
                </a:solidFill>
                <a:ea typeface="+mj-lt"/>
                <a:cs typeface="+mj-lt"/>
              </a:rPr>
              <a:t>] </a:t>
            </a:r>
            <a:r>
              <a:rPr lang="en-US" sz="2400" dirty="0">
                <a:solidFill>
                  <a:schemeClr val="tx1"/>
                </a:solidFill>
              </a:rPr>
              <a:t>: a Blur-driven tracker (</a:t>
            </a:r>
            <a:r>
              <a:rPr lang="en-US" sz="2400" dirty="0" err="1">
                <a:solidFill>
                  <a:schemeClr val="tx1"/>
                </a:solidFill>
              </a:rPr>
              <a:t>BLUT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dirty="0" smtClean="0">
                <a:solidFill>
                  <a:schemeClr val="tx1"/>
                </a:solidFill>
              </a:rPr>
              <a:t>framework is presented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275975B-AD62-EE29-AFC2-A94CC5F4F504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9A1E128-9361-6D78-D0C3-4ABB6AED0086}"/>
              </a:ext>
            </a:extLst>
          </p:cNvPr>
          <p:cNvSpPr txBox="1">
            <a:spLocks/>
          </p:cNvSpPr>
          <p:nvPr/>
        </p:nvSpPr>
        <p:spPr>
          <a:xfrm>
            <a:off x="1661484" y="6166975"/>
            <a:ext cx="10557753" cy="69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 Sun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C., Zhan, W., She, J. and Zhang, Y., 2020. Object detection from the video taken by drone via convolutional neural networks. Mathematical Problems in Engineering, 2020.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7591" y="855147"/>
            <a:ext cx="41537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Continued..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3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75A22AC-E73A-E070-EC3A-CB713208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Berlin Sans FB" panose="020E0602020502020306" pitchFamily="34" charset="0"/>
                <a:ea typeface="+mj-lt"/>
                <a:cs typeface="+mj-lt"/>
              </a:rPr>
              <a:t>License Plate Detection on Drones usin</a:t>
            </a:r>
            <a:r>
              <a:rPr lang="en-US" sz="4000" dirty="0">
                <a:solidFill>
                  <a:schemeClr val="tx1"/>
                </a:solidFill>
                <a:latin typeface="Berlin Sans FB" panose="020E0602020502020306" pitchFamily="34" charset="0"/>
              </a:rPr>
              <a:t>g</a:t>
            </a:r>
            <a:r>
              <a:rPr lang="en-US" sz="4000" dirty="0" smtClean="0">
                <a:solidFill>
                  <a:schemeClr val="tx1"/>
                </a:solidFill>
                <a:latin typeface="Berlin Sans FB" panose="020E0602020502020306" pitchFamily="34" charset="0"/>
                <a:ea typeface="+mj-lt"/>
                <a:cs typeface="+mj-lt"/>
              </a:rPr>
              <a:t> Deep Learnin</a:t>
            </a:r>
            <a:r>
              <a:rPr lang="en-US" sz="40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g </a:t>
            </a:r>
            <a:r>
              <a:rPr lang="en-US" sz="4000" dirty="0">
                <a:solidFill>
                  <a:schemeClr val="tx1"/>
                </a:solidFill>
                <a:latin typeface="Berlin Sans FB" panose="020E0602020502020306" pitchFamily="34" charset="0"/>
                <a:ea typeface="+mj-lt"/>
                <a:cs typeface="+mj-lt"/>
              </a:rPr>
              <a:t>[4] </a:t>
            </a:r>
            <a:endParaRPr lang="en-US" sz="40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7280" y="1221897"/>
            <a:ext cx="11025894" cy="5310305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i-sans-serif"/>
              </a:rPr>
              <a:t> 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sans-serif"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800" b="1" dirty="0">
                <a:solidFill>
                  <a:schemeClr val="tx1"/>
                </a:solidFill>
                <a:latin typeface="Uni Sans Demo Heavy CAPS" panose="00000500000000000000" pitchFamily="50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</a:t>
            </a:r>
            <a:r>
              <a:rPr lang="en-US" sz="2400" b="0" i="0" dirty="0" smtClean="0">
                <a:solidFill>
                  <a:schemeClr val="tx1"/>
                </a:solidFill>
                <a:effectLst/>
              </a:rPr>
              <a:t>evelopment 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of a real-time object detection platform which can be either deployed on a mobile unit or can be controlled from the ground station.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Used</a:t>
            </a:r>
            <a:r>
              <a:rPr lang="en-US" sz="2800" b="1" dirty="0">
                <a:solidFill>
                  <a:schemeClr val="tx1"/>
                </a:solidFill>
                <a:latin typeface="Uni Sans Demo Heavy CAPS" panose="00000500000000000000" pitchFamily="50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Training </a:t>
            </a:r>
            <a:r>
              <a:rPr lang="en-US" sz="2400" dirty="0">
                <a:solidFill>
                  <a:schemeClr val="tx1"/>
                </a:solidFill>
              </a:rPr>
              <a:t>: 50-100 samples from 1.5 lakhs images of license plate were collected from different states of 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Testing : Different real time videos were taken from drones.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Drone </a:t>
            </a: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</a:rPr>
              <a:t>NVIDIA Jetson TX2 was used to in initial testing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AR Drone from Parrot (quadcopter)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i="0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chemeClr val="tx1"/>
              </a:solidFill>
              <a:effectLst/>
              <a:latin typeface="Uni Sans Demo Heavy CAPS" panose="000005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CD6BEC-40AF-5FA1-9EB4-B58C9A76EC87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D54373-8D13-BA03-E6CC-94D5DC27AF42}"/>
              </a:ext>
            </a:extLst>
          </p:cNvPr>
          <p:cNvSpPr txBox="1">
            <a:spLocks/>
          </p:cNvSpPr>
          <p:nvPr/>
        </p:nvSpPr>
        <p:spPr>
          <a:xfrm>
            <a:off x="2801566" y="6108970"/>
            <a:ext cx="9495492" cy="7490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[4] 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Gadhvi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N., 2019. 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License Plate Detection on Drones Using Deep Learning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(Doctoral dissertation, Lamar University-Beaumont).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7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57591" y="1108953"/>
            <a:ext cx="10097311" cy="44455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sans-serif"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800" b="1" dirty="0">
                <a:solidFill>
                  <a:schemeClr val="tx1"/>
                </a:solidFill>
                <a:latin typeface="Uni Sans Demo Heavy CAPS" panose="00000500000000000000" pitchFamily="50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Deep </a:t>
            </a:r>
            <a:r>
              <a:rPr lang="en-US" sz="2400" dirty="0">
                <a:solidFill>
                  <a:schemeClr val="tx1"/>
                </a:solidFill>
              </a:rPr>
              <a:t>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Tensor-flow</a:t>
            </a:r>
            <a:endParaRPr lang="en-US" sz="2400" b="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2800" b="1" dirty="0">
                <a:solidFill>
                  <a:schemeClr val="tx1"/>
                </a:solidFill>
                <a:latin typeface="Uni Sans Demo Heavy CAPS" panose="00000500000000000000" pitchFamily="50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CD6BEC-40AF-5FA1-9EB4-B58C9A76EC87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319317-EE82-7B57-ADB8-A30EE042C6F1}"/>
              </a:ext>
            </a:extLst>
          </p:cNvPr>
          <p:cNvSpPr txBox="1">
            <a:spLocks/>
          </p:cNvSpPr>
          <p:nvPr/>
        </p:nvSpPr>
        <p:spPr>
          <a:xfrm>
            <a:off x="2801566" y="6016739"/>
            <a:ext cx="9495492" cy="8315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[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] 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Gadhvi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N., 2019. 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License Plate Detection on Drones Using Deep Learning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(Doctoral dissertation, Lamar University-Beaumont).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CFDF5C-A714-27C1-E153-A235EC56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91" y="3926218"/>
            <a:ext cx="5004477" cy="2195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E2DD48-66EC-C548-4116-43D2CCC95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928" y="3929355"/>
            <a:ext cx="5361269" cy="21920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57591" y="855147"/>
            <a:ext cx="41537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Continued..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9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57590" y="1323324"/>
            <a:ext cx="10317655" cy="50292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sans-serif"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2800" b="1" dirty="0">
                <a:solidFill>
                  <a:schemeClr val="tx1"/>
                </a:solidFill>
                <a:latin typeface="Uni Sans Demo Heavy CAPS" panose="00000500000000000000" pitchFamily="50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chemeClr val="tx1"/>
                </a:solidFill>
                <a:effectLst/>
              </a:rPr>
              <a:t>Good 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accuracy is obtained.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Real-time object detection through drones.</a:t>
            </a:r>
            <a:endParaRPr lang="en-US" sz="2400" b="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2800" b="1" dirty="0">
                <a:solidFill>
                  <a:schemeClr val="tx1"/>
                </a:solidFill>
                <a:latin typeface="Uni Sans Demo Heavy CAPS" panose="00000500000000000000" pitchFamily="50" charset="0"/>
              </a:rPr>
              <a:t>:-</a:t>
            </a:r>
          </a:p>
          <a:p>
            <a:pPr marL="0" indent="0" algn="l">
              <a:buNone/>
            </a:pPr>
            <a:endParaRPr lang="en-US" sz="240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D002DC-FDA0-09AA-19F8-B86CBF0B6080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7DB4636-7FE0-4F56-52F1-8A7487EA3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808445"/>
              </p:ext>
            </p:extLst>
          </p:nvPr>
        </p:nvGraphicFramePr>
        <p:xfrm>
          <a:off x="1157589" y="4207322"/>
          <a:ext cx="4956150" cy="196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075">
                  <a:extLst>
                    <a:ext uri="{9D8B030D-6E8A-4147-A177-3AD203B41FA5}">
                      <a16:colId xmlns:a16="http://schemas.microsoft.com/office/drawing/2014/main" val="1899168214"/>
                    </a:ext>
                  </a:extLst>
                </a:gridCol>
                <a:gridCol w="2478075">
                  <a:extLst>
                    <a:ext uri="{9D8B030D-6E8A-4147-A177-3AD203B41FA5}">
                      <a16:colId xmlns:a16="http://schemas.microsoft.com/office/drawing/2014/main" val="4250524914"/>
                    </a:ext>
                  </a:extLst>
                </a:gridCol>
              </a:tblGrid>
              <a:tr h="4917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17045"/>
                  </a:ext>
                </a:extLst>
              </a:tr>
              <a:tr h="491756"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704276"/>
                  </a:ext>
                </a:extLst>
              </a:tr>
              <a:tr h="491756">
                <a:tc>
                  <a:txBody>
                    <a:bodyPr/>
                    <a:lstStyle/>
                    <a:p>
                      <a:r>
                        <a:rPr lang="en-US" dirty="0"/>
                        <a:t>Total Loss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18881"/>
                  </a:ext>
                </a:extLst>
              </a:tr>
              <a:tr h="491756">
                <a:tc>
                  <a:txBody>
                    <a:bodyPr/>
                    <a:lstStyle/>
                    <a:p>
                      <a:r>
                        <a:rPr lang="en-US" dirty="0"/>
                        <a:t>Localization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42054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E46429B-66AA-1293-B5A4-604BE9C632B8}"/>
              </a:ext>
            </a:extLst>
          </p:cNvPr>
          <p:cNvSpPr txBox="1">
            <a:spLocks/>
          </p:cNvSpPr>
          <p:nvPr/>
        </p:nvSpPr>
        <p:spPr>
          <a:xfrm>
            <a:off x="2801566" y="6016739"/>
            <a:ext cx="9495492" cy="8039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[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] 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Gadhvi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N., 2019. 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License Plate Detection on Drones Using Deep Learning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(Doctoral dissertation, Lamar University-Beaumont).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7591" y="855147"/>
            <a:ext cx="41537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Continued..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11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AFC0-CDA5-25E6-3E58-269EED2FC950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951364-6FF3-AE82-9E39-F3403AA39707}"/>
              </a:ext>
            </a:extLst>
          </p:cNvPr>
          <p:cNvSpPr txBox="1">
            <a:spLocks/>
          </p:cNvSpPr>
          <p:nvPr/>
        </p:nvSpPr>
        <p:spPr>
          <a:xfrm>
            <a:off x="2801566" y="6016739"/>
            <a:ext cx="9495492" cy="8315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[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] 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Gadhvi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N., 2019. 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License Plate Detection on Drones Using Deep Learning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(Doctoral dissertation, Lamar University-Beaumont).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114EF5-4CA7-5D6B-7C36-E4AC7A603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9796"/>
            <a:ext cx="7001061" cy="307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9EAE74-D606-B585-505C-331DBD99C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591" y="3236159"/>
            <a:ext cx="6586455" cy="30743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81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57590" y="1303506"/>
            <a:ext cx="10337111" cy="571013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sans-serif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r>
              <a:rPr lang="en-US" sz="2400" b="1" dirty="0">
                <a:solidFill>
                  <a:schemeClr val="tx1"/>
                </a:solidFill>
                <a:latin typeface="Uni Sans Demo Heavy CAPS" panose="00000500000000000000" pitchFamily="50" charset="0"/>
              </a:rPr>
              <a:t>:-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Ability </a:t>
            </a:r>
            <a:r>
              <a:rPr lang="en-US" dirty="0">
                <a:solidFill>
                  <a:schemeClr val="tx1"/>
                </a:solidFill>
              </a:rPr>
              <a:t>of the prototype to read LP characters in low visibility.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Flexibility of the program to handle distortions.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Improving auto-zooming to obtain pictures of a distant LP.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Suggestions </a:t>
            </a:r>
            <a:r>
              <a:rPr lang="en-US" sz="2400" b="1" dirty="0" smtClean="0">
                <a:solidFill>
                  <a:schemeClr val="tx1"/>
                </a:solidFill>
                <a:latin typeface="Uni Sans Demo Heavy CAPS" panose="00000500000000000000" pitchFamily="50" charset="0"/>
              </a:rPr>
              <a:t>:-</a:t>
            </a:r>
            <a:endParaRPr lang="en-US" sz="2000" i="0" dirty="0" smtClean="0">
              <a:solidFill>
                <a:schemeClr val="tx1"/>
              </a:solidFill>
              <a:effectLst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200" i="0" dirty="0" smtClean="0">
                <a:solidFill>
                  <a:schemeClr val="tx1"/>
                </a:solidFill>
                <a:effectLst/>
              </a:rPr>
              <a:t>Paper [6</a:t>
            </a:r>
            <a:r>
              <a:rPr lang="en-US" sz="2200" dirty="0" smtClean="0">
                <a:solidFill>
                  <a:schemeClr val="tx1"/>
                </a:solidFill>
                <a:ea typeface="+mj-lt"/>
                <a:cs typeface="+mj-lt"/>
              </a:rPr>
              <a:t>] </a:t>
            </a:r>
            <a:r>
              <a:rPr lang="en-US" sz="2200" i="0" dirty="0" smtClean="0">
                <a:solidFill>
                  <a:schemeClr val="tx1"/>
                </a:solidFill>
                <a:effectLst/>
              </a:rPr>
              <a:t>: </a:t>
            </a:r>
            <a:r>
              <a:rPr lang="en-US" sz="2200" dirty="0">
                <a:solidFill>
                  <a:schemeClr val="tx1"/>
                </a:solidFill>
              </a:rPr>
              <a:t>This paper will be discussed ahead in the </a:t>
            </a:r>
            <a:r>
              <a:rPr lang="en-US" sz="2200" dirty="0" smtClean="0">
                <a:solidFill>
                  <a:schemeClr val="tx1"/>
                </a:solidFill>
              </a:rPr>
              <a:t>presentation.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Paper [13</a:t>
            </a:r>
            <a:r>
              <a:rPr lang="en-US" sz="2200" dirty="0">
                <a:solidFill>
                  <a:schemeClr val="tx1"/>
                </a:solidFill>
                <a:ea typeface="+mj-lt"/>
                <a:cs typeface="+mj-lt"/>
              </a:rPr>
              <a:t>] </a:t>
            </a:r>
            <a:r>
              <a:rPr lang="en-US" sz="2200" dirty="0">
                <a:solidFill>
                  <a:schemeClr val="tx1"/>
                </a:solidFill>
              </a:rPr>
              <a:t>: </a:t>
            </a:r>
            <a:r>
              <a:rPr lang="en-US" sz="2200" dirty="0" smtClean="0">
                <a:solidFill>
                  <a:schemeClr val="tx1"/>
                </a:solidFill>
              </a:rPr>
              <a:t>A </a:t>
            </a:r>
            <a:r>
              <a:rPr lang="en-US" sz="2200" dirty="0">
                <a:solidFill>
                  <a:schemeClr val="tx1"/>
                </a:solidFill>
              </a:rPr>
              <a:t>Blur-driven tracker (</a:t>
            </a:r>
            <a:r>
              <a:rPr lang="en-US" sz="2200" dirty="0" err="1">
                <a:solidFill>
                  <a:schemeClr val="tx1"/>
                </a:solidFill>
              </a:rPr>
              <a:t>BLUT</a:t>
            </a:r>
            <a:r>
              <a:rPr lang="en-US" sz="2200" dirty="0">
                <a:solidFill>
                  <a:schemeClr val="tx1"/>
                </a:solidFill>
              </a:rPr>
              <a:t>) framework is </a:t>
            </a:r>
            <a:r>
              <a:rPr lang="en-US" sz="2200" dirty="0" smtClean="0">
                <a:solidFill>
                  <a:schemeClr val="tx1"/>
                </a:solidFill>
              </a:rPr>
              <a:t>presented.</a:t>
            </a:r>
            <a:endParaRPr lang="en-US" sz="2200" i="0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Paper [14</a:t>
            </a:r>
            <a:r>
              <a:rPr lang="en-US" sz="2200" dirty="0" smtClean="0">
                <a:solidFill>
                  <a:schemeClr val="tx1"/>
                </a:solidFill>
                <a:ea typeface="+mj-lt"/>
                <a:cs typeface="+mj-lt"/>
              </a:rPr>
              <a:t>] </a:t>
            </a:r>
            <a:r>
              <a:rPr lang="en-US" sz="2200" dirty="0">
                <a:solidFill>
                  <a:schemeClr val="tx1"/>
                </a:solidFill>
              </a:rPr>
              <a:t>: The proposed method uses multi-frame </a:t>
            </a:r>
            <a:r>
              <a:rPr lang="en-US" sz="2200" dirty="0" smtClean="0">
                <a:solidFill>
                  <a:schemeClr val="tx1"/>
                </a:solidFill>
              </a:rPr>
              <a:t>images to </a:t>
            </a:r>
            <a:r>
              <a:rPr lang="en-US" sz="2200" dirty="0">
                <a:solidFill>
                  <a:schemeClr val="tx1"/>
                </a:solidFill>
              </a:rPr>
              <a:t>integrate information from each image based on a subspace method.</a:t>
            </a:r>
            <a:endParaRPr lang="en-US" sz="2400" b="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275975B-AD62-EE29-AFC2-A94CC5F4F504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99053D-4CB9-3409-8F04-03C699AC5105}"/>
              </a:ext>
            </a:extLst>
          </p:cNvPr>
          <p:cNvSpPr txBox="1">
            <a:spLocks/>
          </p:cNvSpPr>
          <p:nvPr/>
        </p:nvSpPr>
        <p:spPr>
          <a:xfrm>
            <a:off x="2801566" y="6016739"/>
            <a:ext cx="9495492" cy="8315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[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] 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Gadhvi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N., 2019. 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License Plate Detection on Drones Using Deep Learning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(Doctoral dissertation, Lamar University-Beaumont).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7591" y="855147"/>
            <a:ext cx="41537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Continued..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4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75A22AC-E73A-E070-EC3A-CB713208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950" y="0"/>
            <a:ext cx="11512684" cy="176593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Berlin Sans FB" panose="020E0602020502020306" pitchFamily="34" charset="0"/>
                <a:ea typeface="+mj-lt"/>
                <a:cs typeface="+mj-lt"/>
              </a:rPr>
              <a:t>Robot </a:t>
            </a:r>
            <a:r>
              <a:rPr lang="en-US" sz="4000" dirty="0">
                <a:solidFill>
                  <a:schemeClr val="tx1"/>
                </a:solidFill>
                <a:latin typeface="Berlin Sans FB" panose="020E0602020502020306" pitchFamily="34" charset="0"/>
                <a:ea typeface="+mj-lt"/>
                <a:cs typeface="+mj-lt"/>
              </a:rPr>
              <a:t>Localization and 3D Position Estimation </a:t>
            </a:r>
            <a:r>
              <a:rPr lang="en-US" sz="4000" dirty="0" smtClean="0">
                <a:solidFill>
                  <a:schemeClr val="tx1"/>
                </a:solidFill>
                <a:latin typeface="Berlin Sans FB" panose="020E0602020502020306" pitchFamily="34" charset="0"/>
                <a:ea typeface="+mj-lt"/>
                <a:cs typeface="+mj-lt"/>
              </a:rPr>
              <a:t>Using a </a:t>
            </a:r>
            <a:r>
              <a:rPr lang="en-US" sz="4000" dirty="0">
                <a:solidFill>
                  <a:schemeClr val="tx1"/>
                </a:solidFill>
                <a:latin typeface="Berlin Sans FB" panose="020E0602020502020306" pitchFamily="34" charset="0"/>
                <a:ea typeface="+mj-lt"/>
                <a:cs typeface="+mj-lt"/>
              </a:rPr>
              <a:t>Free-Moving Camera And </a:t>
            </a:r>
            <a:r>
              <a:rPr lang="en-US" sz="4000" dirty="0" err="1" smtClean="0">
                <a:solidFill>
                  <a:schemeClr val="tx1"/>
                </a:solidFill>
                <a:latin typeface="Berlin Sans FB" panose="020E0602020502020306" pitchFamily="34" charset="0"/>
                <a:ea typeface="+mj-lt"/>
                <a:cs typeface="+mj-lt"/>
              </a:rPr>
              <a:t>CCNN</a:t>
            </a:r>
            <a:r>
              <a:rPr lang="en-US" sz="4000" dirty="0">
                <a:solidFill>
                  <a:schemeClr val="tx1"/>
                </a:solidFill>
                <a:latin typeface="Berlin Sans FB" panose="020E0602020502020306" pitchFamily="34" charset="0"/>
                <a:ea typeface="+mj-lt"/>
                <a:cs typeface="+mj-lt"/>
              </a:rPr>
              <a:t> [5] </a:t>
            </a:r>
            <a:endParaRPr lang="en-US" sz="40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9226" y="1556425"/>
            <a:ext cx="10223770" cy="44455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sans-serif"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800" b="1" dirty="0">
                <a:solidFill>
                  <a:schemeClr val="tx1"/>
                </a:solidFill>
                <a:latin typeface="Uni Sans Demo Heavy CAPS" panose="00000500000000000000" pitchFamily="50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</a:t>
            </a:r>
            <a:r>
              <a:rPr lang="en-US" sz="2400" b="0" i="0" dirty="0" smtClean="0">
                <a:solidFill>
                  <a:schemeClr val="tx1"/>
                </a:solidFill>
                <a:effectLst/>
              </a:rPr>
              <a:t>emove 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the constraint of having the need for the robot and the vision </a:t>
            </a:r>
            <a:r>
              <a:rPr lang="en-US" sz="2400" b="0" i="0" dirty="0" smtClean="0">
                <a:solidFill>
                  <a:schemeClr val="tx1"/>
                </a:solidFill>
                <a:effectLst/>
              </a:rPr>
              <a:t>sensor.</a:t>
            </a:r>
            <a:endParaRPr lang="en-US" sz="2400" b="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2400" b="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 and C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amera </a:t>
            </a: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US" sz="28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Datasets involved includes video recordings of three types of robots that are:UR3,UR5 and UR10.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Kinect V2 camera was used.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chemeClr val="tx1"/>
              </a:solidFill>
              <a:effectLst/>
              <a:latin typeface="Uni Sans Demo Heavy CAPS" panose="000005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CD6BEC-40AF-5FA1-9EB4-B58C9A76EC87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D54373-8D13-BA03-E6CC-94D5DC27AF42}"/>
              </a:ext>
            </a:extLst>
          </p:cNvPr>
          <p:cNvSpPr txBox="1">
            <a:spLocks/>
          </p:cNvSpPr>
          <p:nvPr/>
        </p:nvSpPr>
        <p:spPr>
          <a:xfrm>
            <a:off x="1661484" y="6245157"/>
            <a:ext cx="10557753" cy="6031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   J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Miseikis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"Robot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Localisation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3D Position Estimation Using a Free-Moving Camera and Cascaded Convolutional Neural Networks," 2018 IEEE/ASME International Conference on Advanced Intelligent Mechatronics (AIM), 2018, pp. 181-187,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10.1109/AIM.2018.8452236.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5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57591" y="1171912"/>
            <a:ext cx="11178839" cy="590761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sans-serif"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800" b="1" dirty="0">
                <a:solidFill>
                  <a:schemeClr val="tx1"/>
                </a:solidFill>
                <a:latin typeface="Uni Sans Demo Heavy CAPS" panose="00000500000000000000" pitchFamily="50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chemeClr val="tx1"/>
                </a:solidFill>
                <a:effectLst/>
              </a:rPr>
              <a:t>Deep 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Learning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Cascaded Convolutional Neural </a:t>
            </a:r>
            <a:r>
              <a:rPr lang="en-US" sz="2400" b="0" i="0" dirty="0" smtClean="0">
                <a:solidFill>
                  <a:schemeClr val="tx1"/>
                </a:solidFill>
                <a:effectLst/>
              </a:rPr>
              <a:t>Network.</a:t>
            </a:r>
            <a:endParaRPr lang="en-US" sz="2400" b="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2400" b="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2800" b="1" dirty="0">
                <a:solidFill>
                  <a:schemeClr val="tx1"/>
                </a:solidFill>
                <a:latin typeface="Uni Sans Demo Heavy CAPS" panose="00000500000000000000" pitchFamily="50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Two </a:t>
            </a:r>
            <a:r>
              <a:rPr lang="en-US" sz="2400" dirty="0">
                <a:solidFill>
                  <a:schemeClr val="tx1"/>
                </a:solidFill>
              </a:rPr>
              <a:t>level cascaded CNN: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O</a:t>
            </a:r>
            <a:r>
              <a:rPr lang="en-US" sz="2200" dirty="0" smtClean="0">
                <a:solidFill>
                  <a:schemeClr val="tx1"/>
                </a:solidFill>
              </a:rPr>
              <a:t>ne </a:t>
            </a:r>
            <a:r>
              <a:rPr lang="en-US" sz="2200" dirty="0">
                <a:solidFill>
                  <a:schemeClr val="tx1"/>
                </a:solidFill>
              </a:rPr>
              <a:t>CNN is used for classification task in foreground/background detection of robot body in the </a:t>
            </a:r>
            <a:r>
              <a:rPr lang="en-US" sz="2200" dirty="0" smtClean="0">
                <a:solidFill>
                  <a:schemeClr val="tx1"/>
                </a:solidFill>
              </a:rPr>
              <a:t>image.</a:t>
            </a:r>
            <a:endParaRPr lang="en-US" sz="22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</a:t>
            </a:r>
            <a:r>
              <a:rPr lang="en-US" sz="2200" dirty="0" smtClean="0">
                <a:solidFill>
                  <a:schemeClr val="tx1"/>
                </a:solidFill>
              </a:rPr>
              <a:t>econd </a:t>
            </a:r>
            <a:r>
              <a:rPr lang="en-US" sz="2200" dirty="0">
                <a:solidFill>
                  <a:schemeClr val="tx1"/>
                </a:solidFill>
              </a:rPr>
              <a:t>CNN is used for landmark detection of the robot joint positions in 3D </a:t>
            </a:r>
            <a:r>
              <a:rPr lang="en-US" sz="2200" dirty="0" smtClean="0">
                <a:solidFill>
                  <a:schemeClr val="tx1"/>
                </a:solidFill>
              </a:rPr>
              <a:t>coordinates.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CD6BEC-40AF-5FA1-9EB4-B58C9A76EC87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D54373-8D13-BA03-E6CC-94D5DC27AF42}"/>
              </a:ext>
            </a:extLst>
          </p:cNvPr>
          <p:cNvSpPr txBox="1">
            <a:spLocks/>
          </p:cNvSpPr>
          <p:nvPr/>
        </p:nvSpPr>
        <p:spPr>
          <a:xfrm>
            <a:off x="1661484" y="6166975"/>
            <a:ext cx="10557753" cy="69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   J.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Miseikis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"Robot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Localisation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3D Position Estimation Using a Free-Moving Camera and Cascaded Convolutional Neural Networks," 2018 IEEE/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ASME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International Conference on Advanced Intelligent Mechatronics (AIM), 2018, pp. 181-187,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AIM.2018.8452236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7591" y="855147"/>
            <a:ext cx="41537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Continued..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3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583" y="463446"/>
            <a:ext cx="10058400" cy="79468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rchitecture</a:t>
            </a:r>
            <a:r>
              <a:rPr lang="en-US" sz="28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1E7EBA-A83C-6988-0BBF-4C28280591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294175"/>
            <a:ext cx="10251007" cy="487279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9F8791-B8EA-0DB8-2CC7-D1387C78991E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6195A5C-F02C-E590-7C62-2B445C03C85C}"/>
              </a:ext>
            </a:extLst>
          </p:cNvPr>
          <p:cNvSpPr txBox="1">
            <a:spLocks/>
          </p:cNvSpPr>
          <p:nvPr/>
        </p:nvSpPr>
        <p:spPr>
          <a:xfrm>
            <a:off x="1661484" y="6166975"/>
            <a:ext cx="10557753" cy="69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   J.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Miseikis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"Robot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Localisation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3D Position Estimation Using a Free-Moving Camera and Cascaded Convolutional Neural Networks," 2018 IEEE/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ASME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International Conference on Advanced Intelligent Mechatronics (AIM), 2018, pp. 181-187,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AIM.2018.8452236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7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Introduction</a:t>
            </a:r>
            <a:endParaRPr lang="en-IN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expand the functionality of a prototype License Plate Recognition (</a:t>
            </a:r>
            <a:r>
              <a:rPr lang="en-US" dirty="0" err="1"/>
              <a:t>LPR</a:t>
            </a:r>
            <a:r>
              <a:rPr lang="en-US" dirty="0"/>
              <a:t>) </a:t>
            </a:r>
            <a:r>
              <a:rPr lang="en-US" dirty="0" smtClean="0"/>
              <a:t>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New updates are required in Software and Hardware.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should be able to detect LP and drone would monitor parked vehicles.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program that will return registered vehicle information or a notification of an unregistered vehicle via email or text </a:t>
            </a:r>
            <a:r>
              <a:rPr lang="en-US" dirty="0" smtClean="0"/>
              <a:t>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should work in real world circumstances.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890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57590" y="1323324"/>
            <a:ext cx="10317655" cy="50292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sans-serif"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2800" b="1" dirty="0">
                <a:solidFill>
                  <a:schemeClr val="tx1"/>
                </a:solidFill>
                <a:latin typeface="Uni Sans Demo Heavy CAPS" panose="00000500000000000000" pitchFamily="50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Got </a:t>
            </a:r>
            <a:r>
              <a:rPr lang="en-US" sz="2400" dirty="0">
                <a:solidFill>
                  <a:schemeClr val="tx1"/>
                </a:solidFill>
              </a:rPr>
              <a:t>good accuracy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ossibility of vision sensor to move freely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2800" b="1" dirty="0">
                <a:solidFill>
                  <a:schemeClr val="tx1"/>
                </a:solidFill>
                <a:latin typeface="Uni Sans Demo Heavy CAPS" panose="00000500000000000000" pitchFamily="50" charset="0"/>
              </a:rPr>
              <a:t>:-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 smtClean="0">
                <a:solidFill>
                  <a:schemeClr val="tx1"/>
                </a:solidFill>
                <a:effectLst/>
                <a:latin typeface="Uni Sans Demo Heavy CAPS" panose="00000500000000000000" pitchFamily="50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Accuracy in Classification of robots were as follows: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UR3 : 93.1%</a:t>
            </a:r>
          </a:p>
          <a:p>
            <a:pPr lvl="1"/>
            <a:r>
              <a:rPr lang="en-US" sz="2200" b="0" i="0" dirty="0">
                <a:solidFill>
                  <a:schemeClr val="tx1"/>
                </a:solidFill>
                <a:effectLst/>
              </a:rPr>
              <a:t>UR5 : 98.1%</a:t>
            </a:r>
          </a:p>
          <a:p>
            <a:pPr lvl="1"/>
            <a:r>
              <a:rPr lang="en-US" sz="2200" b="0" i="0" dirty="0">
                <a:solidFill>
                  <a:schemeClr val="tx1"/>
                </a:solidFill>
                <a:effectLst/>
              </a:rPr>
              <a:t>UR10 : 92.8%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D002DC-FDA0-09AA-19F8-B86CBF0B6080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294558-3D4A-D1D0-71A4-96CB46FF2DAB}"/>
              </a:ext>
            </a:extLst>
          </p:cNvPr>
          <p:cNvSpPr txBox="1">
            <a:spLocks/>
          </p:cNvSpPr>
          <p:nvPr/>
        </p:nvSpPr>
        <p:spPr>
          <a:xfrm>
            <a:off x="1661484" y="6166975"/>
            <a:ext cx="10557753" cy="69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   J.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Miseikis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"Robot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Localisation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3D Position Estimation Using a Free-Moving Camera and Cascaded Convolutional Neural Networks," 2018 IEEE/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ASME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International Conference on Advanced Intelligent Mechatronics (AIM), 2018, pp. 181-187,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AIM.2018.8452236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7591" y="855147"/>
            <a:ext cx="41537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Continued..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5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25684" y="1483287"/>
            <a:ext cx="10269017" cy="50292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sans-serif"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r>
              <a:rPr lang="en-US" sz="2800" b="1" dirty="0">
                <a:solidFill>
                  <a:schemeClr val="tx1"/>
                </a:solidFill>
                <a:latin typeface="Uni Sans Demo Heavy CAPS" panose="00000500000000000000" pitchFamily="50" charset="0"/>
              </a:rPr>
              <a:t>:-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Transfer </a:t>
            </a:r>
            <a:r>
              <a:rPr lang="en-US" sz="2400" dirty="0">
                <a:solidFill>
                  <a:schemeClr val="tx1"/>
                </a:solidFill>
              </a:rPr>
              <a:t>learning concept from pre-trained CNN which can possibly give good accuracy.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Sitka Heading" pitchFamily="2" charset="0"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Suggestions </a:t>
            </a:r>
            <a:r>
              <a:rPr lang="en-US" sz="2800" b="1" dirty="0">
                <a:solidFill>
                  <a:schemeClr val="tx1"/>
                </a:solidFill>
                <a:latin typeface="Uni Sans Demo Heavy CAPS" panose="00000500000000000000" pitchFamily="50" charset="0"/>
              </a:rPr>
              <a:t>:-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We can try converting this project into our database based project.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e suggest to use transfer learning concept on pre-trained CNN model of our project in order to generate good results.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275975B-AD62-EE29-AFC2-A94CC5F4F504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973829-08DF-6E0E-9FB0-58A734CC2913}"/>
              </a:ext>
            </a:extLst>
          </p:cNvPr>
          <p:cNvSpPr txBox="1">
            <a:spLocks/>
          </p:cNvSpPr>
          <p:nvPr/>
        </p:nvSpPr>
        <p:spPr>
          <a:xfrm>
            <a:off x="1661484" y="6166975"/>
            <a:ext cx="10557753" cy="69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   J.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Miseikis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"Robot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Localisation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3D Position Estimation Using a Free-Moving Camera and Cascaded Convolutional Neural Networks," 2018 IEEE/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ASME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International Conference on Advanced Intelligent Mechatronics (AIM), 2018, pp. 181-187,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AIM.2018.8452236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7591" y="855147"/>
            <a:ext cx="41537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Continued..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0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D1D63F-F888-80B6-E8BC-CD0946A9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  <a:latin typeface="Berlin Sans FB" panose="020E0602020502020306" pitchFamily="34" charset="0"/>
              </a:rPr>
              <a:t>Other Useful Papers </a:t>
            </a:r>
            <a:endParaRPr sz="4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7280" y="1160769"/>
            <a:ext cx="10573815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sans-serif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[6] </a:t>
            </a:r>
            <a:r>
              <a:rPr lang="en-US" sz="2800" b="1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sz="28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Challenges like following are addressed and approaches and methods to overcome them are mentioned  :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chemeClr val="tx1"/>
              </a:solidFill>
              <a:latin typeface="Sitka Heading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Sitka Subheading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8F6808E-3927-B462-D2B6-97679EA0F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88081"/>
              </p:ext>
            </p:extLst>
          </p:nvPr>
        </p:nvGraphicFramePr>
        <p:xfrm>
          <a:off x="1754005" y="3234425"/>
          <a:ext cx="8168640" cy="2955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265970385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3532683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Bootstrapping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Trebuchet MS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Camouflage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Trebuchet MS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Dynamic background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Trebuchet MS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foreground aperture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Trebuchet MS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Illumination changes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Trebuchet MS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low frame rate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Trebuchet MS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motion blur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Trebuchet MS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shadows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motion </a:t>
                      </a:r>
                      <a:r>
                        <a:rPr lang="en-US" sz="1800" b="0" i="0" u="none" strike="noStrike" noProof="0" dirty="0" err="1">
                          <a:solidFill>
                            <a:schemeClr val="bg1"/>
                          </a:solidFill>
                          <a:latin typeface="Sitka Heading"/>
                        </a:rPr>
                        <a:t>parallex</a:t>
                      </a: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 3D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Trebuchet MS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moving camera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Trebuchet MS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moved background object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Trebuchet MS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night video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Trebuchet MS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noisy images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Trebuchet MS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sleeping foreground object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Trebuchet MS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walking foreground object 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4356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E9CBE8C-2080-D59F-CFC5-D4574A9841B0}"/>
              </a:ext>
            </a:extLst>
          </p:cNvPr>
          <p:cNvSpPr txBox="1">
            <a:spLocks/>
          </p:cNvSpPr>
          <p:nvPr/>
        </p:nvSpPr>
        <p:spPr>
          <a:xfrm>
            <a:off x="2641516" y="6069594"/>
            <a:ext cx="9550484" cy="788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[6]  Chapel, Marie-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Neige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Bouwmans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Thierry. (2020). Moving Objects Detection with a Moving Camera: A Comprehensive Review.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3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57590" y="1313600"/>
            <a:ext cx="10483025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sans-serif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[7] :-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Can handle strong parallax and dynamic background</a:t>
            </a:r>
            <a:endParaRPr lang="en-US" sz="2400" dirty="0" smtClean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ea typeface="+mn-lt"/>
                <a:cs typeface="+mn-lt"/>
              </a:rPr>
              <a:t>Computation 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speed high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Energy-efficient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Can be used while selecting things for our project.​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5B9984-6E28-025B-1B5A-0E9144CBB1E0}"/>
              </a:ext>
            </a:extLst>
          </p:cNvPr>
          <p:cNvSpPr txBox="1">
            <a:spLocks/>
          </p:cNvSpPr>
          <p:nvPr/>
        </p:nvSpPr>
        <p:spPr>
          <a:xfrm>
            <a:off x="2041644" y="6166975"/>
            <a:ext cx="10150356" cy="69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[7] 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Huang, P. Chen, X. Yang and K. -T. T. Cheng, "REDBEE: A visual-inertial drone system for real-time moving object detection," 2017 IEEE/RSJ International Conference on Intelligent Robots and Systems (IROS), 2017, pp. 1725-1731,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10.1109/IROS.2017.8205985..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7591" y="855147"/>
            <a:ext cx="41537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Continued..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57590" y="1264962"/>
            <a:ext cx="10483025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sans-serif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[8]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ea typeface="+mn-lt"/>
                <a:cs typeface="+mn-lt"/>
              </a:rPr>
              <a:t>Real 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time detection of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Low-contrast environment efficient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Detection speed is fast enough for real-time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Can be used to make our model multi-tasking along with having good efficiency.​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Sitka Subheading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5F772F-7701-0F32-DFC5-D6DA055328F4}"/>
              </a:ext>
            </a:extLst>
          </p:cNvPr>
          <p:cNvSpPr txBox="1">
            <a:spLocks/>
          </p:cNvSpPr>
          <p:nvPr/>
        </p:nvSpPr>
        <p:spPr>
          <a:xfrm>
            <a:off x="1614791" y="6166975"/>
            <a:ext cx="10577209" cy="69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[8]  </a:t>
            </a:r>
            <a:r>
              <a:rPr lang="en-US" sz="14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Y.B., Cho, W.H. and Hong, K.S., 2009. REAL-TIME DETECTION OF MOVING OBJECTS IN A ROTATING AND ZOOMING CAMERA. In 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Proceedings of the Korean Society of Broadcast Engineers Conference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(pp. 71-75). The Korean Institute of Broadcast and Media Engineers.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57591" y="855147"/>
            <a:ext cx="41537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Continued..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8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57590" y="1394232"/>
            <a:ext cx="10483025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sans-serif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[9]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Challenges </a:t>
            </a:r>
            <a:r>
              <a:rPr lang="en-US" sz="2400" dirty="0">
                <a:solidFill>
                  <a:schemeClr val="tx1"/>
                </a:solidFill>
              </a:rPr>
              <a:t>like following are addressed and approaches and methods to overcome them are mentioned  :</a:t>
            </a:r>
            <a:endParaRPr lang="en-US" sz="2800" dirty="0">
              <a:solidFill>
                <a:schemeClr val="tx1"/>
              </a:solidFill>
              <a:latin typeface="Sitka Heading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Sitka Subheading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8F6808E-3927-B462-D2B6-97679EA0F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88793"/>
              </p:ext>
            </p:extLst>
          </p:nvPr>
        </p:nvGraphicFramePr>
        <p:xfrm>
          <a:off x="1522730" y="3609568"/>
          <a:ext cx="91465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270">
                  <a:extLst>
                    <a:ext uri="{9D8B030D-6E8A-4147-A177-3AD203B41FA5}">
                      <a16:colId xmlns:a16="http://schemas.microsoft.com/office/drawing/2014/main" val="265970385"/>
                    </a:ext>
                  </a:extLst>
                </a:gridCol>
                <a:gridCol w="4573270">
                  <a:extLst>
                    <a:ext uri="{9D8B030D-6E8A-4147-A177-3AD203B41FA5}">
                      <a16:colId xmlns:a16="http://schemas.microsoft.com/office/drawing/2014/main" val="3532683429"/>
                    </a:ext>
                  </a:extLst>
                </a:gridCol>
              </a:tblGrid>
              <a:tr h="18542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Illumination variation</a:t>
                      </a: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Moving object appearance changes</a:t>
                      </a: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Presence of abrupt motion</a:t>
                      </a: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Occlusion</a:t>
                      </a: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Complex 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Shadow</a:t>
                      </a: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Problems related to camera</a:t>
                      </a: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Camera motion</a:t>
                      </a: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itka Heading"/>
                        </a:rPr>
                        <a:t>Non-rigid object deformation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43564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B031A80-2E49-1A45-7D8C-E3833AB13290}"/>
              </a:ext>
            </a:extLst>
          </p:cNvPr>
          <p:cNvSpPr txBox="1">
            <a:spLocks/>
          </p:cNvSpPr>
          <p:nvPr/>
        </p:nvSpPr>
        <p:spPr>
          <a:xfrm>
            <a:off x="5204299" y="6166975"/>
            <a:ext cx="6987702" cy="69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[9]  </a:t>
            </a:r>
            <a:r>
              <a:rPr lang="en-US" sz="14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Mehran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Yazdi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Thierry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Bouwmans,New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trends on moving object detection in video images captured by a moving camera: A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survey,Computer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Science Review, Volume 28, 2018.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7591" y="855147"/>
            <a:ext cx="41537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Continued..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5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Proposed Objectives 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of an algorithm that can work on limited amount of </a:t>
            </a:r>
            <a:r>
              <a:rPr lang="en-US" dirty="0" smtClean="0"/>
              <a:t>memory </a:t>
            </a:r>
            <a:r>
              <a:rPr lang="en-IN" dirty="0"/>
              <a:t>[</a:t>
            </a:r>
            <a:r>
              <a:rPr lang="en-IN" dirty="0" smtClean="0"/>
              <a:t>10]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ime efficient algorithm </a:t>
            </a:r>
            <a:r>
              <a:rPr lang="en-IN" dirty="0"/>
              <a:t>[</a:t>
            </a:r>
            <a:r>
              <a:rPr lang="en-IN" dirty="0" smtClean="0"/>
              <a:t>10] 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Detecting </a:t>
            </a:r>
            <a:r>
              <a:rPr lang="en-US" dirty="0"/>
              <a:t>objects </a:t>
            </a:r>
            <a:r>
              <a:rPr lang="en-US" dirty="0" smtClean="0"/>
              <a:t>at night or in low light etc. </a:t>
            </a:r>
            <a:r>
              <a:rPr lang="en-IN" dirty="0" smtClean="0"/>
              <a:t>[6] 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Systems using Low Computational power </a:t>
            </a:r>
            <a:r>
              <a:rPr lang="en-IN" dirty="0"/>
              <a:t>[</a:t>
            </a:r>
            <a:r>
              <a:rPr lang="en-IN" dirty="0" smtClean="0"/>
              <a:t>10]</a:t>
            </a:r>
            <a:r>
              <a:rPr lang="en-US" dirty="0" smtClean="0"/>
              <a:t>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Solving challenges like motion blur, distortion of ima</a:t>
            </a:r>
            <a:r>
              <a:rPr lang="en-US" dirty="0"/>
              <a:t>g</a:t>
            </a:r>
            <a:r>
              <a:rPr lang="en-US" dirty="0" smtClean="0"/>
              <a:t>es or videos </a:t>
            </a:r>
            <a:r>
              <a:rPr lang="en-IN" dirty="0"/>
              <a:t>[</a:t>
            </a:r>
            <a:r>
              <a:rPr lang="en-IN" dirty="0" smtClean="0"/>
              <a:t>12],</a:t>
            </a:r>
            <a:r>
              <a:rPr lang="en-IN" dirty="0"/>
              <a:t> [</a:t>
            </a:r>
            <a:r>
              <a:rPr lang="en-IN" dirty="0" smtClean="0"/>
              <a:t>13], </a:t>
            </a:r>
            <a:r>
              <a:rPr lang="en-IN" dirty="0"/>
              <a:t>[</a:t>
            </a:r>
            <a:r>
              <a:rPr lang="en-IN" dirty="0" smtClean="0"/>
              <a:t>14] 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Detecting number plates </a:t>
            </a:r>
            <a:r>
              <a:rPr lang="en-US" dirty="0" smtClean="0"/>
              <a:t>in different weather conditions </a:t>
            </a:r>
            <a:r>
              <a:rPr lang="en-IN" dirty="0"/>
              <a:t>[</a:t>
            </a:r>
            <a:r>
              <a:rPr lang="en-IN" dirty="0" smtClean="0"/>
              <a:t>12], </a:t>
            </a:r>
            <a:r>
              <a:rPr lang="en-IN" dirty="0"/>
              <a:t>[</a:t>
            </a:r>
            <a:r>
              <a:rPr lang="en-IN" dirty="0" smtClean="0"/>
              <a:t>13] 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Using </a:t>
            </a:r>
            <a:r>
              <a:rPr lang="en-US" dirty="0"/>
              <a:t>different techniques like transfer learning, CNN, </a:t>
            </a:r>
            <a:r>
              <a:rPr lang="en-US" dirty="0" err="1"/>
              <a:t>etc</a:t>
            </a:r>
            <a:r>
              <a:rPr lang="en-US" dirty="0"/>
              <a:t> and using different </a:t>
            </a:r>
            <a:r>
              <a:rPr lang="en-US" dirty="0" smtClean="0"/>
              <a:t>architectures </a:t>
            </a:r>
            <a:r>
              <a:rPr lang="en-US" dirty="0"/>
              <a:t>like </a:t>
            </a:r>
            <a:r>
              <a:rPr lang="en-US" dirty="0" err="1"/>
              <a:t>ResNet</a:t>
            </a:r>
            <a:r>
              <a:rPr lang="en-US" dirty="0"/>
              <a:t>, Inception, </a:t>
            </a:r>
            <a:r>
              <a:rPr lang="en-US" dirty="0" err="1"/>
              <a:t>etc</a:t>
            </a:r>
            <a:r>
              <a:rPr lang="en-US" dirty="0"/>
              <a:t> into our algorithm for achieving better </a:t>
            </a:r>
            <a:r>
              <a:rPr lang="en-US" dirty="0" smtClean="0"/>
              <a:t>accuracy.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89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Citation and Reference Paper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[1] Zhang, </a:t>
            </a:r>
            <a:r>
              <a:rPr lang="en-IN" dirty="0" err="1"/>
              <a:t>Wenlong</a:t>
            </a:r>
            <a:r>
              <a:rPr lang="en-IN" dirty="0"/>
              <a:t> &amp; Sun, </a:t>
            </a:r>
            <a:r>
              <a:rPr lang="en-IN" dirty="0" err="1"/>
              <a:t>Xiaoliang</a:t>
            </a:r>
            <a:r>
              <a:rPr lang="en-IN" dirty="0"/>
              <a:t> &amp; Yu, </a:t>
            </a:r>
            <a:r>
              <a:rPr lang="en-IN" dirty="0" err="1"/>
              <a:t>Qifeng</a:t>
            </a:r>
            <a:r>
              <a:rPr lang="en-IN" dirty="0"/>
              <a:t>. (2020). Moving Object Detection under a Moving Camera via Background Orientation Reconstruction. Sensors. 20. 3103. 10.3390/</a:t>
            </a:r>
            <a:r>
              <a:rPr lang="en-IN" dirty="0" err="1"/>
              <a:t>s20113103</a:t>
            </a:r>
            <a:r>
              <a:rPr lang="en-IN" dirty="0"/>
              <a:t>.</a:t>
            </a:r>
            <a:r>
              <a:rPr lang="en-IN" dirty="0" smtClean="0"/>
              <a:t>​</a:t>
            </a:r>
          </a:p>
          <a:p>
            <a:r>
              <a:rPr lang="en-IN" dirty="0" smtClean="0"/>
              <a:t>[</a:t>
            </a:r>
            <a:r>
              <a:rPr lang="en-IN" dirty="0"/>
              <a:t>2] </a:t>
            </a:r>
            <a:r>
              <a:rPr lang="en-IN" dirty="0" err="1"/>
              <a:t>Yeom</a:t>
            </a:r>
            <a:r>
              <a:rPr lang="en-IN" dirty="0"/>
              <a:t>, S. Long </a:t>
            </a:r>
            <a:r>
              <a:rPr lang="en-IN" dirty="0" err="1"/>
              <a:t>DistanceGround</a:t>
            </a:r>
            <a:r>
              <a:rPr lang="en-IN" dirty="0"/>
              <a:t> Target Tracking with </a:t>
            </a:r>
            <a:r>
              <a:rPr lang="en-IN" dirty="0" err="1"/>
              <a:t>AerialImage</a:t>
            </a:r>
            <a:r>
              <a:rPr lang="en-IN" dirty="0"/>
              <a:t>-to-Position Conversion </a:t>
            </a:r>
            <a:r>
              <a:rPr lang="en-IN" dirty="0" err="1"/>
              <a:t>andImproved</a:t>
            </a:r>
            <a:r>
              <a:rPr lang="en-IN" dirty="0"/>
              <a:t> Track Association. </a:t>
            </a:r>
            <a:r>
              <a:rPr lang="en-IN" dirty="0" err="1"/>
              <a:t>Drones2022</a:t>
            </a:r>
            <a:r>
              <a:rPr lang="en-IN" dirty="0"/>
              <a:t>, 6, 55. </a:t>
            </a:r>
            <a:r>
              <a:rPr lang="en-IN" dirty="0">
                <a:hlinkClick r:id="rId2"/>
              </a:rPr>
              <a:t>https://</a:t>
            </a:r>
            <a:r>
              <a:rPr lang="en-IN" dirty="0" err="1" smtClean="0">
                <a:hlinkClick r:id="rId2"/>
              </a:rPr>
              <a:t>doi.org</a:t>
            </a:r>
            <a:r>
              <a:rPr lang="en-IN" dirty="0" smtClean="0">
                <a:hlinkClick r:id="rId2"/>
              </a:rPr>
              <a:t>/10.3390/</a:t>
            </a:r>
            <a:r>
              <a:rPr lang="en-IN" dirty="0" err="1" smtClean="0">
                <a:hlinkClick r:id="rId2"/>
              </a:rPr>
              <a:t>drones6030055</a:t>
            </a:r>
            <a:endParaRPr lang="en-IN" dirty="0" smtClean="0"/>
          </a:p>
          <a:p>
            <a:r>
              <a:rPr lang="en-IN" dirty="0" smtClean="0"/>
              <a:t>​</a:t>
            </a:r>
            <a:r>
              <a:rPr lang="en-IN" dirty="0"/>
              <a:t>[3] Sun, C., Zhan, W., She, J. and Zhang, Y., 2020. Object detection from the video taken by drone via convolutional neural networks. Mathematical Problems in Engineering, 2020</a:t>
            </a:r>
            <a:r>
              <a:rPr lang="en-IN" dirty="0" smtClean="0"/>
              <a:t>.</a:t>
            </a:r>
          </a:p>
          <a:p>
            <a:r>
              <a:rPr lang="en-IN" dirty="0" smtClean="0"/>
              <a:t>​</a:t>
            </a:r>
            <a:r>
              <a:rPr lang="en-IN" dirty="0"/>
              <a:t>[4] </a:t>
            </a:r>
            <a:r>
              <a:rPr lang="en-IN" dirty="0" err="1"/>
              <a:t>Gadhvi</a:t>
            </a:r>
            <a:r>
              <a:rPr lang="en-IN" dirty="0"/>
              <a:t>, N., 2019. License Plate Detection on Drones Using Deep Learning (Doctoral dissertation, Lamar University-Beaumont</a:t>
            </a:r>
            <a:r>
              <a:rPr lang="en-IN" dirty="0" smtClean="0"/>
              <a:t>).</a:t>
            </a:r>
          </a:p>
          <a:p>
            <a:r>
              <a:rPr lang="en-IN" dirty="0" smtClean="0"/>
              <a:t>​</a:t>
            </a:r>
            <a:r>
              <a:rPr lang="en-IN" dirty="0"/>
              <a:t>[5] J. </a:t>
            </a:r>
            <a:r>
              <a:rPr lang="en-IN" dirty="0" err="1"/>
              <a:t>Miseikis</a:t>
            </a:r>
            <a:r>
              <a:rPr lang="en-IN" dirty="0"/>
              <a:t> et al., "Robot Localisation and 3D Position Estimation Using a Free-Moving Camera and Cascaded Convolutional Neural Networks," 2018 IEEE/</a:t>
            </a:r>
            <a:r>
              <a:rPr lang="en-IN" dirty="0" err="1"/>
              <a:t>ASME</a:t>
            </a:r>
            <a:r>
              <a:rPr lang="en-IN" dirty="0"/>
              <a:t> International Conference on Advanced Intelligent Mechatronics (AIM), 2018, pp. 181-187, </a:t>
            </a:r>
            <a:r>
              <a:rPr lang="en-IN" dirty="0" err="1"/>
              <a:t>doi</a:t>
            </a:r>
            <a:r>
              <a:rPr lang="en-IN" dirty="0"/>
              <a:t>: 10.1109/</a:t>
            </a:r>
            <a:r>
              <a:rPr lang="en-IN" dirty="0" err="1"/>
              <a:t>AIM.2018.8452236</a:t>
            </a:r>
            <a:r>
              <a:rPr lang="en-IN" dirty="0"/>
              <a:t>.​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0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Continued</a:t>
            </a:r>
            <a:r>
              <a:rPr lang="en-US" dirty="0" smtClean="0">
                <a:latin typeface="Berlin Sans FB" panose="020E0602020502020306" pitchFamily="34" charset="0"/>
              </a:rPr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[6] Chapel, Marie-</a:t>
            </a:r>
            <a:r>
              <a:rPr lang="en-IN" dirty="0" err="1"/>
              <a:t>Neige</a:t>
            </a:r>
            <a:r>
              <a:rPr lang="en-IN" dirty="0"/>
              <a:t> &amp; </a:t>
            </a:r>
            <a:r>
              <a:rPr lang="en-IN" dirty="0" err="1"/>
              <a:t>Bouwmans</a:t>
            </a:r>
            <a:r>
              <a:rPr lang="en-IN" dirty="0"/>
              <a:t>, Thierry. (2020). Moving Objects Detection with a Moving Camera: A Comprehensive Review.</a:t>
            </a:r>
            <a:r>
              <a:rPr lang="en-IN" dirty="0" smtClean="0"/>
              <a:t>​</a:t>
            </a:r>
          </a:p>
          <a:p>
            <a:r>
              <a:rPr lang="en-IN" dirty="0" smtClean="0"/>
              <a:t>[</a:t>
            </a:r>
            <a:r>
              <a:rPr lang="en-IN" dirty="0"/>
              <a:t>7] C. Huang, P. Chen, X. Yang and K. -T. T. Cheng, "</a:t>
            </a:r>
            <a:r>
              <a:rPr lang="en-IN" dirty="0" err="1"/>
              <a:t>REDBEE</a:t>
            </a:r>
            <a:r>
              <a:rPr lang="en-IN" dirty="0"/>
              <a:t>: A visual-inertial drone system for real-time moving object detection," 2017 IEEE/RSJ International Conference on Intelligent Robots and Systems (</a:t>
            </a:r>
            <a:r>
              <a:rPr lang="en-IN" dirty="0" err="1"/>
              <a:t>IROS</a:t>
            </a:r>
            <a:r>
              <a:rPr lang="en-IN" dirty="0"/>
              <a:t>), 2017, pp. 1725-1731, </a:t>
            </a:r>
            <a:r>
              <a:rPr lang="en-IN" dirty="0" err="1"/>
              <a:t>doi</a:t>
            </a:r>
            <a:r>
              <a:rPr lang="en-IN" dirty="0"/>
              <a:t>: 10.1109/</a:t>
            </a:r>
            <a:r>
              <a:rPr lang="en-IN" dirty="0" err="1"/>
              <a:t>IROS.2017.8205985</a:t>
            </a:r>
            <a:r>
              <a:rPr lang="en-IN" dirty="0"/>
              <a:t>..</a:t>
            </a:r>
            <a:r>
              <a:rPr lang="en-IN" dirty="0" smtClean="0"/>
              <a:t>​</a:t>
            </a:r>
          </a:p>
          <a:p>
            <a:r>
              <a:rPr lang="en-IN" dirty="0" smtClean="0"/>
              <a:t>[</a:t>
            </a:r>
            <a:r>
              <a:rPr lang="en-IN" dirty="0"/>
              <a:t>8] Li, </a:t>
            </a:r>
            <a:r>
              <a:rPr lang="en-IN" dirty="0" err="1"/>
              <a:t>Y.B</a:t>
            </a:r>
            <a:r>
              <a:rPr lang="en-IN" dirty="0"/>
              <a:t>., Cho, </a:t>
            </a:r>
            <a:r>
              <a:rPr lang="en-IN" dirty="0" err="1"/>
              <a:t>W.H</a:t>
            </a:r>
            <a:r>
              <a:rPr lang="en-IN" dirty="0"/>
              <a:t>. and Hong, </a:t>
            </a:r>
            <a:r>
              <a:rPr lang="en-IN" dirty="0" err="1"/>
              <a:t>K.S</a:t>
            </a:r>
            <a:r>
              <a:rPr lang="en-IN" dirty="0"/>
              <a:t>., 2009. REAL-TIME DETECTION OF MOVING OBJECTS IN A ROTATING AND ZOOMING CAMERA. In Proceedings of the Korean Society of Broadcast Engineers Conference (pp. 71-75). The Korean Institute of Broadcast and Media Engineers.</a:t>
            </a:r>
            <a:r>
              <a:rPr lang="en-IN" dirty="0" smtClean="0"/>
              <a:t>​</a:t>
            </a:r>
          </a:p>
          <a:p>
            <a:r>
              <a:rPr lang="en-IN" dirty="0" smtClean="0"/>
              <a:t>[</a:t>
            </a:r>
            <a:r>
              <a:rPr lang="en-IN" dirty="0"/>
              <a:t>9] Mehran </a:t>
            </a:r>
            <a:r>
              <a:rPr lang="en-IN" dirty="0" err="1"/>
              <a:t>Yazdi</a:t>
            </a:r>
            <a:r>
              <a:rPr lang="en-IN" dirty="0"/>
              <a:t>, Thierry </a:t>
            </a:r>
            <a:r>
              <a:rPr lang="en-IN" dirty="0" err="1"/>
              <a:t>Bouwmans,New</a:t>
            </a:r>
            <a:r>
              <a:rPr lang="en-IN" dirty="0"/>
              <a:t> trends on moving object detection in video images captured by a moving camera: A </a:t>
            </a:r>
            <a:r>
              <a:rPr lang="en-IN" dirty="0" err="1"/>
              <a:t>survey,Computer</a:t>
            </a:r>
            <a:r>
              <a:rPr lang="en-IN" dirty="0"/>
              <a:t> Science Review, Volume 28, 2018.</a:t>
            </a:r>
            <a:r>
              <a:rPr lang="en-IN" dirty="0" smtClean="0"/>
              <a:t>​</a:t>
            </a:r>
          </a:p>
          <a:p>
            <a:r>
              <a:rPr lang="en-IN" dirty="0"/>
              <a:t>[10]  Wan, </a:t>
            </a:r>
            <a:r>
              <a:rPr lang="en-IN" dirty="0" err="1"/>
              <a:t>Yanli</a:t>
            </a:r>
            <a:r>
              <a:rPr lang="en-IN" dirty="0"/>
              <a:t> &amp; Wang, </a:t>
            </a:r>
            <a:r>
              <a:rPr lang="en-IN" dirty="0" err="1"/>
              <a:t>Xifu</a:t>
            </a:r>
            <a:r>
              <a:rPr lang="en-IN" dirty="0"/>
              <a:t> &amp; Hu, </a:t>
            </a:r>
            <a:r>
              <a:rPr lang="en-IN" dirty="0" err="1"/>
              <a:t>Hongpu</a:t>
            </a:r>
            <a:r>
              <a:rPr lang="en-IN" dirty="0"/>
              <a:t>. (2014). Automatic Moving Object Segmentation for Freely Moving Cameras. Mathematical Problems in Engineering. 2014. 1-11. 10.1155/2014/574041.​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96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[</a:t>
            </a:r>
            <a:r>
              <a:rPr lang="en-IN" dirty="0"/>
              <a:t>11] Mehran </a:t>
            </a:r>
            <a:r>
              <a:rPr lang="en-IN" dirty="0" err="1"/>
              <a:t>Yazdi</a:t>
            </a:r>
            <a:r>
              <a:rPr lang="en-IN" dirty="0"/>
              <a:t>, Thierry </a:t>
            </a:r>
            <a:r>
              <a:rPr lang="en-IN" dirty="0" err="1"/>
              <a:t>Bouwmans,New</a:t>
            </a:r>
            <a:r>
              <a:rPr lang="en-IN" dirty="0"/>
              <a:t> trends on moving object detection in video images captured by a moving camera: A </a:t>
            </a:r>
            <a:r>
              <a:rPr lang="en-IN" dirty="0" err="1"/>
              <a:t>survey,Computer</a:t>
            </a:r>
            <a:r>
              <a:rPr lang="en-IN" dirty="0"/>
              <a:t> Science Review, Volume 28, </a:t>
            </a:r>
            <a:r>
              <a:rPr lang="en-IN" dirty="0" smtClean="0"/>
              <a:t>2018</a:t>
            </a:r>
          </a:p>
          <a:p>
            <a:r>
              <a:rPr lang="en-IN" dirty="0" smtClean="0"/>
              <a:t>​</a:t>
            </a:r>
            <a:r>
              <a:rPr lang="en-IN" dirty="0"/>
              <a:t>[12]  Jung, </a:t>
            </a:r>
            <a:r>
              <a:rPr lang="en-IN" dirty="0" err="1"/>
              <a:t>Sukwoo</a:t>
            </a:r>
            <a:r>
              <a:rPr lang="en-IN" dirty="0"/>
              <a:t> &amp; Cho, </a:t>
            </a:r>
            <a:r>
              <a:rPr lang="en-IN" dirty="0" err="1"/>
              <a:t>Youngmok</a:t>
            </a:r>
            <a:r>
              <a:rPr lang="en-IN" dirty="0"/>
              <a:t> &amp; Kim, </a:t>
            </a:r>
            <a:r>
              <a:rPr lang="en-IN" dirty="0" err="1"/>
              <a:t>Doojun</a:t>
            </a:r>
            <a:r>
              <a:rPr lang="en-IN" dirty="0"/>
              <a:t> &amp; Chang, Minho. (2019). Moving Object Detection from Moving Camera Image Sequences Using an Inertial Measurement Unit Sensor. Applied Sciences. 10. 268. 10.3390/</a:t>
            </a:r>
            <a:r>
              <a:rPr lang="en-IN" dirty="0" err="1"/>
              <a:t>app10010268</a:t>
            </a:r>
            <a:r>
              <a:rPr lang="en-IN" dirty="0"/>
              <a:t>.</a:t>
            </a:r>
            <a:r>
              <a:rPr lang="en-IN" dirty="0" smtClean="0"/>
              <a:t>​</a:t>
            </a:r>
          </a:p>
          <a:p>
            <a:r>
              <a:rPr lang="en-IN" dirty="0"/>
              <a:t>​[</a:t>
            </a:r>
            <a:r>
              <a:rPr lang="en-IN" dirty="0" smtClean="0"/>
              <a:t>13] Y</a:t>
            </a:r>
            <a:r>
              <a:rPr lang="en-IN" dirty="0"/>
              <a:t>. Wu, H. Ling, J. Yu, F. Li, X. Mei, E. Cheng, Blurred target tracking by </a:t>
            </a:r>
            <a:r>
              <a:rPr lang="en-IN" dirty="0" smtClean="0"/>
              <a:t>blur-driven </a:t>
            </a:r>
            <a:r>
              <a:rPr lang="en-IN" dirty="0"/>
              <a:t>tracker, in: International Conference on Computer Vision, Nov. </a:t>
            </a:r>
            <a:r>
              <a:rPr lang="en-IN" dirty="0" smtClean="0"/>
              <a:t>2011, pp</a:t>
            </a:r>
            <a:r>
              <a:rPr lang="en-IN" dirty="0"/>
              <a:t>. 1100–1107</a:t>
            </a:r>
            <a:r>
              <a:rPr lang="en-IN" dirty="0" smtClean="0"/>
              <a:t>.</a:t>
            </a:r>
          </a:p>
          <a:p>
            <a:r>
              <a:rPr lang="en-IN" dirty="0"/>
              <a:t>[</a:t>
            </a:r>
            <a:r>
              <a:rPr lang="en-IN" dirty="0" smtClean="0"/>
              <a:t>14]  </a:t>
            </a:r>
            <a:r>
              <a:rPr lang="en-IN" dirty="0" err="1" smtClean="0"/>
              <a:t>Yanadume</a:t>
            </a:r>
            <a:r>
              <a:rPr lang="en-IN" dirty="0"/>
              <a:t>, S., </a:t>
            </a:r>
            <a:r>
              <a:rPr lang="en-IN" dirty="0" err="1"/>
              <a:t>Mekada</a:t>
            </a:r>
            <a:r>
              <a:rPr lang="en-IN" dirty="0"/>
              <a:t>, Y., Ide, I. and </a:t>
            </a:r>
            <a:r>
              <a:rPr lang="en-IN" dirty="0" err="1"/>
              <a:t>Murase</a:t>
            </a:r>
            <a:r>
              <a:rPr lang="en-IN" dirty="0"/>
              <a:t>, H., 2004, November. Recognition of very low-resolution characters from motion images captured by a portable digital camera. In </a:t>
            </a:r>
            <a:r>
              <a:rPr lang="en-IN" i="1" dirty="0"/>
              <a:t>Pacific-Rim Conference on Multimedia</a:t>
            </a:r>
            <a:r>
              <a:rPr lang="en-IN" dirty="0"/>
              <a:t> (pp. 247-254). Springer, Berlin, Heidelberg.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49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CD8A-BE3D-C3BB-866A-5564AC2D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Scope</a:t>
            </a:r>
            <a:endParaRPr lang="en-IN" dirty="0">
              <a:solidFill>
                <a:schemeClr val="tx1"/>
              </a:solidFill>
              <a:latin typeface="Uni Sans Demo Heavy CAPS" panose="000005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6CEE-662F-57DF-0116-8FD5E9878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Static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Moving Camera attached on Drone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Real-time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Facing challenges like: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Motion blur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Night video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Angle Of Capturing Video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90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0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BE37-1871-B8AB-723D-E7ACBC639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Thank You</a:t>
            </a:r>
            <a:r>
              <a:rPr lang="en-IN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!</a:t>
            </a:r>
            <a:endParaRPr lang="en-IN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00533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3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75A22AC-E73A-E070-EC3A-CB713208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230" y="369491"/>
            <a:ext cx="10985770" cy="135685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Berlin Sans FB" panose="020E0602020502020306" pitchFamily="34" charset="0"/>
                <a:ea typeface="+mj-lt"/>
                <a:cs typeface="+mj-lt"/>
              </a:rPr>
              <a:t>Moving </a:t>
            </a:r>
            <a:r>
              <a:rPr lang="en-US" sz="4000" dirty="0">
                <a:solidFill>
                  <a:schemeClr val="tx1"/>
                </a:solidFill>
                <a:latin typeface="Berlin Sans FB" panose="020E0602020502020306" pitchFamily="34" charset="0"/>
                <a:ea typeface="+mj-lt"/>
                <a:cs typeface="+mj-lt"/>
              </a:rPr>
              <a:t>Object Detection under a Moving Camera via Background Orientation Reconstruction [1</a:t>
            </a:r>
            <a:r>
              <a:rPr lang="en-US" sz="4000" dirty="0" smtClean="0">
                <a:solidFill>
                  <a:schemeClr val="tx1"/>
                </a:solidFill>
                <a:latin typeface="Berlin Sans FB" panose="020E0602020502020306" pitchFamily="34" charset="0"/>
                <a:ea typeface="+mj-lt"/>
                <a:cs typeface="+mj-lt"/>
              </a:rPr>
              <a:t>]</a:t>
            </a:r>
            <a:endParaRPr lang="en-US" sz="40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06230" y="1235412"/>
            <a:ext cx="10301591" cy="501497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i-sans-serif"/>
              </a:rPr>
              <a:t> </a:t>
            </a:r>
          </a:p>
          <a:p>
            <a:pPr marL="0" indent="0" algn="l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 background orientation field reconstruction method based on Poisson fusion for detecting moving objects under a moving camera.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 Used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</a:t>
            </a:r>
            <a:r>
              <a:rPr lang="en-US" sz="2400" i="0" dirty="0">
                <a:solidFill>
                  <a:schemeClr val="tx1"/>
                </a:solidFill>
                <a:effectLst/>
              </a:rPr>
              <a:t>oseg_dataset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</a:rPr>
              <a:t>BMS (Background Motion Subtraction)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</a:rPr>
              <a:t>DAVIS (Densely Annotated Video Segmentation).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</a:rPr>
              <a:t>Multiple image sequences - contain moving objects in different complex backgrounds captured by moving cameras with different movements.​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CD6BEC-40AF-5FA1-9EB4-B58C9A76EC87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D54373-8D13-BA03-E6CC-94D5DC27AF42}"/>
              </a:ext>
            </a:extLst>
          </p:cNvPr>
          <p:cNvSpPr txBox="1">
            <a:spLocks/>
          </p:cNvSpPr>
          <p:nvPr/>
        </p:nvSpPr>
        <p:spPr>
          <a:xfrm>
            <a:off x="2003898" y="6166975"/>
            <a:ext cx="10215339" cy="69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 Zhang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Wenlong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Sun,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Xiaoliang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Yu,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Qifeng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(2020). Moving Object Detection under a Moving Camera via Background Orientation Reconstruction. Sensors. 20. 3103. 10.3390/s20113103.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90314" y="-9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57591" y="1206229"/>
            <a:ext cx="10155573" cy="44455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sans-serif"/>
            </a:endParaRPr>
          </a:p>
          <a:p>
            <a:pPr marL="0" indent="0" algn="l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pproach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 background orientation field reconstruction method based on Poisson fusion.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1" i="0" u="sng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ethodology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. Poisson Fusion: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CD6BEC-40AF-5FA1-9EB4-B58C9A76EC87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D54373-8D13-BA03-E6CC-94D5DC27AF42}"/>
              </a:ext>
            </a:extLst>
          </p:cNvPr>
          <p:cNvSpPr txBox="1">
            <a:spLocks/>
          </p:cNvSpPr>
          <p:nvPr/>
        </p:nvSpPr>
        <p:spPr>
          <a:xfrm>
            <a:off x="1661484" y="6166975"/>
            <a:ext cx="10557753" cy="69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Zhang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Wenlong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Sun,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Xiaoliang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Yu,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Qifeng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(2020). Moving Object Detection under a Moving Camera via Background Orientation Reconstruction. Sensors. 20. 3103. 10.3390/s20113103.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534672-C461-844A-A4AB-0D979D282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21" y="3928173"/>
            <a:ext cx="6534150" cy="1981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57591" y="855147"/>
            <a:ext cx="41537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Continued..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90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2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B4A9-9F3B-A8A5-0486-000F35BC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1" y="1789471"/>
            <a:ext cx="10818099" cy="461132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ii. Motion Saliency through Background Orientation Reconstructed: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B67A2-2EBC-DAA7-B6D9-1B3024A16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548" y="2140431"/>
            <a:ext cx="8504903" cy="390940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9F6E0C5-1E66-58B5-C788-304C83869A9C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611C12C-F223-373B-D6D3-6878201EF7D1}"/>
              </a:ext>
            </a:extLst>
          </p:cNvPr>
          <p:cNvSpPr txBox="1">
            <a:spLocks/>
          </p:cNvSpPr>
          <p:nvPr/>
        </p:nvSpPr>
        <p:spPr>
          <a:xfrm>
            <a:off x="1661484" y="6166975"/>
            <a:ext cx="10557753" cy="69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 Zhang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Wenlong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Sun,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Xiaoliang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Yu,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Qifeng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(2020). Moving Object Detection under a Moving Camera via Background Orientation Reconstruction. Sensors. 20. 3103. 10.3390/s20113103.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7591" y="855147"/>
            <a:ext cx="41537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Continued..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90314" y="-9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2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B4A9-9F3B-A8A5-0486-000F35BC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843" y="1789471"/>
            <a:ext cx="10872847" cy="461132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iii. Enhancement Algorithm Based on Weighted Spatial Accumulation</a:t>
            </a:r>
            <a:r>
              <a:rPr lang="en-IN" sz="24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728CD8-4DD2-B7B8-60B7-8B3875B3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43" y="2379058"/>
            <a:ext cx="9269924" cy="31466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E1ACEF8-A640-81D6-E53F-E3E17AE3A780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0B56F3-D0F2-86F7-BBDA-2CFA0F1AAFC4}"/>
              </a:ext>
            </a:extLst>
          </p:cNvPr>
          <p:cNvSpPr txBox="1">
            <a:spLocks/>
          </p:cNvSpPr>
          <p:nvPr/>
        </p:nvSpPr>
        <p:spPr>
          <a:xfrm>
            <a:off x="1661484" y="6166975"/>
            <a:ext cx="10557753" cy="69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Zhang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Wenlong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Sun,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Xiaoliang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Yu,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Qifeng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(2020). Moving Object Detection under a Moving Camera via Background Orientation Reconstruction. Sensors. 20. 3103. 10.3390/s20113103.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7591" y="855147"/>
            <a:ext cx="41537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Continued..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90314" y="-9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72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B4A9-9F3B-A8A5-0486-000F35BC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1" y="1789471"/>
            <a:ext cx="10818099" cy="461132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iv. False Positives Rejection Based on Motion Continuity in the Temporal Domain</a:t>
            </a:r>
            <a:r>
              <a:rPr lang="en-IN" sz="2400" dirty="0">
                <a:solidFill>
                  <a:schemeClr val="tx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34BEDE-2A7B-D05E-1B12-190AAC879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38" y="2350070"/>
            <a:ext cx="9929923" cy="379940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8FC1C7B-5A08-DC28-3903-DEAF3F6244DA}"/>
              </a:ext>
            </a:extLst>
          </p:cNvPr>
          <p:cNvSpPr txBox="1">
            <a:spLocks/>
          </p:cNvSpPr>
          <p:nvPr/>
        </p:nvSpPr>
        <p:spPr>
          <a:xfrm>
            <a:off x="0" y="6352524"/>
            <a:ext cx="1468877" cy="495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1A11FB-8428-D41E-7AD5-9CCD474DA250}"/>
              </a:ext>
            </a:extLst>
          </p:cNvPr>
          <p:cNvSpPr txBox="1">
            <a:spLocks/>
          </p:cNvSpPr>
          <p:nvPr/>
        </p:nvSpPr>
        <p:spPr>
          <a:xfrm>
            <a:off x="1661484" y="6166975"/>
            <a:ext cx="10557753" cy="69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 Zhang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Wenlong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Sun,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Xiaoliang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Yu,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Qifeng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(2020). Moving Object Detection under a Moving Camera via Background Orientation Reconstruction. Sensors. 20. 3103. 10.3390/s20113103.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7591" y="855147"/>
            <a:ext cx="41537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erlin Sans FB" panose="020E0602020502020306" pitchFamily="34" charset="0"/>
              </a:rPr>
              <a:t>Continued..</a:t>
            </a:r>
            <a:endParaRPr lang="en-IN" sz="4400" dirty="0">
              <a:latin typeface="Berlin Sans FB" panose="020E0602020502020306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90314" y="-9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5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710</TotalTime>
  <Words>3268</Words>
  <Application>Microsoft Office PowerPoint</Application>
  <PresentationFormat>Widescreen</PresentationFormat>
  <Paragraphs>388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Arial</vt:lpstr>
      <vt:lpstr>Berlin Sans FB</vt:lpstr>
      <vt:lpstr>Brush Script MT</vt:lpstr>
      <vt:lpstr>Calibri</vt:lpstr>
      <vt:lpstr>Calibri Light</vt:lpstr>
      <vt:lpstr>Candara</vt:lpstr>
      <vt:lpstr>Copperplate Gothic Bold</vt:lpstr>
      <vt:lpstr>Sitka Heading</vt:lpstr>
      <vt:lpstr>Sitka Subheading</vt:lpstr>
      <vt:lpstr>Times New Roman</vt:lpstr>
      <vt:lpstr>Trebuchet MS</vt:lpstr>
      <vt:lpstr>ui-sans-serif</vt:lpstr>
      <vt:lpstr>Uni Sans Demo Heavy CAPS</vt:lpstr>
      <vt:lpstr>Wingdings</vt:lpstr>
      <vt:lpstr>Retrospect</vt:lpstr>
      <vt:lpstr>Drone based license plate recognition system development(Phase-2)</vt:lpstr>
      <vt:lpstr>Agenda</vt:lpstr>
      <vt:lpstr>Introduction</vt:lpstr>
      <vt:lpstr>Scope</vt:lpstr>
      <vt:lpstr>Moving Object Detection under a Moving Camera via Background Orientation Reconstruction [1]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Long Distance Ground Target Tracking with Aerial Image-to-Position Conversion and Improved Track Association [2]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 Detection from the Video Taken by Drone via Convolutional Neural Networks [3] </vt:lpstr>
      <vt:lpstr>PowerPoint Presentation</vt:lpstr>
      <vt:lpstr>PowerPoint Presentation</vt:lpstr>
      <vt:lpstr>PowerPoint Presentation</vt:lpstr>
      <vt:lpstr>License Plate Detection on Drones using Deep Learning [4] </vt:lpstr>
      <vt:lpstr>PowerPoint Presentation</vt:lpstr>
      <vt:lpstr>PowerPoint Presentation</vt:lpstr>
      <vt:lpstr>PowerPoint Presentation</vt:lpstr>
      <vt:lpstr>PowerPoint Presentation</vt:lpstr>
      <vt:lpstr>Robot Localization and 3D Position Estimation Using a Free-Moving Camera And CCNN [5] </vt:lpstr>
      <vt:lpstr>PowerPoint Presentation</vt:lpstr>
      <vt:lpstr>Architecture:-</vt:lpstr>
      <vt:lpstr>PowerPoint Presentation</vt:lpstr>
      <vt:lpstr>PowerPoint Presentation</vt:lpstr>
      <vt:lpstr>Other Useful Papers </vt:lpstr>
      <vt:lpstr>PowerPoint Presentation</vt:lpstr>
      <vt:lpstr>PowerPoint Presentation</vt:lpstr>
      <vt:lpstr>PowerPoint Presentation</vt:lpstr>
      <vt:lpstr>Proposed Objectives </vt:lpstr>
      <vt:lpstr>Citation and Reference Paper</vt:lpstr>
      <vt:lpstr>Continued..</vt:lpstr>
      <vt:lpstr>Continued..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Ml FOR manufacturing industry’s Problem</dc:title>
  <dc:creator>Kalp Mepani</dc:creator>
  <cp:lastModifiedBy>Hardik Maisuria</cp:lastModifiedBy>
  <cp:revision>66</cp:revision>
  <dcterms:created xsi:type="dcterms:W3CDTF">2022-03-04T19:33:41Z</dcterms:created>
  <dcterms:modified xsi:type="dcterms:W3CDTF">2022-06-24T15:55:07Z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