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sldIdLst>
    <p:sldId id="275" r:id="rId2"/>
    <p:sldId id="274" r:id="rId3"/>
    <p:sldId id="258" r:id="rId4"/>
    <p:sldId id="261" r:id="rId5"/>
    <p:sldId id="259" r:id="rId6"/>
    <p:sldId id="276" r:id="rId7"/>
    <p:sldId id="277" r:id="rId8"/>
    <p:sldId id="266" r:id="rId9"/>
    <p:sldId id="268" r:id="rId10"/>
    <p:sldId id="279" r:id="rId11"/>
    <p:sldId id="280" r:id="rId12"/>
    <p:sldId id="271" r:id="rId13"/>
    <p:sldId id="272" r:id="rId14"/>
    <p:sldId id="27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>
        <p:scale>
          <a:sx n="76" d="100"/>
          <a:sy n="76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D85479-2EF8-43EE-A9ED-2B6E43307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7693269" cy="644767"/>
          </a:xfrm>
        </p:spPr>
        <p:txBody>
          <a:bodyPr>
            <a:noAutofit/>
          </a:bodyPr>
          <a:lstStyle/>
          <a:p>
            <a:pPr algn="r"/>
            <a:r>
              <a:rPr lang="en-IN" sz="3200" dirty="0" smtClean="0">
                <a:solidFill>
                  <a:schemeClr val="tx1"/>
                </a:solidFill>
              </a:rPr>
              <a:t>Predicting credit card payment defaulters</a:t>
            </a:r>
            <a:r>
              <a:rPr lang="en-IN" sz="36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/>
            </a:r>
            <a:br>
              <a:rPr lang="en-IN" sz="36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</a:br>
            <a:endParaRPr lang="en-IN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208ACDB-FACC-464C-999E-FB52FB76D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0361" y="2897945"/>
            <a:ext cx="5339443" cy="2261884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                                               </a:t>
            </a:r>
          </a:p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Kalpa </a:t>
            </a:r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sz="2800" dirty="0" smtClean="0">
                <a:solidFill>
                  <a:schemeClr val="tx1"/>
                </a:solidFill>
              </a:rPr>
              <a:t>ubbaiah</a:t>
            </a:r>
          </a:p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                                        Supratim </a:t>
            </a:r>
            <a:r>
              <a:rPr lang="en-IN" dirty="0">
                <a:solidFill>
                  <a:schemeClr val="tx1"/>
                </a:solidFill>
              </a:rPr>
              <a:t>C</a:t>
            </a:r>
            <a:r>
              <a:rPr lang="en-IN" sz="2800" dirty="0" smtClean="0">
                <a:solidFill>
                  <a:schemeClr val="tx1"/>
                </a:solidFill>
              </a:rPr>
              <a:t>haudhuri</a:t>
            </a:r>
          </a:p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                                                   Sasi </a:t>
            </a:r>
            <a:r>
              <a:rPr lang="en-IN" dirty="0">
                <a:solidFill>
                  <a:schemeClr val="tx1"/>
                </a:solidFill>
              </a:rPr>
              <a:t>K</a:t>
            </a:r>
            <a:r>
              <a:rPr lang="en-IN" sz="2800" dirty="0" smtClean="0">
                <a:solidFill>
                  <a:schemeClr val="tx1"/>
                </a:solidFill>
              </a:rPr>
              <a:t>umar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7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PCA Screeplot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58" y="1404655"/>
            <a:ext cx="632548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VIF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5005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ROC Curve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63" y="1357023"/>
            <a:ext cx="679227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Evaluation Metrics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 descr="co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2782743" cy="4173223"/>
          </a:xfrm>
          <a:prstGeom prst="rect">
            <a:avLst/>
          </a:prstGeom>
        </p:spPr>
      </p:pic>
      <p:pic>
        <p:nvPicPr>
          <p:cNvPr id="7" name="Picture 6" descr="conf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610515"/>
            <a:ext cx="2852824" cy="4094866"/>
          </a:xfrm>
          <a:prstGeom prst="rect">
            <a:avLst/>
          </a:prstGeom>
        </p:spPr>
      </p:pic>
      <p:pic>
        <p:nvPicPr>
          <p:cNvPr id="8" name="Picture 7" descr="con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82" y="1600200"/>
            <a:ext cx="2825471" cy="4098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8779" y="11608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70034" y="1160838"/>
            <a:ext cx="115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StepAIC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799" y="1160838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Evaluation Metrics Comparison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690445"/>
            <a:ext cx="680179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 smtClean="0"/>
              <a:t>Q &amp; A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123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477000" cy="68548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PRESENTATION OUTLINE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4373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Business Problem</a:t>
            </a:r>
          </a:p>
          <a:p>
            <a:r>
              <a:rPr lang="en-US" sz="2800" dirty="0" smtClean="0"/>
              <a:t>Data Source</a:t>
            </a:r>
          </a:p>
          <a:p>
            <a:r>
              <a:rPr lang="en-US" sz="2800" dirty="0" smtClean="0"/>
              <a:t>Methodology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 smtClean="0"/>
              <a:t>Data Preprocessing/Feature Engineering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 smtClean="0"/>
              <a:t>Modeling</a:t>
            </a:r>
          </a:p>
          <a:p>
            <a:r>
              <a:rPr lang="en-US" sz="2800" dirty="0" smtClean="0"/>
              <a:t>Evaluation/Results</a:t>
            </a:r>
          </a:p>
          <a:p>
            <a:r>
              <a:rPr lang="en-US" sz="2800" dirty="0" smtClean="0"/>
              <a:t>Summary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19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-457200"/>
            <a:ext cx="5791200" cy="1371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BUSINESS PROBLEM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391400" cy="4373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data depicts the cases of customers’ default payments in </a:t>
            </a:r>
            <a:r>
              <a:rPr lang="en-US" dirty="0" smtClean="0"/>
              <a:t>Taiwan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Given the specific variables (Credit records, demographic data and repayment history), we want to predict if an individual will default payments in the next month.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82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METHODOLOGY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Programming Language : </a:t>
            </a:r>
            <a:r>
              <a:rPr lang="en-US" sz="2400" b="0" dirty="0" smtClean="0"/>
              <a:t>R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Machine Learning Algorithm:</a:t>
            </a:r>
          </a:p>
          <a:p>
            <a:pPr marL="0" indent="0">
              <a:buNone/>
            </a:pPr>
            <a:r>
              <a:rPr lang="en-US" sz="2800" dirty="0" smtClean="0"/>
              <a:t>Glm</a:t>
            </a:r>
          </a:p>
          <a:p>
            <a:pPr marL="0" indent="0">
              <a:buNone/>
            </a:pPr>
            <a:r>
              <a:rPr lang="en-US" sz="2800" dirty="0" err="1" smtClean="0"/>
              <a:t>StepAIC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Naïve Bayes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Performance Metrics:</a:t>
            </a:r>
          </a:p>
          <a:p>
            <a:pPr marL="0" indent="0">
              <a:buNone/>
            </a:pPr>
            <a:r>
              <a:rPr lang="en-US" sz="2800" dirty="0" smtClean="0"/>
              <a:t>Confusion metrics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-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 SOURCE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5" y="1143000"/>
            <a:ext cx="765916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 Understanding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16" y="1156970"/>
            <a:ext cx="6935168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Correlation in Data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69" y="1096741"/>
            <a:ext cx="563006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Methodology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Data Preprocessing:</a:t>
            </a:r>
          </a:p>
          <a:p>
            <a:pPr marL="0" indent="0">
              <a:buNone/>
            </a:pPr>
            <a:r>
              <a:rPr lang="en-US" sz="2800" dirty="0" smtClean="0"/>
              <a:t>	Convert the categorical data types into factors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	Remove Class Imbalance</a:t>
            </a:r>
          </a:p>
          <a:p>
            <a:pPr marL="0" indent="0">
              <a:buNone/>
            </a:pPr>
            <a:r>
              <a:rPr lang="en-US" sz="2800" dirty="0" smtClean="0"/>
              <a:t>	Standardize the data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Reduced Features using PCA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Applied modeling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Evaluated using confusion metrics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155" y="2209800"/>
            <a:ext cx="10763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77050"/>
            <a:ext cx="160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1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PCA Summary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32" y="1833340"/>
            <a:ext cx="580153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340</TotalTime>
  <Words>119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NewsPrint</vt:lpstr>
      <vt:lpstr>Predicting credit card payment defaulters </vt:lpstr>
      <vt:lpstr>PRESENTATION OUTLINE</vt:lpstr>
      <vt:lpstr>BUSINESS PROBLEM</vt:lpstr>
      <vt:lpstr>METHODOLOGY</vt:lpstr>
      <vt:lpstr>DATA SOURCE</vt:lpstr>
      <vt:lpstr>Data Understanding</vt:lpstr>
      <vt:lpstr>Correlation in Data</vt:lpstr>
      <vt:lpstr>Methodology</vt:lpstr>
      <vt:lpstr>PCA Summary</vt:lpstr>
      <vt:lpstr>PCA Screeplot</vt:lpstr>
      <vt:lpstr>VIF</vt:lpstr>
      <vt:lpstr>ROC Curve</vt:lpstr>
      <vt:lpstr>Evaluation Metrics</vt:lpstr>
      <vt:lpstr>Evaluation Metrics Comparison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106</cp:revision>
  <dcterms:created xsi:type="dcterms:W3CDTF">2017-08-10T21:45:49Z</dcterms:created>
  <dcterms:modified xsi:type="dcterms:W3CDTF">2017-08-20T16:05:03Z</dcterms:modified>
</cp:coreProperties>
</file>