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20087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85420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132035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130556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361065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140674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393914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186673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333374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423472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94A6BB-02B9-4956-9FDC-C06E85F3C12D}" type="datetimeFigureOut">
              <a:rPr lang="en-IN" smtClean="0"/>
              <a:pPr/>
              <a:t>17-10-2020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32841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4A6BB-02B9-4956-9FDC-C06E85F3C12D}" type="datetimeFigureOut">
              <a:rPr lang="en-IN" smtClean="0"/>
              <a:pPr/>
              <a:t>17-10-2020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BBDB1-171E-4676-9084-1024A0DE707B}" type="slidenum">
              <a:rPr lang="en-IN" smtClean="0"/>
              <a:pPr/>
              <a:t>‹#›</a:t>
            </a:fld>
            <a:endParaRPr lang="en-IN" dirty="0"/>
          </a:p>
        </p:txBody>
      </p:sp>
    </p:spTree>
    <p:extLst>
      <p:ext uri="{BB962C8B-B14F-4D97-AF65-F5344CB8AC3E}">
        <p14:creationId xmlns:p14="http://schemas.microsoft.com/office/powerpoint/2010/main" xmlns="" val="246441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59" y="300446"/>
            <a:ext cx="11299371" cy="6309360"/>
          </a:xfrm>
        </p:spPr>
        <p:txBody>
          <a:bodyPr>
            <a:normAutofit/>
          </a:bodyPr>
          <a:lstStyle/>
          <a:p>
            <a:pPr marL="0" indent="0" algn="ctr">
              <a:buNone/>
            </a:pPr>
            <a:endParaRPr lang="en-IN" sz="4000" b="1" dirty="0">
              <a:latin typeface="Times New Roman" panose="02020603050405020304" pitchFamily="18" charset="0"/>
              <a:cs typeface="Times New Roman" panose="02020603050405020304" pitchFamily="18" charset="0"/>
            </a:endParaRPr>
          </a:p>
          <a:p>
            <a:pPr marL="0" indent="0" algn="ctr">
              <a:buNone/>
            </a:pPr>
            <a:endParaRPr lang="en-IN" sz="4000" b="1" dirty="0" smtClean="0">
              <a:latin typeface="Times New Roman" panose="02020603050405020304" pitchFamily="18" charset="0"/>
              <a:cs typeface="Times New Roman" panose="02020603050405020304" pitchFamily="18" charset="0"/>
            </a:endParaRPr>
          </a:p>
          <a:p>
            <a:pPr marL="0" indent="0" algn="ctr">
              <a:buNone/>
            </a:pPr>
            <a:endParaRPr lang="en-IN" sz="4000" b="1" dirty="0" smtClean="0">
              <a:latin typeface="Times New Roman" panose="02020603050405020304" pitchFamily="18" charset="0"/>
              <a:cs typeface="Times New Roman" panose="02020603050405020304" pitchFamily="18" charset="0"/>
            </a:endParaRPr>
          </a:p>
          <a:p>
            <a:pPr marL="0" indent="0" algn="ctr">
              <a:buNone/>
            </a:pPr>
            <a:endParaRPr lang="en-IN" sz="4000" b="1" dirty="0" smtClean="0">
              <a:latin typeface="Times New Roman" panose="02020603050405020304" pitchFamily="18" charset="0"/>
              <a:cs typeface="Times New Roman" panose="02020603050405020304" pitchFamily="18" charset="0"/>
            </a:endParaRPr>
          </a:p>
          <a:p>
            <a:pPr marL="0" indent="0" algn="ctr">
              <a:buNone/>
            </a:pPr>
            <a:r>
              <a:rPr lang="en-IN" sz="4000" b="1" dirty="0" smtClean="0">
                <a:latin typeface="Times New Roman" panose="02020603050405020304" pitchFamily="18" charset="0"/>
                <a:cs typeface="Times New Roman" panose="02020603050405020304" pitchFamily="18" charset="0"/>
              </a:rPr>
              <a:t>Unique </a:t>
            </a:r>
            <a:r>
              <a:rPr lang="en-IN" sz="4000" b="1" dirty="0" smtClean="0">
                <a:latin typeface="Times New Roman" panose="02020603050405020304" pitchFamily="18" charset="0"/>
                <a:cs typeface="Times New Roman" panose="02020603050405020304" pitchFamily="18" charset="0"/>
              </a:rPr>
              <a:t>Password </a:t>
            </a:r>
            <a:r>
              <a:rPr lang="en-IN" sz="4000" b="1" dirty="0" smtClean="0">
                <a:latin typeface="Times New Roman" panose="02020603050405020304" pitchFamily="18" charset="0"/>
                <a:cs typeface="Times New Roman" panose="02020603050405020304" pitchFamily="18" charset="0"/>
              </a:rPr>
              <a:t>Generator with Python</a:t>
            </a:r>
          </a:p>
          <a:p>
            <a:pPr marL="0" indent="0" algn="ctr">
              <a:buNone/>
            </a:pPr>
            <a:r>
              <a:rPr lang="en-IN" sz="2400" dirty="0" smtClean="0">
                <a:latin typeface="Times New Roman" panose="02020603050405020304" pitchFamily="18" charset="0"/>
                <a:cs typeface="Times New Roman" panose="02020603050405020304" pitchFamily="18" charset="0"/>
              </a:rPr>
              <a:t>Made by Kalp Adhwaryu</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57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2154"/>
          </a:xfrm>
        </p:spPr>
        <p:txBody>
          <a:bodyPr/>
          <a:lstStyle/>
          <a:p>
            <a:pPr algn="ctr"/>
            <a:r>
              <a:rPr lang="en-US" b="1" u="sng" dirty="0" smtClean="0"/>
              <a:t>Introduction</a:t>
            </a:r>
            <a:endParaRPr lang="en-US" b="1" u="sng" dirty="0"/>
          </a:p>
        </p:txBody>
      </p:sp>
      <p:sp>
        <p:nvSpPr>
          <p:cNvPr id="3" name="Content Placeholder 2"/>
          <p:cNvSpPr>
            <a:spLocks noGrp="1"/>
          </p:cNvSpPr>
          <p:nvPr>
            <p:ph idx="1"/>
          </p:nvPr>
        </p:nvSpPr>
        <p:spPr>
          <a:xfrm>
            <a:off x="783771" y="1031966"/>
            <a:ext cx="10868298" cy="5499463"/>
          </a:xfrm>
        </p:spPr>
        <p:txBody>
          <a:bodyPr>
            <a:noAutofit/>
          </a:bodyPr>
          <a:lstStyle/>
          <a:p>
            <a:r>
              <a:rPr lang="en-US" dirty="0" smtClean="0"/>
              <a:t>We all use the internet and we all need to create multiple accounts on multiple websites and apps to avail its services.</a:t>
            </a:r>
          </a:p>
          <a:p>
            <a:r>
              <a:rPr lang="en-US" dirty="0" smtClean="0"/>
              <a:t>Some services are available only if the user creates an account for that service.</a:t>
            </a:r>
          </a:p>
          <a:p>
            <a:r>
              <a:rPr lang="en-US" dirty="0" smtClean="0"/>
              <a:t>So creating a new password for a new account every time and remembering it for future is a bit of a task.   </a:t>
            </a:r>
          </a:p>
          <a:p>
            <a:r>
              <a:rPr lang="en-US" dirty="0" smtClean="0"/>
              <a:t>We are here to present and explain a Python program is called </a:t>
            </a:r>
            <a:r>
              <a:rPr lang="en-US" dirty="0" smtClean="0"/>
              <a:t>Unique </a:t>
            </a:r>
            <a:r>
              <a:rPr lang="en-US" dirty="0" smtClean="0"/>
              <a:t>Password Generator.</a:t>
            </a:r>
          </a:p>
          <a:p>
            <a:r>
              <a:rPr lang="en-US" dirty="0" smtClean="0"/>
              <a:t>It is a program which will generate </a:t>
            </a:r>
            <a:r>
              <a:rPr lang="en-US" dirty="0" smtClean="0"/>
              <a:t>unique </a:t>
            </a:r>
            <a:r>
              <a:rPr lang="en-US" dirty="0" smtClean="0"/>
              <a:t>password for the user as an output every time it is run.</a:t>
            </a:r>
          </a:p>
          <a:p>
            <a:r>
              <a:rPr lang="en-US" dirty="0" smtClean="0"/>
              <a:t> The type of password generated every time is the type of password the user wants. For example password with – only text, only numbers, both or all these with special characters.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pPr algn="ctr"/>
            <a:r>
              <a:rPr lang="en-US" b="1" u="sng" dirty="0" smtClean="0"/>
              <a:t>Objective</a:t>
            </a:r>
            <a:endParaRPr lang="en-US" b="1" u="sng" dirty="0"/>
          </a:p>
        </p:txBody>
      </p:sp>
      <p:sp>
        <p:nvSpPr>
          <p:cNvPr id="3" name="Content Placeholder 2"/>
          <p:cNvSpPr>
            <a:spLocks noGrp="1"/>
          </p:cNvSpPr>
          <p:nvPr>
            <p:ph idx="1"/>
          </p:nvPr>
        </p:nvSpPr>
        <p:spPr>
          <a:xfrm>
            <a:off x="838200" y="1319349"/>
            <a:ext cx="10515600" cy="5290456"/>
          </a:xfrm>
        </p:spPr>
        <p:txBody>
          <a:bodyPr>
            <a:normAutofit/>
          </a:bodyPr>
          <a:lstStyle/>
          <a:p>
            <a:r>
              <a:rPr lang="en-US" dirty="0" smtClean="0"/>
              <a:t>The Python program is started by importing the libraries string and random which are already available and pre-installed in Python.</a:t>
            </a:r>
          </a:p>
          <a:p>
            <a:r>
              <a:rPr lang="en-US" dirty="0" smtClean="0"/>
              <a:t>Then there are basically two parts of the code. One is asking the user about the desired length of the password and the second part is about the type of password the user wants like text only, numbers only, alphanumeric or alphanumeric with special characters.</a:t>
            </a:r>
          </a:p>
          <a:p>
            <a:r>
              <a:rPr lang="en-US" dirty="0" smtClean="0"/>
              <a:t>Alphanumeric password means password consisting of both alphabets and numbers.</a:t>
            </a:r>
          </a:p>
          <a:p>
            <a:r>
              <a:rPr lang="en-US" dirty="0" smtClean="0"/>
              <a:t>The first block of code has a  while loop. It will run till the condition is not satisfied.</a:t>
            </a:r>
          </a:p>
          <a:p>
            <a:r>
              <a:rPr lang="en-US" dirty="0" smtClean="0"/>
              <a:t>The condition is that the input of the variable “passwordlength” should be an number(integer).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1" y="535577"/>
            <a:ext cx="10570029" cy="5641386"/>
          </a:xfrm>
        </p:spPr>
        <p:txBody>
          <a:bodyPr/>
          <a:lstStyle/>
          <a:p>
            <a:r>
              <a:rPr lang="en-US" dirty="0" smtClean="0"/>
              <a:t>At first it will ask the user to enter desired password length.</a:t>
            </a:r>
          </a:p>
          <a:p>
            <a:r>
              <a:rPr lang="en-US" dirty="0" smtClean="0"/>
              <a:t>The while loop will be repeated till the user enters a number.</a:t>
            </a:r>
          </a:p>
          <a:p>
            <a:r>
              <a:rPr lang="en-US" dirty="0" smtClean="0"/>
              <a:t>Inside the while loop statement ‘try’ and ‘except’ are used.</a:t>
            </a:r>
          </a:p>
          <a:p>
            <a:r>
              <a:rPr lang="en-US" dirty="0" smtClean="0"/>
              <a:t>It tells the interpreter to try and run a block of code which is getting the input as a number(integer) of variable ‘passwordlength’. </a:t>
            </a:r>
          </a:p>
          <a:p>
            <a:r>
              <a:rPr lang="en-US" dirty="0" smtClean="0"/>
              <a:t>If the user has entered a number then the while loop will be broken and it will come out of the loop.</a:t>
            </a:r>
          </a:p>
          <a:p>
            <a:r>
              <a:rPr lang="en-US" dirty="0" smtClean="0"/>
              <a:t>If the user enters something else than number(integer) like string or character, it will be identified as an exception as ‘ValueError’.</a:t>
            </a:r>
          </a:p>
          <a:p>
            <a:r>
              <a:rPr lang="en-US" dirty="0" smtClean="0"/>
              <a:t>And this exception is made using the ‘except’ statement.</a:t>
            </a:r>
          </a:p>
          <a:p>
            <a:r>
              <a:rPr lang="en-US" dirty="0" smtClean="0"/>
              <a:t>If the user entered input is not number(integer), it will print the except statement i.e. “Please enter a number”</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261257"/>
            <a:ext cx="10504714" cy="5915706"/>
          </a:xfrm>
        </p:spPr>
        <p:txBody>
          <a:bodyPr>
            <a:normAutofit fontScale="92500" lnSpcReduction="20000"/>
          </a:bodyPr>
          <a:lstStyle/>
          <a:p>
            <a:r>
              <a:rPr lang="en-US" dirty="0" smtClean="0"/>
              <a:t>Now the second part of code also contains a while loop and try, except statements.</a:t>
            </a:r>
          </a:p>
          <a:p>
            <a:r>
              <a:rPr lang="en-US" dirty="0" smtClean="0"/>
              <a:t>Inside the while loop is the try statements.</a:t>
            </a:r>
          </a:p>
          <a:p>
            <a:r>
              <a:rPr lang="en-US" dirty="0" smtClean="0"/>
              <a:t>The try statement consists of an input variable ‘yourchoice’ and if ..elif..else conditions.</a:t>
            </a:r>
          </a:p>
          <a:p>
            <a:r>
              <a:rPr lang="en-US" dirty="0" smtClean="0"/>
              <a:t>First the user is asked the type of password they want. For every choice there is a number assigned. For text only password - 1, for digits only password - 2, for alphanumeric password – 3 and password for alphanumeric with special characters - 4.</a:t>
            </a:r>
          </a:p>
          <a:p>
            <a:r>
              <a:rPr lang="en-US" dirty="0" smtClean="0"/>
              <a:t>For joining strings in Python join() method is used which is available in string library. It can join any two strings.</a:t>
            </a:r>
          </a:p>
          <a:p>
            <a:r>
              <a:rPr lang="en-US" dirty="0" smtClean="0"/>
              <a:t>Python random module‘s random.choice() function returns a random element from the non-empty sequence. We can use the random.choice() function for selecting a random string.</a:t>
            </a:r>
          </a:p>
          <a:p>
            <a:r>
              <a:rPr lang="en-US" dirty="0" smtClean="0"/>
              <a:t> In Python3, ascii_letters is a pre-initialized string used as string constant.ascii_letters is basically concatenation of ascii_lowercase and ascii_uppercase string constants. Also, the value generated is not locale-dependent, hence, doesn’t change.</a:t>
            </a:r>
          </a:p>
          <a:p>
            <a:endParaRPr lang="en-US"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90" y="457199"/>
            <a:ext cx="11103428" cy="6204857"/>
          </a:xfrm>
        </p:spPr>
        <p:txBody>
          <a:bodyPr>
            <a:normAutofit lnSpcReduction="10000"/>
          </a:bodyPr>
          <a:lstStyle/>
          <a:p>
            <a:r>
              <a:rPr lang="en-US" sz="2600" dirty="0" smtClean="0"/>
              <a:t>To print both uppercase and lowercase letters, string.ascii_letters is used.</a:t>
            </a:r>
          </a:p>
          <a:p>
            <a:r>
              <a:rPr lang="en-US" sz="2600" dirty="0" smtClean="0"/>
              <a:t>Similarly for printing digits, string.digits is used and for printing special characters, string.punctuation is used. This all is available in the string library.</a:t>
            </a:r>
          </a:p>
          <a:p>
            <a:r>
              <a:rPr lang="en-US" sz="2600" dirty="0" smtClean="0"/>
              <a:t> Now according to the conditions, if..elif…else statements are executed.</a:t>
            </a:r>
          </a:p>
          <a:p>
            <a:r>
              <a:rPr lang="en-US" sz="2600" dirty="0" smtClean="0"/>
              <a:t>If the user enters “1” as input then pw variable will be made by joining the randomly chosen letter from string.ascii_letters using random.choice() every time till the password length (inputted above) is reached in range of for loop and then the while loop breaks.</a:t>
            </a:r>
          </a:p>
          <a:p>
            <a:r>
              <a:rPr lang="en-US" sz="2600" dirty="0" smtClean="0"/>
              <a:t> If the user enters “2” as input then pw variable will be made by joining the randomly chosen digit from string.digits using random.choice() everytime till the password length (inputted above) is reached in range of for loop and then the while loop breaks.</a:t>
            </a:r>
          </a:p>
          <a:p>
            <a:r>
              <a:rPr lang="en-US" sz="2600" dirty="0" smtClean="0"/>
              <a:t>If the user enters “3” as input then pw variable will be made by joining the randomly chosen concatenation of letters and digits from string.ascii_letters &amp; string.digits using random.choice() everytime till the password length (inputted above) is reached in range of for loop and then the while loop breaks.</a:t>
            </a:r>
          </a:p>
          <a:p>
            <a:endParaRPr 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3" y="261256"/>
            <a:ext cx="11443063" cy="6322423"/>
          </a:xfrm>
        </p:spPr>
        <p:txBody>
          <a:bodyPr/>
          <a:lstStyle/>
          <a:p>
            <a:r>
              <a:rPr lang="en-US" dirty="0" smtClean="0"/>
              <a:t>If the user enters “4” as input then pw variable will be made by joining the randomly chosen concatenation from string.ascii_letters, string.digits &amp; string.punctuation using random.choice() everytime till the password length (inputted above) is reached in range of for loop and then the while loop breaks.</a:t>
            </a:r>
          </a:p>
          <a:p>
            <a:r>
              <a:rPr lang="en-US" dirty="0" smtClean="0"/>
              <a:t>If the user enters a number(integer) which is not in the list then it will give output as “Wrong Selection. Please select a number from the list”.</a:t>
            </a:r>
          </a:p>
          <a:p>
            <a:r>
              <a:rPr lang="en-US" dirty="0" smtClean="0"/>
              <a:t>And if the user enters anything which is not integer, then it is considered as Value-error and gives the output “Please Enter a Number”.</a:t>
            </a:r>
          </a:p>
          <a:p>
            <a:r>
              <a:rPr lang="en-US" dirty="0" smtClean="0"/>
              <a:t>When everything is inputted correctly and if the program runs successfully without any error then an output with </a:t>
            </a:r>
            <a:r>
              <a:rPr lang="en-US" smtClean="0"/>
              <a:t>the </a:t>
            </a:r>
            <a:r>
              <a:rPr lang="en-US" smtClean="0"/>
              <a:t>Unique</a:t>
            </a:r>
            <a:r>
              <a:rPr lang="en-US" smtClean="0"/>
              <a:t> </a:t>
            </a:r>
            <a:r>
              <a:rPr lang="en-US" dirty="0" smtClean="0"/>
              <a:t>Password is generated as:</a:t>
            </a:r>
          </a:p>
          <a:p>
            <a:pPr>
              <a:buNone/>
            </a:pPr>
            <a:r>
              <a:rPr lang="en-US" dirty="0" smtClean="0"/>
              <a:t>             “Here is a password for you</a:t>
            </a:r>
            <a:r>
              <a:rPr lang="en-US" dirty="0" smtClean="0">
                <a:sym typeface="Wingdings" pitchFamily="2" charset="2"/>
              </a:rPr>
              <a:t>: (</a:t>
            </a:r>
            <a:r>
              <a:rPr lang="en-US" dirty="0" err="1" smtClean="0">
                <a:sym typeface="Wingdings" pitchFamily="2" charset="2"/>
              </a:rPr>
              <a:t>RandomlyGeneratedPassword</a:t>
            </a:r>
            <a:r>
              <a:rPr lang="en-US" dirty="0" smtClean="0">
                <a:sym typeface="Wingdings" pitchFamily="2" charset="2"/>
              </a:rPr>
              <a:t>)”</a:t>
            </a:r>
            <a:r>
              <a:rPr lang="en-US"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Conclusion</a:t>
            </a:r>
            <a:endParaRPr lang="en-US" b="1" u="sng" dirty="0"/>
          </a:p>
        </p:txBody>
      </p:sp>
      <p:sp>
        <p:nvSpPr>
          <p:cNvPr id="3" name="Content Placeholder 2"/>
          <p:cNvSpPr>
            <a:spLocks noGrp="1"/>
          </p:cNvSpPr>
          <p:nvPr>
            <p:ph idx="1"/>
          </p:nvPr>
        </p:nvSpPr>
        <p:spPr/>
        <p:txBody>
          <a:bodyPr>
            <a:normAutofit lnSpcReduction="10000"/>
          </a:bodyPr>
          <a:lstStyle/>
          <a:p>
            <a:r>
              <a:rPr lang="en-US" dirty="0" smtClean="0"/>
              <a:t>So it was a Python program called </a:t>
            </a:r>
            <a:r>
              <a:rPr lang="en-US" dirty="0" smtClean="0"/>
              <a:t>Unique</a:t>
            </a:r>
            <a:r>
              <a:rPr lang="en-US" dirty="0" smtClean="0"/>
              <a:t> </a:t>
            </a:r>
            <a:r>
              <a:rPr lang="en-US" dirty="0" smtClean="0"/>
              <a:t>Password Generator.</a:t>
            </a:r>
          </a:p>
          <a:p>
            <a:r>
              <a:rPr lang="en-US" dirty="0" smtClean="0"/>
              <a:t>It used Python libraries like string and random which are pre-available in Python.</a:t>
            </a:r>
          </a:p>
          <a:p>
            <a:r>
              <a:rPr lang="en-US" dirty="0" smtClean="0"/>
              <a:t>The Python program generates password according to the user`s choice of length of the password.</a:t>
            </a:r>
          </a:p>
          <a:p>
            <a:r>
              <a:rPr lang="en-US" dirty="0" smtClean="0"/>
              <a:t>It also asks the user for the type of password like only letters, only numbers or a combination of both or a combination of both with special characters.</a:t>
            </a:r>
          </a:p>
          <a:p>
            <a:r>
              <a:rPr lang="en-US" dirty="0" smtClean="0"/>
              <a:t>Lastly it gives a </a:t>
            </a:r>
            <a:r>
              <a:rPr lang="en-US" dirty="0" smtClean="0"/>
              <a:t>Unique </a:t>
            </a:r>
            <a:r>
              <a:rPr lang="en-US" dirty="0" smtClean="0"/>
              <a:t>Password according to the choice of the user as an output.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EB8D0BC97F8746B544D6D3E7962A03" ma:contentTypeVersion="10" ma:contentTypeDescription="Create a new document." ma:contentTypeScope="" ma:versionID="df14dd131c4f4daa06eff2613244b2c4">
  <xsd:schema xmlns:xsd="http://www.w3.org/2001/XMLSchema" xmlns:xs="http://www.w3.org/2001/XMLSchema" xmlns:p="http://schemas.microsoft.com/office/2006/metadata/properties" xmlns:ns2="e4e35a25-c897-4b8d-8f91-ae4b5662f799" targetNamespace="http://schemas.microsoft.com/office/2006/metadata/properties" ma:root="true" ma:fieldsID="d65e1573be4af6dea1a6865a1a37bece" ns2:_="">
    <xsd:import namespace="e4e35a25-c897-4b8d-8f91-ae4b5662f7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e35a25-c897-4b8d-8f91-ae4b5662f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3EFC6-C6D9-4F71-83EA-2CEB9ED7B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e35a25-c897-4b8d-8f91-ae4b5662f7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B86109-1796-434D-9D36-32302C6FD02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0658373-3CDB-4095-AEF0-9DBFA992C9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870</TotalTime>
  <Words>1009</Words>
  <Application>Microsoft Office PowerPoint</Application>
  <PresentationFormat>Custom</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Introduction</vt:lpstr>
      <vt:lpstr>Objective</vt:lpstr>
      <vt:lpstr>Slide 4</vt:lpstr>
      <vt:lpstr>Slide 5</vt:lpstr>
      <vt:lpstr>Slide 6</vt:lpstr>
      <vt:lpstr>Slide 7</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Nandanwar</dc:creator>
  <cp:lastModifiedBy>de</cp:lastModifiedBy>
  <cp:revision>60</cp:revision>
  <dcterms:created xsi:type="dcterms:W3CDTF">2020-08-27T04:43:19Z</dcterms:created>
  <dcterms:modified xsi:type="dcterms:W3CDTF">2020-10-17T14:16:45Z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0x010100F5EB8D0BC97F8746B544D6D3E7962A03</vt:lpwstr>
  </property>
</Properties>
</file>