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image" Target="../media/image51.png"/><Relationship Id="rId35" Type="http://schemas.openxmlformats.org/officeDocument/2006/relationships/image" Target="../media/image52.png"/><Relationship Id="rId36" Type="http://schemas.openxmlformats.org/officeDocument/2006/relationships/image" Target="../media/image53.png"/><Relationship Id="rId37" Type="http://schemas.openxmlformats.org/officeDocument/2006/relationships/image" Target="../media/image54.png"/><Relationship Id="rId38" Type="http://schemas.openxmlformats.org/officeDocument/2006/relationships/image" Target="../media/image55.png"/><Relationship Id="rId39" Type="http://schemas.openxmlformats.org/officeDocument/2006/relationships/image" Target="../media/image56.png"/><Relationship Id="rId40" Type="http://schemas.openxmlformats.org/officeDocument/2006/relationships/image" Target="../media/image57.png"/><Relationship Id="rId41" Type="http://schemas.openxmlformats.org/officeDocument/2006/relationships/image" Target="../media/image58.png"/><Relationship Id="rId42" Type="http://schemas.openxmlformats.org/officeDocument/2006/relationships/image" Target="../media/image59.png"/><Relationship Id="rId43" Type="http://schemas.openxmlformats.org/officeDocument/2006/relationships/image" Target="../media/image60.png"/><Relationship Id="rId44" Type="http://schemas.openxmlformats.org/officeDocument/2006/relationships/image" Target="../media/image61.png"/><Relationship Id="rId45" Type="http://schemas.openxmlformats.org/officeDocument/2006/relationships/image" Target="../media/image62.png"/><Relationship Id="rId46" Type="http://schemas.openxmlformats.org/officeDocument/2006/relationships/image" Target="../media/image63.png"/><Relationship Id="rId47" Type="http://schemas.openxmlformats.org/officeDocument/2006/relationships/image" Target="../media/image64.png"/><Relationship Id="rId48" Type="http://schemas.openxmlformats.org/officeDocument/2006/relationships/image" Target="../media/image65.png"/><Relationship Id="rId49" Type="http://schemas.openxmlformats.org/officeDocument/2006/relationships/image" Target="../media/image66.png"/><Relationship Id="rId50" Type="http://schemas.openxmlformats.org/officeDocument/2006/relationships/image" Target="../media/image67.png"/><Relationship Id="rId51" Type="http://schemas.openxmlformats.org/officeDocument/2006/relationships/image" Target="../media/image68.png"/><Relationship Id="rId52" Type="http://schemas.openxmlformats.org/officeDocument/2006/relationships/image" Target="../media/image69.png"/><Relationship Id="rId53" Type="http://schemas.openxmlformats.org/officeDocument/2006/relationships/image" Target="../media/image70.png"/><Relationship Id="rId54" Type="http://schemas.openxmlformats.org/officeDocument/2006/relationships/image" Target="../media/image71.png"/><Relationship Id="rId55" Type="http://schemas.openxmlformats.org/officeDocument/2006/relationships/image" Target="../media/image72.png"/><Relationship Id="rId56" Type="http://schemas.openxmlformats.org/officeDocument/2006/relationships/image" Target="../media/image73.png"/><Relationship Id="rId57" Type="http://schemas.openxmlformats.org/officeDocument/2006/relationships/image" Target="../media/image74.png"/><Relationship Id="rId58" Type="http://schemas.openxmlformats.org/officeDocument/2006/relationships/image" Target="../media/image75.png"/><Relationship Id="rId59" Type="http://schemas.openxmlformats.org/officeDocument/2006/relationships/image" Target="../media/image76.png"/><Relationship Id="rId60" Type="http://schemas.openxmlformats.org/officeDocument/2006/relationships/image" Target="../media/image77.png"/><Relationship Id="rId61" Type="http://schemas.openxmlformats.org/officeDocument/2006/relationships/image" Target="../media/image78.png"/><Relationship Id="rId62" Type="http://schemas.openxmlformats.org/officeDocument/2006/relationships/image" Target="../media/image79.png"/><Relationship Id="rId63" Type="http://schemas.openxmlformats.org/officeDocument/2006/relationships/image" Target="../media/image80.png"/><Relationship Id="rId64" Type="http://schemas.openxmlformats.org/officeDocument/2006/relationships/image" Target="../media/image81.png"/><Relationship Id="rId65" Type="http://schemas.openxmlformats.org/officeDocument/2006/relationships/image" Target="../media/image82.png"/><Relationship Id="rId66" Type="http://schemas.openxmlformats.org/officeDocument/2006/relationships/image" Target="../media/image83.png"/><Relationship Id="rId67" Type="http://schemas.openxmlformats.org/officeDocument/2006/relationships/image" Target="../media/image84.png"/><Relationship Id="rId68" Type="http://schemas.openxmlformats.org/officeDocument/2006/relationships/image" Target="../media/image85.png"/><Relationship Id="rId69" Type="http://schemas.openxmlformats.org/officeDocument/2006/relationships/image" Target="../media/image86.png"/><Relationship Id="rId70" Type="http://schemas.openxmlformats.org/officeDocument/2006/relationships/image" Target="../media/image87.png"/><Relationship Id="rId71" Type="http://schemas.openxmlformats.org/officeDocument/2006/relationships/image" Target="../media/image88.png"/><Relationship Id="rId72" Type="http://schemas.openxmlformats.org/officeDocument/2006/relationships/image" Target="../media/image89.png"/><Relationship Id="rId73" Type="http://schemas.openxmlformats.org/officeDocument/2006/relationships/image" Target="../media/image90.png"/><Relationship Id="rId74" Type="http://schemas.openxmlformats.org/officeDocument/2006/relationships/image" Target="../media/image91.png"/><Relationship Id="rId75" Type="http://schemas.openxmlformats.org/officeDocument/2006/relationships/image" Target="../media/image92.png"/><Relationship Id="rId76" Type="http://schemas.openxmlformats.org/officeDocument/2006/relationships/image" Target="../media/image93.png"/><Relationship Id="rId77" Type="http://schemas.openxmlformats.org/officeDocument/2006/relationships/image" Target="../media/image94.png"/><Relationship Id="rId78" Type="http://schemas.openxmlformats.org/officeDocument/2006/relationships/image" Target="../media/image95.png"/><Relationship Id="rId79" Type="http://schemas.openxmlformats.org/officeDocument/2006/relationships/image" Target="../media/image96.png"/><Relationship Id="rId80" Type="http://schemas.openxmlformats.org/officeDocument/2006/relationships/image" Target="../media/image97.png"/><Relationship Id="rId81" Type="http://schemas.openxmlformats.org/officeDocument/2006/relationships/image" Target="../media/image98.png"/><Relationship Id="rId82" Type="http://schemas.openxmlformats.org/officeDocument/2006/relationships/image" Target="../media/image99.png"/><Relationship Id="rId83" Type="http://schemas.openxmlformats.org/officeDocument/2006/relationships/image" Target="../media/image100.png"/><Relationship Id="rId84" Type="http://schemas.openxmlformats.org/officeDocument/2006/relationships/image" Target="../media/image101.png"/><Relationship Id="rId85" Type="http://schemas.openxmlformats.org/officeDocument/2006/relationships/image" Target="../media/image102.png"/><Relationship Id="rId86" Type="http://schemas.openxmlformats.org/officeDocument/2006/relationships/image" Target="../media/image103.png"/><Relationship Id="rId87" Type="http://schemas.openxmlformats.org/officeDocument/2006/relationships/image" Target="../media/image104.png"/><Relationship Id="rId88" Type="http://schemas.openxmlformats.org/officeDocument/2006/relationships/image" Target="../media/image105.png"/><Relationship Id="rId89" Type="http://schemas.openxmlformats.org/officeDocument/2006/relationships/image" Target="../media/image106.png"/><Relationship Id="rId90" Type="http://schemas.openxmlformats.org/officeDocument/2006/relationships/image" Target="../media/image107.png"/><Relationship Id="rId91" Type="http://schemas.openxmlformats.org/officeDocument/2006/relationships/image" Target="../media/image108.png"/><Relationship Id="rId92" Type="http://schemas.openxmlformats.org/officeDocument/2006/relationships/image" Target="../media/image109.png"/><Relationship Id="rId93" Type="http://schemas.openxmlformats.org/officeDocument/2006/relationships/image" Target="../media/image110.png"/><Relationship Id="rId94" Type="http://schemas.openxmlformats.org/officeDocument/2006/relationships/image" Target="../media/image111.png"/><Relationship Id="rId95" Type="http://schemas.openxmlformats.org/officeDocument/2006/relationships/image" Target="../media/image112.png"/><Relationship Id="rId96" Type="http://schemas.openxmlformats.org/officeDocument/2006/relationships/image" Target="../media/image113.png"/><Relationship Id="rId97" Type="http://schemas.openxmlformats.org/officeDocument/2006/relationships/image" Target="../media/image114.png"/><Relationship Id="rId98" Type="http://schemas.openxmlformats.org/officeDocument/2006/relationships/image" Target="../media/image115.png"/><Relationship Id="rId99" Type="http://schemas.openxmlformats.org/officeDocument/2006/relationships/image" Target="../media/image116.png"/><Relationship Id="rId100" Type="http://schemas.openxmlformats.org/officeDocument/2006/relationships/image" Target="../media/image117.png"/><Relationship Id="rId101" Type="http://schemas.openxmlformats.org/officeDocument/2006/relationships/image" Target="../media/image118.png"/><Relationship Id="rId102" Type="http://schemas.openxmlformats.org/officeDocument/2006/relationships/image" Target="../media/image119.png"/><Relationship Id="rId103" Type="http://schemas.openxmlformats.org/officeDocument/2006/relationships/image" Target="../media/image120.png"/><Relationship Id="rId104" Type="http://schemas.openxmlformats.org/officeDocument/2006/relationships/image" Target="../media/image121.png"/><Relationship Id="rId105" Type="http://schemas.openxmlformats.org/officeDocument/2006/relationships/image" Target="../media/image122.png"/><Relationship Id="rId106" Type="http://schemas.openxmlformats.org/officeDocument/2006/relationships/image" Target="../media/image123.png"/><Relationship Id="rId107" Type="http://schemas.openxmlformats.org/officeDocument/2006/relationships/image" Target="../media/image124.png"/><Relationship Id="rId108" Type="http://schemas.openxmlformats.org/officeDocument/2006/relationships/image" Target="../media/image125.png"/><Relationship Id="rId109" Type="http://schemas.openxmlformats.org/officeDocument/2006/relationships/image" Target="../media/image126.png"/><Relationship Id="rId110" Type="http://schemas.openxmlformats.org/officeDocument/2006/relationships/image" Target="../media/image127.png"/><Relationship Id="rId111" Type="http://schemas.openxmlformats.org/officeDocument/2006/relationships/image" Target="../media/image128.png"/><Relationship Id="rId112" Type="http://schemas.openxmlformats.org/officeDocument/2006/relationships/image" Target="../media/image129.png"/><Relationship Id="rId113" Type="http://schemas.openxmlformats.org/officeDocument/2006/relationships/image" Target="../media/image130.png"/><Relationship Id="rId114" Type="http://schemas.openxmlformats.org/officeDocument/2006/relationships/image" Target="../media/image131.png"/><Relationship Id="rId115" Type="http://schemas.openxmlformats.org/officeDocument/2006/relationships/image" Target="../media/image132.png"/><Relationship Id="rId116" Type="http://schemas.openxmlformats.org/officeDocument/2006/relationships/image" Target="../media/image133.png"/><Relationship Id="rId117" Type="http://schemas.openxmlformats.org/officeDocument/2006/relationships/image" Target="../media/image134.png"/><Relationship Id="rId118" Type="http://schemas.openxmlformats.org/officeDocument/2006/relationships/image" Target="../media/image135.png"/><Relationship Id="rId119" Type="http://schemas.openxmlformats.org/officeDocument/2006/relationships/image" Target="../media/image136.png"/><Relationship Id="rId120" Type="http://schemas.openxmlformats.org/officeDocument/2006/relationships/image" Target="../media/image137.png"/><Relationship Id="rId121" Type="http://schemas.openxmlformats.org/officeDocument/2006/relationships/image" Target="../media/image138.png"/><Relationship Id="rId122" Type="http://schemas.openxmlformats.org/officeDocument/2006/relationships/image" Target="../media/image139.png"/><Relationship Id="rId123" Type="http://schemas.openxmlformats.org/officeDocument/2006/relationships/image" Target="../media/image140.png"/><Relationship Id="rId124" Type="http://schemas.openxmlformats.org/officeDocument/2006/relationships/image" Target="../media/image141.png"/><Relationship Id="rId125" Type="http://schemas.openxmlformats.org/officeDocument/2006/relationships/image" Target="../media/image142.png"/><Relationship Id="rId126" Type="http://schemas.openxmlformats.org/officeDocument/2006/relationships/image" Target="../media/image143.png"/><Relationship Id="rId127" Type="http://schemas.openxmlformats.org/officeDocument/2006/relationships/image" Target="../media/image144.png"/><Relationship Id="rId128" Type="http://schemas.openxmlformats.org/officeDocument/2006/relationships/image" Target="../media/image145.png"/><Relationship Id="rId129" Type="http://schemas.openxmlformats.org/officeDocument/2006/relationships/image" Target="../media/image146.png"/><Relationship Id="rId130" Type="http://schemas.openxmlformats.org/officeDocument/2006/relationships/image" Target="../media/image147.png"/><Relationship Id="rId131" Type="http://schemas.openxmlformats.org/officeDocument/2006/relationships/image" Target="../media/image148.png"/><Relationship Id="rId132" Type="http://schemas.openxmlformats.org/officeDocument/2006/relationships/image" Target="../media/image149.png"/><Relationship Id="rId133" Type="http://schemas.openxmlformats.org/officeDocument/2006/relationships/image" Target="../media/image150.png"/><Relationship Id="rId134" Type="http://schemas.openxmlformats.org/officeDocument/2006/relationships/image" Target="../media/image15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Drawing"/>
          <p:cNvGrpSpPr/>
          <p:nvPr/>
        </p:nvGrpSpPr>
        <p:grpSpPr>
          <a:xfrm>
            <a:off x="920749" y="1259611"/>
            <a:ext cx="12009071" cy="7452590"/>
            <a:chOff x="0" y="0"/>
            <a:chExt cx="12009069" cy="7452588"/>
          </a:xfrm>
        </p:grpSpPr>
        <p:sp>
          <p:nvSpPr>
            <p:cNvPr id="119" name="Line"/>
            <p:cNvSpPr/>
            <p:nvPr/>
          </p:nvSpPr>
          <p:spPr>
            <a:xfrm>
              <a:off x="1809749" y="0"/>
              <a:ext cx="235157" cy="78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462" fill="norm" stroke="1" extrusionOk="0">
                  <a:moveTo>
                    <a:pt x="4547" y="8821"/>
                  </a:moveTo>
                  <a:cubicBezTo>
                    <a:pt x="5116" y="10505"/>
                    <a:pt x="5684" y="12189"/>
                    <a:pt x="6063" y="14192"/>
                  </a:cubicBezTo>
                  <a:cubicBezTo>
                    <a:pt x="6442" y="16195"/>
                    <a:pt x="6632" y="18518"/>
                    <a:pt x="6726" y="19853"/>
                  </a:cubicBezTo>
                  <a:cubicBezTo>
                    <a:pt x="6821" y="21189"/>
                    <a:pt x="6821" y="21537"/>
                    <a:pt x="6632" y="21450"/>
                  </a:cubicBezTo>
                  <a:cubicBezTo>
                    <a:pt x="6442" y="21363"/>
                    <a:pt x="6063" y="20840"/>
                    <a:pt x="5589" y="19592"/>
                  </a:cubicBezTo>
                  <a:cubicBezTo>
                    <a:pt x="5116" y="18343"/>
                    <a:pt x="4547" y="16369"/>
                    <a:pt x="4358" y="14192"/>
                  </a:cubicBezTo>
                  <a:cubicBezTo>
                    <a:pt x="4168" y="12014"/>
                    <a:pt x="4358" y="9634"/>
                    <a:pt x="5211" y="7514"/>
                  </a:cubicBezTo>
                  <a:cubicBezTo>
                    <a:pt x="6063" y="5395"/>
                    <a:pt x="7579" y="3537"/>
                    <a:pt x="8432" y="2463"/>
                  </a:cubicBezTo>
                  <a:cubicBezTo>
                    <a:pt x="9284" y="1389"/>
                    <a:pt x="9474" y="1098"/>
                    <a:pt x="9853" y="808"/>
                  </a:cubicBezTo>
                  <a:cubicBezTo>
                    <a:pt x="10232" y="518"/>
                    <a:pt x="10800" y="227"/>
                    <a:pt x="11558" y="82"/>
                  </a:cubicBezTo>
                  <a:cubicBezTo>
                    <a:pt x="12316" y="-63"/>
                    <a:pt x="13263" y="-63"/>
                    <a:pt x="14779" y="489"/>
                  </a:cubicBezTo>
                  <a:cubicBezTo>
                    <a:pt x="16295" y="1040"/>
                    <a:pt x="18379" y="2143"/>
                    <a:pt x="19705" y="3653"/>
                  </a:cubicBezTo>
                  <a:cubicBezTo>
                    <a:pt x="21032" y="5163"/>
                    <a:pt x="21600" y="7079"/>
                    <a:pt x="20368" y="8560"/>
                  </a:cubicBezTo>
                  <a:cubicBezTo>
                    <a:pt x="19137" y="10040"/>
                    <a:pt x="16105" y="11085"/>
                    <a:pt x="12411" y="11753"/>
                  </a:cubicBezTo>
                  <a:cubicBezTo>
                    <a:pt x="8716" y="12421"/>
                    <a:pt x="4358" y="12711"/>
                    <a:pt x="0" y="130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2019299" y="475928"/>
              <a:ext cx="234951" cy="26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0" fill="norm" stroke="1" extrusionOk="0">
                  <a:moveTo>
                    <a:pt x="0" y="6275"/>
                  </a:moveTo>
                  <a:cubicBezTo>
                    <a:pt x="389" y="5451"/>
                    <a:pt x="778" y="4626"/>
                    <a:pt x="2141" y="4132"/>
                  </a:cubicBezTo>
                  <a:cubicBezTo>
                    <a:pt x="3503" y="3637"/>
                    <a:pt x="5838" y="3472"/>
                    <a:pt x="7881" y="5204"/>
                  </a:cubicBezTo>
                  <a:cubicBezTo>
                    <a:pt x="9924" y="6935"/>
                    <a:pt x="11676" y="10562"/>
                    <a:pt x="12357" y="13365"/>
                  </a:cubicBezTo>
                  <a:cubicBezTo>
                    <a:pt x="13038" y="16168"/>
                    <a:pt x="12649" y="18147"/>
                    <a:pt x="12065" y="19384"/>
                  </a:cubicBezTo>
                  <a:cubicBezTo>
                    <a:pt x="11481" y="20620"/>
                    <a:pt x="10703" y="21115"/>
                    <a:pt x="10119" y="20620"/>
                  </a:cubicBezTo>
                  <a:cubicBezTo>
                    <a:pt x="9535" y="20126"/>
                    <a:pt x="9146" y="18642"/>
                    <a:pt x="9049" y="16168"/>
                  </a:cubicBezTo>
                  <a:cubicBezTo>
                    <a:pt x="8951" y="13695"/>
                    <a:pt x="9146" y="10233"/>
                    <a:pt x="10508" y="7182"/>
                  </a:cubicBezTo>
                  <a:cubicBezTo>
                    <a:pt x="11870" y="4132"/>
                    <a:pt x="14400" y="1494"/>
                    <a:pt x="16443" y="504"/>
                  </a:cubicBezTo>
                  <a:cubicBezTo>
                    <a:pt x="18486" y="-485"/>
                    <a:pt x="20043" y="175"/>
                    <a:pt x="21600" y="8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2292425" y="499742"/>
              <a:ext cx="154483" cy="20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0353" fill="norm" stroke="1" extrusionOk="0">
                  <a:moveTo>
                    <a:pt x="20453" y="5622"/>
                  </a:moveTo>
                  <a:cubicBezTo>
                    <a:pt x="18463" y="3945"/>
                    <a:pt x="16474" y="2267"/>
                    <a:pt x="14200" y="1114"/>
                  </a:cubicBezTo>
                  <a:cubicBezTo>
                    <a:pt x="11926" y="-40"/>
                    <a:pt x="9368" y="-669"/>
                    <a:pt x="6668" y="1114"/>
                  </a:cubicBezTo>
                  <a:cubicBezTo>
                    <a:pt x="3968" y="2896"/>
                    <a:pt x="1126" y="7090"/>
                    <a:pt x="274" y="10865"/>
                  </a:cubicBezTo>
                  <a:cubicBezTo>
                    <a:pt x="-579" y="14640"/>
                    <a:pt x="558" y="17995"/>
                    <a:pt x="3684" y="19463"/>
                  </a:cubicBezTo>
                  <a:cubicBezTo>
                    <a:pt x="6810" y="20931"/>
                    <a:pt x="11926" y="20512"/>
                    <a:pt x="15195" y="18729"/>
                  </a:cubicBezTo>
                  <a:cubicBezTo>
                    <a:pt x="18463" y="16947"/>
                    <a:pt x="19884" y="13801"/>
                    <a:pt x="20453" y="11704"/>
                  </a:cubicBezTo>
                  <a:cubicBezTo>
                    <a:pt x="21021" y="9607"/>
                    <a:pt x="20737" y="8558"/>
                    <a:pt x="19742" y="7824"/>
                  </a:cubicBezTo>
                  <a:cubicBezTo>
                    <a:pt x="18747" y="7090"/>
                    <a:pt x="17042" y="6671"/>
                    <a:pt x="16047" y="5937"/>
                  </a:cubicBezTo>
                  <a:cubicBezTo>
                    <a:pt x="15053" y="5203"/>
                    <a:pt x="14768" y="4154"/>
                    <a:pt x="14484" y="31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2561960" y="173760"/>
              <a:ext cx="183869" cy="57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72" fill="norm" stroke="1" extrusionOk="0">
                  <a:moveTo>
                    <a:pt x="4817" y="2420"/>
                  </a:moveTo>
                  <a:cubicBezTo>
                    <a:pt x="4326" y="1792"/>
                    <a:pt x="3835" y="1164"/>
                    <a:pt x="3099" y="692"/>
                  </a:cubicBezTo>
                  <a:cubicBezTo>
                    <a:pt x="2363" y="221"/>
                    <a:pt x="1381" y="-93"/>
                    <a:pt x="767" y="25"/>
                  </a:cubicBezTo>
                  <a:cubicBezTo>
                    <a:pt x="153" y="143"/>
                    <a:pt x="-92" y="692"/>
                    <a:pt x="31" y="2224"/>
                  </a:cubicBezTo>
                  <a:cubicBezTo>
                    <a:pt x="153" y="3756"/>
                    <a:pt x="644" y="6269"/>
                    <a:pt x="1381" y="8704"/>
                  </a:cubicBezTo>
                  <a:cubicBezTo>
                    <a:pt x="2117" y="11139"/>
                    <a:pt x="3099" y="13495"/>
                    <a:pt x="3590" y="14870"/>
                  </a:cubicBezTo>
                  <a:cubicBezTo>
                    <a:pt x="4081" y="16244"/>
                    <a:pt x="4081" y="16637"/>
                    <a:pt x="4203" y="17030"/>
                  </a:cubicBezTo>
                  <a:cubicBezTo>
                    <a:pt x="4326" y="17423"/>
                    <a:pt x="4572" y="17815"/>
                    <a:pt x="4694" y="17776"/>
                  </a:cubicBezTo>
                  <a:cubicBezTo>
                    <a:pt x="4817" y="17737"/>
                    <a:pt x="4817" y="17266"/>
                    <a:pt x="6044" y="16048"/>
                  </a:cubicBezTo>
                  <a:cubicBezTo>
                    <a:pt x="7272" y="14831"/>
                    <a:pt x="9726" y="12867"/>
                    <a:pt x="11567" y="11728"/>
                  </a:cubicBezTo>
                  <a:cubicBezTo>
                    <a:pt x="13408" y="10589"/>
                    <a:pt x="14635" y="10275"/>
                    <a:pt x="15863" y="10079"/>
                  </a:cubicBezTo>
                  <a:cubicBezTo>
                    <a:pt x="17090" y="9882"/>
                    <a:pt x="18317" y="9804"/>
                    <a:pt x="19176" y="10000"/>
                  </a:cubicBezTo>
                  <a:cubicBezTo>
                    <a:pt x="20035" y="10196"/>
                    <a:pt x="20526" y="10668"/>
                    <a:pt x="20894" y="12042"/>
                  </a:cubicBezTo>
                  <a:cubicBezTo>
                    <a:pt x="21263" y="13417"/>
                    <a:pt x="21508" y="15695"/>
                    <a:pt x="21140" y="17344"/>
                  </a:cubicBezTo>
                  <a:cubicBezTo>
                    <a:pt x="20772" y="18994"/>
                    <a:pt x="19790" y="20015"/>
                    <a:pt x="17581" y="20643"/>
                  </a:cubicBezTo>
                  <a:cubicBezTo>
                    <a:pt x="15372" y="21271"/>
                    <a:pt x="11935" y="21507"/>
                    <a:pt x="9358" y="21468"/>
                  </a:cubicBezTo>
                  <a:cubicBezTo>
                    <a:pt x="6781" y="21428"/>
                    <a:pt x="5063" y="21114"/>
                    <a:pt x="5308" y="20525"/>
                  </a:cubicBezTo>
                  <a:cubicBezTo>
                    <a:pt x="5553" y="19936"/>
                    <a:pt x="7763" y="19072"/>
                    <a:pt x="9972" y="182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895570" y="455836"/>
              <a:ext cx="273080" cy="22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21" fill="norm" stroke="1" extrusionOk="0">
                  <a:moveTo>
                    <a:pt x="11875" y="13110"/>
                  </a:moveTo>
                  <a:cubicBezTo>
                    <a:pt x="11380" y="9110"/>
                    <a:pt x="10885" y="5110"/>
                    <a:pt x="10308" y="2810"/>
                  </a:cubicBezTo>
                  <a:cubicBezTo>
                    <a:pt x="9731" y="510"/>
                    <a:pt x="9071" y="-90"/>
                    <a:pt x="8000" y="10"/>
                  </a:cubicBezTo>
                  <a:cubicBezTo>
                    <a:pt x="6928" y="110"/>
                    <a:pt x="5444" y="910"/>
                    <a:pt x="3878" y="3210"/>
                  </a:cubicBezTo>
                  <a:cubicBezTo>
                    <a:pt x="2311" y="5510"/>
                    <a:pt x="662" y="9310"/>
                    <a:pt x="168" y="12310"/>
                  </a:cubicBezTo>
                  <a:cubicBezTo>
                    <a:pt x="-327" y="15310"/>
                    <a:pt x="333" y="17510"/>
                    <a:pt x="1404" y="18210"/>
                  </a:cubicBezTo>
                  <a:cubicBezTo>
                    <a:pt x="2476" y="18910"/>
                    <a:pt x="3960" y="18110"/>
                    <a:pt x="5279" y="16710"/>
                  </a:cubicBezTo>
                  <a:cubicBezTo>
                    <a:pt x="6598" y="15310"/>
                    <a:pt x="7752" y="13310"/>
                    <a:pt x="8742" y="11710"/>
                  </a:cubicBezTo>
                  <a:cubicBezTo>
                    <a:pt x="9731" y="10110"/>
                    <a:pt x="10555" y="8910"/>
                    <a:pt x="10968" y="8910"/>
                  </a:cubicBezTo>
                  <a:cubicBezTo>
                    <a:pt x="11380" y="8910"/>
                    <a:pt x="11380" y="10110"/>
                    <a:pt x="11957" y="12210"/>
                  </a:cubicBezTo>
                  <a:cubicBezTo>
                    <a:pt x="12534" y="14310"/>
                    <a:pt x="13688" y="17310"/>
                    <a:pt x="15090" y="19110"/>
                  </a:cubicBezTo>
                  <a:cubicBezTo>
                    <a:pt x="16491" y="20910"/>
                    <a:pt x="18140" y="21510"/>
                    <a:pt x="19212" y="21410"/>
                  </a:cubicBezTo>
                  <a:cubicBezTo>
                    <a:pt x="20284" y="21310"/>
                    <a:pt x="20778" y="20510"/>
                    <a:pt x="21273" y="197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3214925" y="214586"/>
              <a:ext cx="128441" cy="50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518" fill="norm" stroke="1" extrusionOk="0">
                  <a:moveTo>
                    <a:pt x="4847" y="1318"/>
                  </a:moveTo>
                  <a:cubicBezTo>
                    <a:pt x="4161" y="683"/>
                    <a:pt x="3475" y="48"/>
                    <a:pt x="2961" y="2"/>
                  </a:cubicBezTo>
                  <a:cubicBezTo>
                    <a:pt x="2447" y="-43"/>
                    <a:pt x="2104" y="502"/>
                    <a:pt x="1932" y="2589"/>
                  </a:cubicBezTo>
                  <a:cubicBezTo>
                    <a:pt x="1761" y="4676"/>
                    <a:pt x="1761" y="8307"/>
                    <a:pt x="1932" y="11029"/>
                  </a:cubicBezTo>
                  <a:cubicBezTo>
                    <a:pt x="2104" y="13752"/>
                    <a:pt x="2447" y="15567"/>
                    <a:pt x="3818" y="15340"/>
                  </a:cubicBezTo>
                  <a:cubicBezTo>
                    <a:pt x="5190" y="15113"/>
                    <a:pt x="7590" y="12844"/>
                    <a:pt x="9647" y="11574"/>
                  </a:cubicBezTo>
                  <a:cubicBezTo>
                    <a:pt x="11704" y="10303"/>
                    <a:pt x="13418" y="10031"/>
                    <a:pt x="14790" y="10122"/>
                  </a:cubicBezTo>
                  <a:cubicBezTo>
                    <a:pt x="16161" y="10212"/>
                    <a:pt x="17190" y="10666"/>
                    <a:pt x="18390" y="11982"/>
                  </a:cubicBezTo>
                  <a:cubicBezTo>
                    <a:pt x="19590" y="13298"/>
                    <a:pt x="20961" y="15476"/>
                    <a:pt x="20790" y="17155"/>
                  </a:cubicBezTo>
                  <a:cubicBezTo>
                    <a:pt x="20618" y="18834"/>
                    <a:pt x="18904" y="20014"/>
                    <a:pt x="15990" y="20695"/>
                  </a:cubicBezTo>
                  <a:cubicBezTo>
                    <a:pt x="13075" y="21375"/>
                    <a:pt x="8961" y="21557"/>
                    <a:pt x="6218" y="21512"/>
                  </a:cubicBezTo>
                  <a:cubicBezTo>
                    <a:pt x="3475" y="21466"/>
                    <a:pt x="2104" y="21194"/>
                    <a:pt x="1075" y="20740"/>
                  </a:cubicBezTo>
                  <a:cubicBezTo>
                    <a:pt x="47" y="20286"/>
                    <a:pt x="-639" y="19651"/>
                    <a:pt x="904" y="19016"/>
                  </a:cubicBezTo>
                  <a:cubicBezTo>
                    <a:pt x="2447" y="18381"/>
                    <a:pt x="6218" y="17745"/>
                    <a:pt x="9990" y="171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3422650" y="575538"/>
              <a:ext cx="3175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460750" y="359638"/>
              <a:ext cx="3175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3647786" y="194538"/>
              <a:ext cx="9814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fill="norm" stroke="1" extrusionOk="0">
                  <a:moveTo>
                    <a:pt x="7069" y="0"/>
                  </a:moveTo>
                  <a:cubicBezTo>
                    <a:pt x="7069" y="2880"/>
                    <a:pt x="7069" y="5760"/>
                    <a:pt x="4909" y="8894"/>
                  </a:cubicBezTo>
                  <a:cubicBezTo>
                    <a:pt x="2749" y="12028"/>
                    <a:pt x="-1571" y="15416"/>
                    <a:pt x="589" y="17576"/>
                  </a:cubicBezTo>
                  <a:cubicBezTo>
                    <a:pt x="2749" y="19736"/>
                    <a:pt x="11389" y="20668"/>
                    <a:pt x="2002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759200" y="512038"/>
              <a:ext cx="19050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759200" y="321538"/>
              <a:ext cx="2540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956520" y="167021"/>
              <a:ext cx="115636" cy="55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416" fill="norm" stroke="1" extrusionOk="0">
                  <a:moveTo>
                    <a:pt x="3385" y="1309"/>
                  </a:moveTo>
                  <a:cubicBezTo>
                    <a:pt x="3385" y="655"/>
                    <a:pt x="3385" y="0"/>
                    <a:pt x="3000" y="0"/>
                  </a:cubicBezTo>
                  <a:cubicBezTo>
                    <a:pt x="2614" y="0"/>
                    <a:pt x="1843" y="655"/>
                    <a:pt x="1264" y="2577"/>
                  </a:cubicBezTo>
                  <a:cubicBezTo>
                    <a:pt x="685" y="4500"/>
                    <a:pt x="300" y="7691"/>
                    <a:pt x="107" y="10595"/>
                  </a:cubicBezTo>
                  <a:cubicBezTo>
                    <a:pt x="-86" y="13500"/>
                    <a:pt x="-86" y="16118"/>
                    <a:pt x="685" y="17877"/>
                  </a:cubicBezTo>
                  <a:cubicBezTo>
                    <a:pt x="1457" y="19636"/>
                    <a:pt x="3000" y="20536"/>
                    <a:pt x="4735" y="21027"/>
                  </a:cubicBezTo>
                  <a:cubicBezTo>
                    <a:pt x="6471" y="21518"/>
                    <a:pt x="8400" y="21600"/>
                    <a:pt x="11293" y="20945"/>
                  </a:cubicBezTo>
                  <a:cubicBezTo>
                    <a:pt x="14185" y="20291"/>
                    <a:pt x="18043" y="18900"/>
                    <a:pt x="19778" y="18000"/>
                  </a:cubicBezTo>
                  <a:cubicBezTo>
                    <a:pt x="21514" y="17100"/>
                    <a:pt x="21128" y="16691"/>
                    <a:pt x="20743" y="162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898629" y="473917"/>
              <a:ext cx="367436" cy="54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57" fill="norm" stroke="1" extrusionOk="0">
                  <a:moveTo>
                    <a:pt x="4089" y="742"/>
                  </a:moveTo>
                  <a:cubicBezTo>
                    <a:pt x="3101" y="660"/>
                    <a:pt x="2114" y="578"/>
                    <a:pt x="1311" y="619"/>
                  </a:cubicBezTo>
                  <a:cubicBezTo>
                    <a:pt x="509" y="660"/>
                    <a:pt x="-108" y="825"/>
                    <a:pt x="15" y="949"/>
                  </a:cubicBezTo>
                  <a:cubicBezTo>
                    <a:pt x="139" y="1072"/>
                    <a:pt x="1003" y="1155"/>
                    <a:pt x="3039" y="1031"/>
                  </a:cubicBezTo>
                  <a:cubicBezTo>
                    <a:pt x="5076" y="907"/>
                    <a:pt x="8285" y="578"/>
                    <a:pt x="10198" y="330"/>
                  </a:cubicBezTo>
                  <a:cubicBezTo>
                    <a:pt x="12111" y="83"/>
                    <a:pt x="12729" y="-82"/>
                    <a:pt x="12790" y="42"/>
                  </a:cubicBezTo>
                  <a:cubicBezTo>
                    <a:pt x="12852" y="165"/>
                    <a:pt x="12358" y="578"/>
                    <a:pt x="12111" y="990"/>
                  </a:cubicBezTo>
                  <a:cubicBezTo>
                    <a:pt x="11865" y="1402"/>
                    <a:pt x="11865" y="1814"/>
                    <a:pt x="12173" y="2103"/>
                  </a:cubicBezTo>
                  <a:cubicBezTo>
                    <a:pt x="12482" y="2391"/>
                    <a:pt x="13099" y="2556"/>
                    <a:pt x="14025" y="2515"/>
                  </a:cubicBezTo>
                  <a:cubicBezTo>
                    <a:pt x="14950" y="2474"/>
                    <a:pt x="16185" y="2226"/>
                    <a:pt x="17172" y="1938"/>
                  </a:cubicBezTo>
                  <a:cubicBezTo>
                    <a:pt x="18159" y="1649"/>
                    <a:pt x="18900" y="1320"/>
                    <a:pt x="19085" y="1320"/>
                  </a:cubicBezTo>
                  <a:cubicBezTo>
                    <a:pt x="19270" y="1320"/>
                    <a:pt x="18900" y="1649"/>
                    <a:pt x="18653" y="2597"/>
                  </a:cubicBezTo>
                  <a:cubicBezTo>
                    <a:pt x="18406" y="3545"/>
                    <a:pt x="18283" y="5112"/>
                    <a:pt x="18653" y="7297"/>
                  </a:cubicBezTo>
                  <a:cubicBezTo>
                    <a:pt x="19023" y="9481"/>
                    <a:pt x="19887" y="12284"/>
                    <a:pt x="20443" y="14428"/>
                  </a:cubicBezTo>
                  <a:cubicBezTo>
                    <a:pt x="20998" y="16571"/>
                    <a:pt x="21245" y="18055"/>
                    <a:pt x="21369" y="19045"/>
                  </a:cubicBezTo>
                  <a:cubicBezTo>
                    <a:pt x="21492" y="20034"/>
                    <a:pt x="21492" y="20529"/>
                    <a:pt x="20566" y="20900"/>
                  </a:cubicBezTo>
                  <a:cubicBezTo>
                    <a:pt x="19641" y="21271"/>
                    <a:pt x="17789" y="21518"/>
                    <a:pt x="16308" y="20776"/>
                  </a:cubicBezTo>
                  <a:cubicBezTo>
                    <a:pt x="14827" y="20034"/>
                    <a:pt x="13716" y="18303"/>
                    <a:pt x="12605" y="165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806899" y="391388"/>
              <a:ext cx="260401" cy="31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44" fill="norm" stroke="1" extrusionOk="0">
                  <a:moveTo>
                    <a:pt x="527" y="5254"/>
                  </a:moveTo>
                  <a:cubicBezTo>
                    <a:pt x="178" y="4378"/>
                    <a:pt x="-170" y="3503"/>
                    <a:pt x="91" y="3065"/>
                  </a:cubicBezTo>
                  <a:cubicBezTo>
                    <a:pt x="353" y="2627"/>
                    <a:pt x="1224" y="2627"/>
                    <a:pt x="2878" y="3138"/>
                  </a:cubicBezTo>
                  <a:cubicBezTo>
                    <a:pt x="4533" y="3649"/>
                    <a:pt x="6972" y="4670"/>
                    <a:pt x="8801" y="7005"/>
                  </a:cubicBezTo>
                  <a:cubicBezTo>
                    <a:pt x="10630" y="9341"/>
                    <a:pt x="11849" y="12989"/>
                    <a:pt x="12459" y="15324"/>
                  </a:cubicBezTo>
                  <a:cubicBezTo>
                    <a:pt x="13069" y="17659"/>
                    <a:pt x="13069" y="18681"/>
                    <a:pt x="12720" y="19557"/>
                  </a:cubicBezTo>
                  <a:cubicBezTo>
                    <a:pt x="12372" y="20432"/>
                    <a:pt x="11675" y="21162"/>
                    <a:pt x="10891" y="21381"/>
                  </a:cubicBezTo>
                  <a:cubicBezTo>
                    <a:pt x="10107" y="21600"/>
                    <a:pt x="9236" y="21308"/>
                    <a:pt x="8453" y="19484"/>
                  </a:cubicBezTo>
                  <a:cubicBezTo>
                    <a:pt x="7669" y="17659"/>
                    <a:pt x="6972" y="14303"/>
                    <a:pt x="7146" y="11165"/>
                  </a:cubicBezTo>
                  <a:cubicBezTo>
                    <a:pt x="7320" y="8027"/>
                    <a:pt x="8365" y="5108"/>
                    <a:pt x="10891" y="3284"/>
                  </a:cubicBezTo>
                  <a:cubicBezTo>
                    <a:pt x="13417" y="1459"/>
                    <a:pt x="17424" y="730"/>
                    <a:pt x="2143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5143499" y="395267"/>
              <a:ext cx="241301" cy="25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98" fill="norm" stroke="1" extrusionOk="0">
                  <a:moveTo>
                    <a:pt x="0" y="12223"/>
                  </a:moveTo>
                  <a:cubicBezTo>
                    <a:pt x="2817" y="10133"/>
                    <a:pt x="5635" y="8042"/>
                    <a:pt x="7137" y="6126"/>
                  </a:cubicBezTo>
                  <a:cubicBezTo>
                    <a:pt x="8640" y="4210"/>
                    <a:pt x="8828" y="2468"/>
                    <a:pt x="8546" y="1336"/>
                  </a:cubicBezTo>
                  <a:cubicBezTo>
                    <a:pt x="8264" y="204"/>
                    <a:pt x="7513" y="-319"/>
                    <a:pt x="6104" y="204"/>
                  </a:cubicBezTo>
                  <a:cubicBezTo>
                    <a:pt x="4695" y="726"/>
                    <a:pt x="2629" y="2294"/>
                    <a:pt x="1409" y="5516"/>
                  </a:cubicBezTo>
                  <a:cubicBezTo>
                    <a:pt x="188" y="8739"/>
                    <a:pt x="-188" y="13616"/>
                    <a:pt x="282" y="16752"/>
                  </a:cubicBezTo>
                  <a:cubicBezTo>
                    <a:pt x="751" y="19887"/>
                    <a:pt x="2066" y="21281"/>
                    <a:pt x="5259" y="21194"/>
                  </a:cubicBezTo>
                  <a:cubicBezTo>
                    <a:pt x="8452" y="21107"/>
                    <a:pt x="13523" y="19539"/>
                    <a:pt x="16529" y="18233"/>
                  </a:cubicBezTo>
                  <a:cubicBezTo>
                    <a:pt x="19534" y="16926"/>
                    <a:pt x="20473" y="15881"/>
                    <a:pt x="21412" y="148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5430191" y="372338"/>
              <a:ext cx="234009" cy="27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34" fill="norm" stroke="1" extrusionOk="0">
                  <a:moveTo>
                    <a:pt x="1664" y="0"/>
                  </a:moveTo>
                  <a:cubicBezTo>
                    <a:pt x="886" y="660"/>
                    <a:pt x="108" y="1319"/>
                    <a:pt x="10" y="3215"/>
                  </a:cubicBezTo>
                  <a:cubicBezTo>
                    <a:pt x="-87" y="5111"/>
                    <a:pt x="497" y="8244"/>
                    <a:pt x="1081" y="11047"/>
                  </a:cubicBezTo>
                  <a:cubicBezTo>
                    <a:pt x="1664" y="13850"/>
                    <a:pt x="2248" y="16324"/>
                    <a:pt x="2735" y="17973"/>
                  </a:cubicBezTo>
                  <a:cubicBezTo>
                    <a:pt x="3221" y="19621"/>
                    <a:pt x="3610" y="20446"/>
                    <a:pt x="4291" y="20940"/>
                  </a:cubicBezTo>
                  <a:cubicBezTo>
                    <a:pt x="4972" y="21435"/>
                    <a:pt x="5945" y="21600"/>
                    <a:pt x="7016" y="20611"/>
                  </a:cubicBezTo>
                  <a:cubicBezTo>
                    <a:pt x="8086" y="19621"/>
                    <a:pt x="9254" y="17478"/>
                    <a:pt x="11686" y="14015"/>
                  </a:cubicBezTo>
                  <a:cubicBezTo>
                    <a:pt x="14118" y="10553"/>
                    <a:pt x="17816" y="5771"/>
                    <a:pt x="21513" y="9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5728062" y="391388"/>
              <a:ext cx="3138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2829"/>
                    <a:pt x="-1582" y="5657"/>
                    <a:pt x="1118" y="9257"/>
                  </a:cubicBezTo>
                  <a:cubicBezTo>
                    <a:pt x="3818" y="12857"/>
                    <a:pt x="11918" y="17229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5784849" y="264388"/>
              <a:ext cx="254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5854363" y="317803"/>
              <a:ext cx="235288" cy="35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79" fill="norm" stroke="1" extrusionOk="0">
                  <a:moveTo>
                    <a:pt x="1751" y="6398"/>
                  </a:moveTo>
                  <a:cubicBezTo>
                    <a:pt x="2515" y="6784"/>
                    <a:pt x="3280" y="7170"/>
                    <a:pt x="4618" y="7041"/>
                  </a:cubicBezTo>
                  <a:cubicBezTo>
                    <a:pt x="5956" y="6912"/>
                    <a:pt x="7867" y="6270"/>
                    <a:pt x="9301" y="5305"/>
                  </a:cubicBezTo>
                  <a:cubicBezTo>
                    <a:pt x="10735" y="4341"/>
                    <a:pt x="11690" y="3055"/>
                    <a:pt x="12168" y="2091"/>
                  </a:cubicBezTo>
                  <a:cubicBezTo>
                    <a:pt x="12646" y="1127"/>
                    <a:pt x="12646" y="484"/>
                    <a:pt x="11595" y="162"/>
                  </a:cubicBezTo>
                  <a:cubicBezTo>
                    <a:pt x="10544" y="-159"/>
                    <a:pt x="8441" y="-159"/>
                    <a:pt x="6243" y="1641"/>
                  </a:cubicBezTo>
                  <a:cubicBezTo>
                    <a:pt x="4044" y="3441"/>
                    <a:pt x="1751" y="7041"/>
                    <a:pt x="699" y="10255"/>
                  </a:cubicBezTo>
                  <a:cubicBezTo>
                    <a:pt x="-352" y="13470"/>
                    <a:pt x="-161" y="16298"/>
                    <a:pt x="890" y="18291"/>
                  </a:cubicBezTo>
                  <a:cubicBezTo>
                    <a:pt x="1942" y="20284"/>
                    <a:pt x="3853" y="21441"/>
                    <a:pt x="7390" y="21377"/>
                  </a:cubicBezTo>
                  <a:cubicBezTo>
                    <a:pt x="10926" y="21312"/>
                    <a:pt x="16087" y="20027"/>
                    <a:pt x="21248" y="18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6137015" y="270738"/>
              <a:ext cx="361447" cy="315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2088" y="5654"/>
                  </a:moveTo>
                  <a:cubicBezTo>
                    <a:pt x="1460" y="5509"/>
                    <a:pt x="832" y="5364"/>
                    <a:pt x="455" y="5871"/>
                  </a:cubicBezTo>
                  <a:cubicBezTo>
                    <a:pt x="79" y="6379"/>
                    <a:pt x="-47" y="7538"/>
                    <a:pt x="16" y="9858"/>
                  </a:cubicBezTo>
                  <a:cubicBezTo>
                    <a:pt x="79" y="12177"/>
                    <a:pt x="330" y="15656"/>
                    <a:pt x="644" y="17686"/>
                  </a:cubicBezTo>
                  <a:cubicBezTo>
                    <a:pt x="958" y="19715"/>
                    <a:pt x="1334" y="20295"/>
                    <a:pt x="2465" y="19933"/>
                  </a:cubicBezTo>
                  <a:cubicBezTo>
                    <a:pt x="3595" y="19570"/>
                    <a:pt x="5479" y="18266"/>
                    <a:pt x="6546" y="17179"/>
                  </a:cubicBezTo>
                  <a:cubicBezTo>
                    <a:pt x="7613" y="16091"/>
                    <a:pt x="7865" y="15221"/>
                    <a:pt x="8053" y="14279"/>
                  </a:cubicBezTo>
                  <a:cubicBezTo>
                    <a:pt x="8241" y="13337"/>
                    <a:pt x="8367" y="12322"/>
                    <a:pt x="8367" y="12250"/>
                  </a:cubicBezTo>
                  <a:cubicBezTo>
                    <a:pt x="8367" y="12177"/>
                    <a:pt x="8241" y="13047"/>
                    <a:pt x="8430" y="14424"/>
                  </a:cubicBezTo>
                  <a:cubicBezTo>
                    <a:pt x="8618" y="15801"/>
                    <a:pt x="9120" y="17686"/>
                    <a:pt x="10000" y="19136"/>
                  </a:cubicBezTo>
                  <a:cubicBezTo>
                    <a:pt x="10879" y="20585"/>
                    <a:pt x="12134" y="21600"/>
                    <a:pt x="13516" y="21600"/>
                  </a:cubicBezTo>
                  <a:cubicBezTo>
                    <a:pt x="14897" y="21600"/>
                    <a:pt x="16404" y="20585"/>
                    <a:pt x="17723" y="18193"/>
                  </a:cubicBezTo>
                  <a:cubicBezTo>
                    <a:pt x="19041" y="15801"/>
                    <a:pt x="20172" y="12032"/>
                    <a:pt x="20800" y="9060"/>
                  </a:cubicBezTo>
                  <a:cubicBezTo>
                    <a:pt x="21427" y="6089"/>
                    <a:pt x="21553" y="3914"/>
                    <a:pt x="21365" y="2537"/>
                  </a:cubicBezTo>
                  <a:cubicBezTo>
                    <a:pt x="21176" y="1160"/>
                    <a:pt x="20674" y="580"/>
                    <a:pt x="2017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1701799" y="950188"/>
              <a:ext cx="55245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7" y="18400"/>
                    <a:pt x="314" y="15200"/>
                    <a:pt x="538" y="13800"/>
                  </a:cubicBezTo>
                  <a:cubicBezTo>
                    <a:pt x="761" y="12400"/>
                    <a:pt x="1051" y="12800"/>
                    <a:pt x="1357" y="13000"/>
                  </a:cubicBezTo>
                  <a:cubicBezTo>
                    <a:pt x="1663" y="13200"/>
                    <a:pt x="1986" y="13200"/>
                    <a:pt x="2284" y="13000"/>
                  </a:cubicBezTo>
                  <a:cubicBezTo>
                    <a:pt x="2582" y="12800"/>
                    <a:pt x="2855" y="12400"/>
                    <a:pt x="3149" y="11800"/>
                  </a:cubicBezTo>
                  <a:cubicBezTo>
                    <a:pt x="3443" y="11200"/>
                    <a:pt x="3757" y="10400"/>
                    <a:pt x="4084" y="9600"/>
                  </a:cubicBezTo>
                  <a:cubicBezTo>
                    <a:pt x="4411" y="8800"/>
                    <a:pt x="4750" y="8000"/>
                    <a:pt x="5106" y="7200"/>
                  </a:cubicBezTo>
                  <a:cubicBezTo>
                    <a:pt x="5462" y="6400"/>
                    <a:pt x="5834" y="5600"/>
                    <a:pt x="6112" y="5200"/>
                  </a:cubicBezTo>
                  <a:cubicBezTo>
                    <a:pt x="6389" y="4800"/>
                    <a:pt x="6571" y="4800"/>
                    <a:pt x="6757" y="4600"/>
                  </a:cubicBezTo>
                  <a:cubicBezTo>
                    <a:pt x="6943" y="4400"/>
                    <a:pt x="7134" y="4000"/>
                    <a:pt x="7328" y="3800"/>
                  </a:cubicBezTo>
                  <a:cubicBezTo>
                    <a:pt x="7523" y="3600"/>
                    <a:pt x="7721" y="3600"/>
                    <a:pt x="7912" y="3400"/>
                  </a:cubicBezTo>
                  <a:cubicBezTo>
                    <a:pt x="8102" y="3200"/>
                    <a:pt x="8284" y="2800"/>
                    <a:pt x="8479" y="2600"/>
                  </a:cubicBezTo>
                  <a:cubicBezTo>
                    <a:pt x="8673" y="2400"/>
                    <a:pt x="8880" y="2400"/>
                    <a:pt x="9083" y="2400"/>
                  </a:cubicBezTo>
                  <a:cubicBezTo>
                    <a:pt x="9286" y="2400"/>
                    <a:pt x="9484" y="2400"/>
                    <a:pt x="9699" y="2400"/>
                  </a:cubicBezTo>
                  <a:cubicBezTo>
                    <a:pt x="9914" y="2400"/>
                    <a:pt x="10146" y="2400"/>
                    <a:pt x="10345" y="2200"/>
                  </a:cubicBezTo>
                  <a:cubicBezTo>
                    <a:pt x="10543" y="2000"/>
                    <a:pt x="10709" y="1600"/>
                    <a:pt x="10912" y="1400"/>
                  </a:cubicBezTo>
                  <a:cubicBezTo>
                    <a:pt x="11114" y="1200"/>
                    <a:pt x="11354" y="1200"/>
                    <a:pt x="11566" y="1200"/>
                  </a:cubicBezTo>
                  <a:cubicBezTo>
                    <a:pt x="11777" y="1200"/>
                    <a:pt x="11959" y="1200"/>
                    <a:pt x="12157" y="1000"/>
                  </a:cubicBezTo>
                  <a:cubicBezTo>
                    <a:pt x="12356" y="800"/>
                    <a:pt x="12571" y="400"/>
                    <a:pt x="12786" y="200"/>
                  </a:cubicBezTo>
                  <a:cubicBezTo>
                    <a:pt x="13001" y="0"/>
                    <a:pt x="13217" y="0"/>
                    <a:pt x="13423" y="0"/>
                  </a:cubicBezTo>
                  <a:cubicBezTo>
                    <a:pt x="13630" y="0"/>
                    <a:pt x="13829" y="0"/>
                    <a:pt x="14032" y="0"/>
                  </a:cubicBezTo>
                  <a:cubicBezTo>
                    <a:pt x="14234" y="0"/>
                    <a:pt x="14441" y="0"/>
                    <a:pt x="14661" y="200"/>
                  </a:cubicBezTo>
                  <a:cubicBezTo>
                    <a:pt x="14880" y="400"/>
                    <a:pt x="15112" y="800"/>
                    <a:pt x="15310" y="1000"/>
                  </a:cubicBezTo>
                  <a:cubicBezTo>
                    <a:pt x="15509" y="1200"/>
                    <a:pt x="15674" y="1200"/>
                    <a:pt x="15865" y="1400"/>
                  </a:cubicBezTo>
                  <a:cubicBezTo>
                    <a:pt x="16055" y="1600"/>
                    <a:pt x="16270" y="2000"/>
                    <a:pt x="16473" y="2200"/>
                  </a:cubicBezTo>
                  <a:cubicBezTo>
                    <a:pt x="16676" y="2400"/>
                    <a:pt x="16866" y="2400"/>
                    <a:pt x="17143" y="2600"/>
                  </a:cubicBezTo>
                  <a:cubicBezTo>
                    <a:pt x="17421" y="2800"/>
                    <a:pt x="17785" y="3200"/>
                    <a:pt x="18137" y="3600"/>
                  </a:cubicBezTo>
                  <a:cubicBezTo>
                    <a:pt x="18488" y="4000"/>
                    <a:pt x="18828" y="4400"/>
                    <a:pt x="19196" y="5000"/>
                  </a:cubicBezTo>
                  <a:cubicBezTo>
                    <a:pt x="19564" y="5600"/>
                    <a:pt x="19961" y="6400"/>
                    <a:pt x="20346" y="7000"/>
                  </a:cubicBezTo>
                  <a:cubicBezTo>
                    <a:pt x="20731" y="7600"/>
                    <a:pt x="21103" y="8000"/>
                    <a:pt x="21310" y="8200"/>
                  </a:cubicBezTo>
                  <a:cubicBezTo>
                    <a:pt x="21517" y="8400"/>
                    <a:pt x="21559" y="8400"/>
                    <a:pt x="21600" y="8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2171699" y="1096238"/>
              <a:ext cx="42989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040"/>
                  </a:moveTo>
                  <a:cubicBezTo>
                    <a:pt x="436" y="11160"/>
                    <a:pt x="872" y="8280"/>
                    <a:pt x="1287" y="6660"/>
                  </a:cubicBezTo>
                  <a:cubicBezTo>
                    <a:pt x="1702" y="5040"/>
                    <a:pt x="2095" y="4680"/>
                    <a:pt x="2457" y="4500"/>
                  </a:cubicBezTo>
                  <a:cubicBezTo>
                    <a:pt x="2818" y="4320"/>
                    <a:pt x="3148" y="4320"/>
                    <a:pt x="3515" y="4140"/>
                  </a:cubicBezTo>
                  <a:cubicBezTo>
                    <a:pt x="3882" y="3960"/>
                    <a:pt x="4286" y="3600"/>
                    <a:pt x="4695" y="3240"/>
                  </a:cubicBezTo>
                  <a:cubicBezTo>
                    <a:pt x="5105" y="2880"/>
                    <a:pt x="5520" y="2520"/>
                    <a:pt x="5961" y="2160"/>
                  </a:cubicBezTo>
                  <a:cubicBezTo>
                    <a:pt x="6402" y="1800"/>
                    <a:pt x="6870" y="1440"/>
                    <a:pt x="7232" y="1260"/>
                  </a:cubicBezTo>
                  <a:cubicBezTo>
                    <a:pt x="7594" y="1080"/>
                    <a:pt x="7849" y="1080"/>
                    <a:pt x="8104" y="900"/>
                  </a:cubicBezTo>
                  <a:cubicBezTo>
                    <a:pt x="8359" y="720"/>
                    <a:pt x="8614" y="360"/>
                    <a:pt x="8859" y="180"/>
                  </a:cubicBezTo>
                  <a:cubicBezTo>
                    <a:pt x="9104" y="0"/>
                    <a:pt x="9338" y="0"/>
                    <a:pt x="9582" y="0"/>
                  </a:cubicBezTo>
                  <a:cubicBezTo>
                    <a:pt x="9827" y="0"/>
                    <a:pt x="10082" y="0"/>
                    <a:pt x="10359" y="0"/>
                  </a:cubicBezTo>
                  <a:cubicBezTo>
                    <a:pt x="10635" y="0"/>
                    <a:pt x="10933" y="0"/>
                    <a:pt x="11194" y="0"/>
                  </a:cubicBezTo>
                  <a:cubicBezTo>
                    <a:pt x="11454" y="0"/>
                    <a:pt x="11677" y="0"/>
                    <a:pt x="11927" y="180"/>
                  </a:cubicBezTo>
                  <a:cubicBezTo>
                    <a:pt x="12177" y="360"/>
                    <a:pt x="12454" y="720"/>
                    <a:pt x="12725" y="900"/>
                  </a:cubicBezTo>
                  <a:cubicBezTo>
                    <a:pt x="12996" y="1080"/>
                    <a:pt x="13262" y="1080"/>
                    <a:pt x="13544" y="1260"/>
                  </a:cubicBezTo>
                  <a:cubicBezTo>
                    <a:pt x="13826" y="1440"/>
                    <a:pt x="14123" y="1800"/>
                    <a:pt x="14379" y="2160"/>
                  </a:cubicBezTo>
                  <a:cubicBezTo>
                    <a:pt x="14634" y="2520"/>
                    <a:pt x="14847" y="2880"/>
                    <a:pt x="15208" y="3420"/>
                  </a:cubicBezTo>
                  <a:cubicBezTo>
                    <a:pt x="15570" y="3960"/>
                    <a:pt x="16080" y="4680"/>
                    <a:pt x="16692" y="5940"/>
                  </a:cubicBezTo>
                  <a:cubicBezTo>
                    <a:pt x="17303" y="7200"/>
                    <a:pt x="18016" y="9000"/>
                    <a:pt x="18585" y="10440"/>
                  </a:cubicBezTo>
                  <a:cubicBezTo>
                    <a:pt x="19154" y="11880"/>
                    <a:pt x="19579" y="12960"/>
                    <a:pt x="20058" y="14760"/>
                  </a:cubicBezTo>
                  <a:cubicBezTo>
                    <a:pt x="20536" y="16560"/>
                    <a:pt x="21068" y="1908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1645376" y="1249508"/>
              <a:ext cx="6361076" cy="437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76" fill="norm" stroke="1" extrusionOk="0">
                  <a:moveTo>
                    <a:pt x="2542" y="2535"/>
                  </a:moveTo>
                  <a:cubicBezTo>
                    <a:pt x="2542" y="2483"/>
                    <a:pt x="2542" y="2430"/>
                    <a:pt x="2560" y="2404"/>
                  </a:cubicBezTo>
                  <a:cubicBezTo>
                    <a:pt x="2578" y="2378"/>
                    <a:pt x="2614" y="2378"/>
                    <a:pt x="2678" y="2441"/>
                  </a:cubicBezTo>
                  <a:cubicBezTo>
                    <a:pt x="2743" y="2503"/>
                    <a:pt x="2836" y="2629"/>
                    <a:pt x="2958" y="2770"/>
                  </a:cubicBezTo>
                  <a:cubicBezTo>
                    <a:pt x="3081" y="2911"/>
                    <a:pt x="3232" y="3068"/>
                    <a:pt x="3379" y="3204"/>
                  </a:cubicBezTo>
                  <a:cubicBezTo>
                    <a:pt x="3526" y="3339"/>
                    <a:pt x="3670" y="3454"/>
                    <a:pt x="3814" y="3564"/>
                  </a:cubicBezTo>
                  <a:cubicBezTo>
                    <a:pt x="3957" y="3674"/>
                    <a:pt x="4101" y="3778"/>
                    <a:pt x="4266" y="3878"/>
                  </a:cubicBezTo>
                  <a:cubicBezTo>
                    <a:pt x="4432" y="3977"/>
                    <a:pt x="4618" y="4071"/>
                    <a:pt x="4805" y="4149"/>
                  </a:cubicBezTo>
                  <a:cubicBezTo>
                    <a:pt x="4992" y="4228"/>
                    <a:pt x="5179" y="4290"/>
                    <a:pt x="5362" y="4364"/>
                  </a:cubicBezTo>
                  <a:cubicBezTo>
                    <a:pt x="5545" y="4437"/>
                    <a:pt x="5725" y="4520"/>
                    <a:pt x="5941" y="4583"/>
                  </a:cubicBezTo>
                  <a:cubicBezTo>
                    <a:pt x="6156" y="4646"/>
                    <a:pt x="6408" y="4687"/>
                    <a:pt x="6645" y="4734"/>
                  </a:cubicBezTo>
                  <a:cubicBezTo>
                    <a:pt x="6882" y="4782"/>
                    <a:pt x="7105" y="4834"/>
                    <a:pt x="7342" y="4912"/>
                  </a:cubicBezTo>
                  <a:cubicBezTo>
                    <a:pt x="7579" y="4991"/>
                    <a:pt x="7830" y="5095"/>
                    <a:pt x="8067" y="5158"/>
                  </a:cubicBezTo>
                  <a:cubicBezTo>
                    <a:pt x="8305" y="5220"/>
                    <a:pt x="8527" y="5241"/>
                    <a:pt x="8747" y="5267"/>
                  </a:cubicBezTo>
                  <a:cubicBezTo>
                    <a:pt x="8966" y="5294"/>
                    <a:pt x="9181" y="5325"/>
                    <a:pt x="9397" y="5351"/>
                  </a:cubicBezTo>
                  <a:cubicBezTo>
                    <a:pt x="9612" y="5377"/>
                    <a:pt x="9828" y="5398"/>
                    <a:pt x="10022" y="5419"/>
                  </a:cubicBezTo>
                  <a:cubicBezTo>
                    <a:pt x="10216" y="5440"/>
                    <a:pt x="10388" y="5461"/>
                    <a:pt x="10590" y="5476"/>
                  </a:cubicBezTo>
                  <a:cubicBezTo>
                    <a:pt x="10791" y="5492"/>
                    <a:pt x="11021" y="5503"/>
                    <a:pt x="11240" y="5503"/>
                  </a:cubicBezTo>
                  <a:cubicBezTo>
                    <a:pt x="11459" y="5503"/>
                    <a:pt x="11667" y="5492"/>
                    <a:pt x="11847" y="5487"/>
                  </a:cubicBezTo>
                  <a:cubicBezTo>
                    <a:pt x="12027" y="5482"/>
                    <a:pt x="12178" y="5482"/>
                    <a:pt x="12368" y="5440"/>
                  </a:cubicBezTo>
                  <a:cubicBezTo>
                    <a:pt x="12558" y="5398"/>
                    <a:pt x="12788" y="5314"/>
                    <a:pt x="13022" y="5247"/>
                  </a:cubicBezTo>
                  <a:cubicBezTo>
                    <a:pt x="13255" y="5179"/>
                    <a:pt x="13493" y="5126"/>
                    <a:pt x="13687" y="5100"/>
                  </a:cubicBezTo>
                  <a:cubicBezTo>
                    <a:pt x="13881" y="5074"/>
                    <a:pt x="14032" y="5074"/>
                    <a:pt x="14190" y="5085"/>
                  </a:cubicBezTo>
                  <a:cubicBezTo>
                    <a:pt x="14348" y="5095"/>
                    <a:pt x="14513" y="5116"/>
                    <a:pt x="14653" y="5147"/>
                  </a:cubicBezTo>
                  <a:cubicBezTo>
                    <a:pt x="14793" y="5179"/>
                    <a:pt x="14908" y="5220"/>
                    <a:pt x="14984" y="5252"/>
                  </a:cubicBezTo>
                  <a:cubicBezTo>
                    <a:pt x="15059" y="5283"/>
                    <a:pt x="15095" y="5304"/>
                    <a:pt x="15138" y="5356"/>
                  </a:cubicBezTo>
                  <a:cubicBezTo>
                    <a:pt x="15181" y="5409"/>
                    <a:pt x="15232" y="5492"/>
                    <a:pt x="15318" y="5612"/>
                  </a:cubicBezTo>
                  <a:cubicBezTo>
                    <a:pt x="15404" y="5732"/>
                    <a:pt x="15526" y="5889"/>
                    <a:pt x="15634" y="6062"/>
                  </a:cubicBezTo>
                  <a:cubicBezTo>
                    <a:pt x="15742" y="6234"/>
                    <a:pt x="15835" y="6422"/>
                    <a:pt x="15911" y="6595"/>
                  </a:cubicBezTo>
                  <a:cubicBezTo>
                    <a:pt x="15986" y="6767"/>
                    <a:pt x="16044" y="6924"/>
                    <a:pt x="16108" y="7101"/>
                  </a:cubicBezTo>
                  <a:cubicBezTo>
                    <a:pt x="16173" y="7279"/>
                    <a:pt x="16245" y="7478"/>
                    <a:pt x="16345" y="7692"/>
                  </a:cubicBezTo>
                  <a:cubicBezTo>
                    <a:pt x="16446" y="7906"/>
                    <a:pt x="16575" y="8136"/>
                    <a:pt x="16701" y="8324"/>
                  </a:cubicBezTo>
                  <a:cubicBezTo>
                    <a:pt x="16827" y="8512"/>
                    <a:pt x="16949" y="8658"/>
                    <a:pt x="17067" y="8800"/>
                  </a:cubicBezTo>
                  <a:cubicBezTo>
                    <a:pt x="17186" y="8941"/>
                    <a:pt x="17301" y="9076"/>
                    <a:pt x="17394" y="9155"/>
                  </a:cubicBezTo>
                  <a:cubicBezTo>
                    <a:pt x="17488" y="9233"/>
                    <a:pt x="17560" y="9254"/>
                    <a:pt x="17635" y="9249"/>
                  </a:cubicBezTo>
                  <a:cubicBezTo>
                    <a:pt x="17711" y="9244"/>
                    <a:pt x="17790" y="9212"/>
                    <a:pt x="17926" y="9155"/>
                  </a:cubicBezTo>
                  <a:cubicBezTo>
                    <a:pt x="18063" y="9097"/>
                    <a:pt x="18257" y="9014"/>
                    <a:pt x="18465" y="8920"/>
                  </a:cubicBezTo>
                  <a:cubicBezTo>
                    <a:pt x="18673" y="8826"/>
                    <a:pt x="18896" y="8721"/>
                    <a:pt x="19097" y="8596"/>
                  </a:cubicBezTo>
                  <a:cubicBezTo>
                    <a:pt x="19299" y="8470"/>
                    <a:pt x="19478" y="8324"/>
                    <a:pt x="19629" y="8183"/>
                  </a:cubicBezTo>
                  <a:cubicBezTo>
                    <a:pt x="19780" y="8042"/>
                    <a:pt x="19902" y="7906"/>
                    <a:pt x="20017" y="7796"/>
                  </a:cubicBezTo>
                  <a:cubicBezTo>
                    <a:pt x="20132" y="7687"/>
                    <a:pt x="20240" y="7603"/>
                    <a:pt x="20355" y="7498"/>
                  </a:cubicBezTo>
                  <a:cubicBezTo>
                    <a:pt x="20470" y="7394"/>
                    <a:pt x="20592" y="7269"/>
                    <a:pt x="20682" y="7148"/>
                  </a:cubicBezTo>
                  <a:cubicBezTo>
                    <a:pt x="20772" y="7028"/>
                    <a:pt x="20829" y="6913"/>
                    <a:pt x="20894" y="6830"/>
                  </a:cubicBezTo>
                  <a:cubicBezTo>
                    <a:pt x="20958" y="6746"/>
                    <a:pt x="21030" y="6694"/>
                    <a:pt x="21084" y="6657"/>
                  </a:cubicBezTo>
                  <a:cubicBezTo>
                    <a:pt x="21138" y="6621"/>
                    <a:pt x="21174" y="6600"/>
                    <a:pt x="21232" y="6636"/>
                  </a:cubicBezTo>
                  <a:cubicBezTo>
                    <a:pt x="21289" y="6673"/>
                    <a:pt x="21368" y="6767"/>
                    <a:pt x="21433" y="6913"/>
                  </a:cubicBezTo>
                  <a:cubicBezTo>
                    <a:pt x="21497" y="7060"/>
                    <a:pt x="21548" y="7258"/>
                    <a:pt x="21573" y="7472"/>
                  </a:cubicBezTo>
                  <a:cubicBezTo>
                    <a:pt x="21598" y="7687"/>
                    <a:pt x="21598" y="7916"/>
                    <a:pt x="21591" y="8167"/>
                  </a:cubicBezTo>
                  <a:cubicBezTo>
                    <a:pt x="21584" y="8418"/>
                    <a:pt x="21569" y="8690"/>
                    <a:pt x="21541" y="8961"/>
                  </a:cubicBezTo>
                  <a:cubicBezTo>
                    <a:pt x="21512" y="9233"/>
                    <a:pt x="21469" y="9505"/>
                    <a:pt x="21433" y="9719"/>
                  </a:cubicBezTo>
                  <a:cubicBezTo>
                    <a:pt x="21397" y="9933"/>
                    <a:pt x="21368" y="10090"/>
                    <a:pt x="21314" y="10315"/>
                  </a:cubicBezTo>
                  <a:cubicBezTo>
                    <a:pt x="21260" y="10539"/>
                    <a:pt x="21181" y="10832"/>
                    <a:pt x="21106" y="11083"/>
                  </a:cubicBezTo>
                  <a:cubicBezTo>
                    <a:pt x="21030" y="11334"/>
                    <a:pt x="20958" y="11543"/>
                    <a:pt x="20887" y="11757"/>
                  </a:cubicBezTo>
                  <a:cubicBezTo>
                    <a:pt x="20815" y="11971"/>
                    <a:pt x="20743" y="12191"/>
                    <a:pt x="20664" y="12394"/>
                  </a:cubicBezTo>
                  <a:cubicBezTo>
                    <a:pt x="20585" y="12598"/>
                    <a:pt x="20499" y="12786"/>
                    <a:pt x="20398" y="13006"/>
                  </a:cubicBezTo>
                  <a:cubicBezTo>
                    <a:pt x="20297" y="13225"/>
                    <a:pt x="20182" y="13476"/>
                    <a:pt x="20075" y="13711"/>
                  </a:cubicBezTo>
                  <a:cubicBezTo>
                    <a:pt x="19967" y="13946"/>
                    <a:pt x="19866" y="14166"/>
                    <a:pt x="19773" y="14354"/>
                  </a:cubicBezTo>
                  <a:cubicBezTo>
                    <a:pt x="19679" y="14542"/>
                    <a:pt x="19593" y="14698"/>
                    <a:pt x="19485" y="14902"/>
                  </a:cubicBezTo>
                  <a:cubicBezTo>
                    <a:pt x="19378" y="15106"/>
                    <a:pt x="19248" y="15357"/>
                    <a:pt x="19151" y="15545"/>
                  </a:cubicBezTo>
                  <a:cubicBezTo>
                    <a:pt x="19054" y="15733"/>
                    <a:pt x="18990" y="15858"/>
                    <a:pt x="18943" y="15968"/>
                  </a:cubicBezTo>
                  <a:cubicBezTo>
                    <a:pt x="18896" y="16078"/>
                    <a:pt x="18867" y="16172"/>
                    <a:pt x="18799" y="16355"/>
                  </a:cubicBezTo>
                  <a:cubicBezTo>
                    <a:pt x="18731" y="16538"/>
                    <a:pt x="18623" y="16809"/>
                    <a:pt x="18551" y="17060"/>
                  </a:cubicBezTo>
                  <a:cubicBezTo>
                    <a:pt x="18479" y="17311"/>
                    <a:pt x="18444" y="17541"/>
                    <a:pt x="18422" y="17807"/>
                  </a:cubicBezTo>
                  <a:cubicBezTo>
                    <a:pt x="18400" y="18074"/>
                    <a:pt x="18393" y="18377"/>
                    <a:pt x="18397" y="18633"/>
                  </a:cubicBezTo>
                  <a:cubicBezTo>
                    <a:pt x="18400" y="18889"/>
                    <a:pt x="18415" y="19098"/>
                    <a:pt x="18422" y="19359"/>
                  </a:cubicBezTo>
                  <a:cubicBezTo>
                    <a:pt x="18429" y="19620"/>
                    <a:pt x="18429" y="19934"/>
                    <a:pt x="18418" y="20185"/>
                  </a:cubicBezTo>
                  <a:cubicBezTo>
                    <a:pt x="18408" y="20436"/>
                    <a:pt x="18386" y="20624"/>
                    <a:pt x="18361" y="20770"/>
                  </a:cubicBezTo>
                  <a:cubicBezTo>
                    <a:pt x="18336" y="20916"/>
                    <a:pt x="18307" y="21021"/>
                    <a:pt x="18242" y="21146"/>
                  </a:cubicBezTo>
                  <a:cubicBezTo>
                    <a:pt x="18178" y="21272"/>
                    <a:pt x="18077" y="21418"/>
                    <a:pt x="17969" y="21496"/>
                  </a:cubicBezTo>
                  <a:cubicBezTo>
                    <a:pt x="17861" y="21575"/>
                    <a:pt x="17747" y="21585"/>
                    <a:pt x="17635" y="21569"/>
                  </a:cubicBezTo>
                  <a:cubicBezTo>
                    <a:pt x="17524" y="21554"/>
                    <a:pt x="17416" y="21512"/>
                    <a:pt x="17319" y="21407"/>
                  </a:cubicBezTo>
                  <a:cubicBezTo>
                    <a:pt x="17222" y="21303"/>
                    <a:pt x="17136" y="21136"/>
                    <a:pt x="17060" y="20937"/>
                  </a:cubicBezTo>
                  <a:cubicBezTo>
                    <a:pt x="16985" y="20739"/>
                    <a:pt x="16920" y="20509"/>
                    <a:pt x="16866" y="20289"/>
                  </a:cubicBezTo>
                  <a:cubicBezTo>
                    <a:pt x="16812" y="20070"/>
                    <a:pt x="16769" y="19861"/>
                    <a:pt x="16723" y="19647"/>
                  </a:cubicBezTo>
                  <a:cubicBezTo>
                    <a:pt x="16676" y="19432"/>
                    <a:pt x="16626" y="19213"/>
                    <a:pt x="16561" y="19025"/>
                  </a:cubicBezTo>
                  <a:cubicBezTo>
                    <a:pt x="16496" y="18837"/>
                    <a:pt x="16417" y="18680"/>
                    <a:pt x="16342" y="18518"/>
                  </a:cubicBezTo>
                  <a:cubicBezTo>
                    <a:pt x="16266" y="18356"/>
                    <a:pt x="16194" y="18189"/>
                    <a:pt x="16137" y="18027"/>
                  </a:cubicBezTo>
                  <a:cubicBezTo>
                    <a:pt x="16079" y="17865"/>
                    <a:pt x="16036" y="17708"/>
                    <a:pt x="15982" y="17557"/>
                  </a:cubicBezTo>
                  <a:cubicBezTo>
                    <a:pt x="15929" y="17405"/>
                    <a:pt x="15864" y="17259"/>
                    <a:pt x="15731" y="17086"/>
                  </a:cubicBezTo>
                  <a:cubicBezTo>
                    <a:pt x="15598" y="16914"/>
                    <a:pt x="15397" y="16715"/>
                    <a:pt x="15206" y="16532"/>
                  </a:cubicBezTo>
                  <a:cubicBezTo>
                    <a:pt x="15016" y="16350"/>
                    <a:pt x="14836" y="16182"/>
                    <a:pt x="14675" y="16052"/>
                  </a:cubicBezTo>
                  <a:cubicBezTo>
                    <a:pt x="14513" y="15921"/>
                    <a:pt x="14369" y="15827"/>
                    <a:pt x="14182" y="15723"/>
                  </a:cubicBezTo>
                  <a:cubicBezTo>
                    <a:pt x="13996" y="15618"/>
                    <a:pt x="13766" y="15503"/>
                    <a:pt x="13554" y="15414"/>
                  </a:cubicBezTo>
                  <a:cubicBezTo>
                    <a:pt x="13342" y="15325"/>
                    <a:pt x="13148" y="15263"/>
                    <a:pt x="12957" y="15211"/>
                  </a:cubicBezTo>
                  <a:cubicBezTo>
                    <a:pt x="12767" y="15158"/>
                    <a:pt x="12580" y="15116"/>
                    <a:pt x="12415" y="15064"/>
                  </a:cubicBezTo>
                  <a:cubicBezTo>
                    <a:pt x="12249" y="15012"/>
                    <a:pt x="12106" y="14949"/>
                    <a:pt x="11930" y="14902"/>
                  </a:cubicBezTo>
                  <a:cubicBezTo>
                    <a:pt x="11754" y="14855"/>
                    <a:pt x="11545" y="14824"/>
                    <a:pt x="11330" y="14761"/>
                  </a:cubicBezTo>
                  <a:cubicBezTo>
                    <a:pt x="11114" y="14698"/>
                    <a:pt x="10891" y="14604"/>
                    <a:pt x="10694" y="14500"/>
                  </a:cubicBezTo>
                  <a:cubicBezTo>
                    <a:pt x="10496" y="14395"/>
                    <a:pt x="10324" y="14281"/>
                    <a:pt x="10112" y="14186"/>
                  </a:cubicBezTo>
                  <a:cubicBezTo>
                    <a:pt x="9900" y="14092"/>
                    <a:pt x="9648" y="14019"/>
                    <a:pt x="9440" y="13967"/>
                  </a:cubicBezTo>
                  <a:cubicBezTo>
                    <a:pt x="9232" y="13915"/>
                    <a:pt x="9066" y="13883"/>
                    <a:pt x="8915" y="13847"/>
                  </a:cubicBezTo>
                  <a:cubicBezTo>
                    <a:pt x="8764" y="13810"/>
                    <a:pt x="8628" y="13768"/>
                    <a:pt x="8502" y="13737"/>
                  </a:cubicBezTo>
                  <a:cubicBezTo>
                    <a:pt x="8376" y="13706"/>
                    <a:pt x="8261" y="13685"/>
                    <a:pt x="8118" y="13664"/>
                  </a:cubicBezTo>
                  <a:cubicBezTo>
                    <a:pt x="7974" y="13643"/>
                    <a:pt x="7802" y="13622"/>
                    <a:pt x="7611" y="13617"/>
                  </a:cubicBezTo>
                  <a:cubicBezTo>
                    <a:pt x="7421" y="13612"/>
                    <a:pt x="7212" y="13622"/>
                    <a:pt x="7026" y="13674"/>
                  </a:cubicBezTo>
                  <a:cubicBezTo>
                    <a:pt x="6839" y="13727"/>
                    <a:pt x="6673" y="13821"/>
                    <a:pt x="6533" y="13957"/>
                  </a:cubicBezTo>
                  <a:cubicBezTo>
                    <a:pt x="6393" y="14092"/>
                    <a:pt x="6278" y="14270"/>
                    <a:pt x="6210" y="14474"/>
                  </a:cubicBezTo>
                  <a:cubicBezTo>
                    <a:pt x="6142" y="14678"/>
                    <a:pt x="6120" y="14907"/>
                    <a:pt x="6149" y="15179"/>
                  </a:cubicBezTo>
                  <a:cubicBezTo>
                    <a:pt x="6178" y="15451"/>
                    <a:pt x="6257" y="15764"/>
                    <a:pt x="6332" y="16062"/>
                  </a:cubicBezTo>
                  <a:cubicBezTo>
                    <a:pt x="6408" y="16360"/>
                    <a:pt x="6479" y="16642"/>
                    <a:pt x="6512" y="16893"/>
                  </a:cubicBezTo>
                  <a:cubicBezTo>
                    <a:pt x="6544" y="17144"/>
                    <a:pt x="6537" y="17363"/>
                    <a:pt x="6519" y="17504"/>
                  </a:cubicBezTo>
                  <a:cubicBezTo>
                    <a:pt x="6501" y="17645"/>
                    <a:pt x="6472" y="17708"/>
                    <a:pt x="6422" y="17750"/>
                  </a:cubicBezTo>
                  <a:cubicBezTo>
                    <a:pt x="6372" y="17792"/>
                    <a:pt x="6300" y="17813"/>
                    <a:pt x="6178" y="17776"/>
                  </a:cubicBezTo>
                  <a:cubicBezTo>
                    <a:pt x="6055" y="17739"/>
                    <a:pt x="5883" y="17645"/>
                    <a:pt x="5747" y="17520"/>
                  </a:cubicBezTo>
                  <a:cubicBezTo>
                    <a:pt x="5610" y="17395"/>
                    <a:pt x="5509" y="17238"/>
                    <a:pt x="5398" y="17045"/>
                  </a:cubicBezTo>
                  <a:cubicBezTo>
                    <a:pt x="5287" y="16851"/>
                    <a:pt x="5164" y="16621"/>
                    <a:pt x="5057" y="16428"/>
                  </a:cubicBezTo>
                  <a:cubicBezTo>
                    <a:pt x="4949" y="16235"/>
                    <a:pt x="4855" y="16078"/>
                    <a:pt x="4723" y="15958"/>
                  </a:cubicBezTo>
                  <a:cubicBezTo>
                    <a:pt x="4590" y="15838"/>
                    <a:pt x="4417" y="15754"/>
                    <a:pt x="4273" y="15686"/>
                  </a:cubicBezTo>
                  <a:cubicBezTo>
                    <a:pt x="4130" y="15618"/>
                    <a:pt x="4015" y="15566"/>
                    <a:pt x="3882" y="15529"/>
                  </a:cubicBezTo>
                  <a:cubicBezTo>
                    <a:pt x="3749" y="15493"/>
                    <a:pt x="3598" y="15472"/>
                    <a:pt x="3415" y="15414"/>
                  </a:cubicBezTo>
                  <a:cubicBezTo>
                    <a:pt x="3232" y="15357"/>
                    <a:pt x="3016" y="15263"/>
                    <a:pt x="2836" y="15158"/>
                  </a:cubicBezTo>
                  <a:cubicBezTo>
                    <a:pt x="2657" y="15054"/>
                    <a:pt x="2513" y="14939"/>
                    <a:pt x="2387" y="14813"/>
                  </a:cubicBezTo>
                  <a:cubicBezTo>
                    <a:pt x="2261" y="14688"/>
                    <a:pt x="2154" y="14552"/>
                    <a:pt x="2049" y="14390"/>
                  </a:cubicBezTo>
                  <a:cubicBezTo>
                    <a:pt x="1945" y="14228"/>
                    <a:pt x="1845" y="14040"/>
                    <a:pt x="1773" y="13800"/>
                  </a:cubicBezTo>
                  <a:cubicBezTo>
                    <a:pt x="1701" y="13559"/>
                    <a:pt x="1658" y="13267"/>
                    <a:pt x="1618" y="12964"/>
                  </a:cubicBezTo>
                  <a:cubicBezTo>
                    <a:pt x="1579" y="12661"/>
                    <a:pt x="1543" y="12347"/>
                    <a:pt x="1482" y="12002"/>
                  </a:cubicBezTo>
                  <a:cubicBezTo>
                    <a:pt x="1421" y="11658"/>
                    <a:pt x="1335" y="11281"/>
                    <a:pt x="1263" y="10937"/>
                  </a:cubicBezTo>
                  <a:cubicBezTo>
                    <a:pt x="1191" y="10592"/>
                    <a:pt x="1133" y="10278"/>
                    <a:pt x="1079" y="9949"/>
                  </a:cubicBezTo>
                  <a:cubicBezTo>
                    <a:pt x="1026" y="9620"/>
                    <a:pt x="975" y="9275"/>
                    <a:pt x="921" y="8914"/>
                  </a:cubicBezTo>
                  <a:cubicBezTo>
                    <a:pt x="867" y="8554"/>
                    <a:pt x="810" y="8178"/>
                    <a:pt x="749" y="7828"/>
                  </a:cubicBezTo>
                  <a:cubicBezTo>
                    <a:pt x="688" y="7478"/>
                    <a:pt x="623" y="7154"/>
                    <a:pt x="573" y="6851"/>
                  </a:cubicBezTo>
                  <a:cubicBezTo>
                    <a:pt x="523" y="6548"/>
                    <a:pt x="487" y="6265"/>
                    <a:pt x="461" y="5957"/>
                  </a:cubicBezTo>
                  <a:cubicBezTo>
                    <a:pt x="436" y="5649"/>
                    <a:pt x="422" y="5314"/>
                    <a:pt x="393" y="5022"/>
                  </a:cubicBezTo>
                  <a:cubicBezTo>
                    <a:pt x="364" y="4729"/>
                    <a:pt x="321" y="4478"/>
                    <a:pt x="271" y="4186"/>
                  </a:cubicBezTo>
                  <a:cubicBezTo>
                    <a:pt x="221" y="3893"/>
                    <a:pt x="163" y="3559"/>
                    <a:pt x="124" y="3266"/>
                  </a:cubicBezTo>
                  <a:cubicBezTo>
                    <a:pt x="84" y="2974"/>
                    <a:pt x="63" y="2723"/>
                    <a:pt x="45" y="2446"/>
                  </a:cubicBezTo>
                  <a:cubicBezTo>
                    <a:pt x="27" y="2169"/>
                    <a:pt x="12" y="1866"/>
                    <a:pt x="5" y="1558"/>
                  </a:cubicBezTo>
                  <a:cubicBezTo>
                    <a:pt x="-2" y="1249"/>
                    <a:pt x="-2" y="936"/>
                    <a:pt x="12" y="716"/>
                  </a:cubicBezTo>
                  <a:cubicBezTo>
                    <a:pt x="27" y="497"/>
                    <a:pt x="55" y="372"/>
                    <a:pt x="95" y="272"/>
                  </a:cubicBezTo>
                  <a:cubicBezTo>
                    <a:pt x="135" y="173"/>
                    <a:pt x="185" y="100"/>
                    <a:pt x="246" y="53"/>
                  </a:cubicBezTo>
                  <a:cubicBezTo>
                    <a:pt x="307" y="6"/>
                    <a:pt x="379" y="-15"/>
                    <a:pt x="479" y="11"/>
                  </a:cubicBezTo>
                  <a:cubicBezTo>
                    <a:pt x="580" y="37"/>
                    <a:pt x="709" y="110"/>
                    <a:pt x="832" y="204"/>
                  </a:cubicBezTo>
                  <a:cubicBezTo>
                    <a:pt x="954" y="298"/>
                    <a:pt x="1069" y="413"/>
                    <a:pt x="1202" y="549"/>
                  </a:cubicBezTo>
                  <a:cubicBezTo>
                    <a:pt x="1335" y="685"/>
                    <a:pt x="1485" y="842"/>
                    <a:pt x="1626" y="999"/>
                  </a:cubicBezTo>
                  <a:cubicBezTo>
                    <a:pt x="1766" y="1155"/>
                    <a:pt x="1895" y="1312"/>
                    <a:pt x="2032" y="1490"/>
                  </a:cubicBezTo>
                  <a:cubicBezTo>
                    <a:pt x="2168" y="1667"/>
                    <a:pt x="2312" y="1866"/>
                    <a:pt x="2438" y="2065"/>
                  </a:cubicBezTo>
                  <a:cubicBezTo>
                    <a:pt x="2563" y="2263"/>
                    <a:pt x="2671" y="2462"/>
                    <a:pt x="2772" y="2660"/>
                  </a:cubicBezTo>
                  <a:cubicBezTo>
                    <a:pt x="2872" y="2859"/>
                    <a:pt x="2966" y="3057"/>
                    <a:pt x="3142" y="3146"/>
                  </a:cubicBezTo>
                  <a:cubicBezTo>
                    <a:pt x="3318" y="3235"/>
                    <a:pt x="3576" y="3214"/>
                    <a:pt x="3806" y="3141"/>
                  </a:cubicBezTo>
                  <a:cubicBezTo>
                    <a:pt x="4036" y="3068"/>
                    <a:pt x="4238" y="2942"/>
                    <a:pt x="4439" y="28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7361980" y="1810527"/>
              <a:ext cx="242235" cy="340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77" fill="norm" stroke="1" extrusionOk="0">
                  <a:moveTo>
                    <a:pt x="912" y="2606"/>
                  </a:moveTo>
                  <a:cubicBezTo>
                    <a:pt x="354" y="3139"/>
                    <a:pt x="-205" y="3672"/>
                    <a:pt x="74" y="5406"/>
                  </a:cubicBezTo>
                  <a:cubicBezTo>
                    <a:pt x="354" y="7139"/>
                    <a:pt x="1471" y="10072"/>
                    <a:pt x="2961" y="12739"/>
                  </a:cubicBezTo>
                  <a:cubicBezTo>
                    <a:pt x="4450" y="15406"/>
                    <a:pt x="6312" y="17806"/>
                    <a:pt x="8174" y="19339"/>
                  </a:cubicBezTo>
                  <a:cubicBezTo>
                    <a:pt x="10036" y="20872"/>
                    <a:pt x="11898" y="21539"/>
                    <a:pt x="13761" y="21472"/>
                  </a:cubicBezTo>
                  <a:cubicBezTo>
                    <a:pt x="15623" y="21406"/>
                    <a:pt x="17485" y="20606"/>
                    <a:pt x="18881" y="18806"/>
                  </a:cubicBezTo>
                  <a:cubicBezTo>
                    <a:pt x="20278" y="17006"/>
                    <a:pt x="21209" y="14206"/>
                    <a:pt x="21302" y="11072"/>
                  </a:cubicBezTo>
                  <a:cubicBezTo>
                    <a:pt x="21395" y="7939"/>
                    <a:pt x="20650" y="4472"/>
                    <a:pt x="19998" y="2472"/>
                  </a:cubicBezTo>
                  <a:cubicBezTo>
                    <a:pt x="19347" y="472"/>
                    <a:pt x="18788" y="-61"/>
                    <a:pt x="18788" y="6"/>
                  </a:cubicBezTo>
                  <a:cubicBezTo>
                    <a:pt x="18788" y="72"/>
                    <a:pt x="19347" y="739"/>
                    <a:pt x="19905" y="14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7794136" y="1700063"/>
              <a:ext cx="129294" cy="38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269" fill="norm" stroke="1" extrusionOk="0">
                  <a:moveTo>
                    <a:pt x="18079" y="5988"/>
                  </a:moveTo>
                  <a:cubicBezTo>
                    <a:pt x="17394" y="4571"/>
                    <a:pt x="16708" y="3155"/>
                    <a:pt x="16022" y="2093"/>
                  </a:cubicBezTo>
                  <a:cubicBezTo>
                    <a:pt x="15336" y="1030"/>
                    <a:pt x="14651" y="322"/>
                    <a:pt x="12594" y="86"/>
                  </a:cubicBezTo>
                  <a:cubicBezTo>
                    <a:pt x="10536" y="-150"/>
                    <a:pt x="7108" y="86"/>
                    <a:pt x="4365" y="971"/>
                  </a:cubicBezTo>
                  <a:cubicBezTo>
                    <a:pt x="1622" y="1857"/>
                    <a:pt x="-435" y="3391"/>
                    <a:pt x="79" y="5280"/>
                  </a:cubicBezTo>
                  <a:cubicBezTo>
                    <a:pt x="594" y="7168"/>
                    <a:pt x="3679" y="9411"/>
                    <a:pt x="7108" y="10886"/>
                  </a:cubicBezTo>
                  <a:cubicBezTo>
                    <a:pt x="10536" y="12361"/>
                    <a:pt x="14308" y="13070"/>
                    <a:pt x="16708" y="13719"/>
                  </a:cubicBezTo>
                  <a:cubicBezTo>
                    <a:pt x="19108" y="14368"/>
                    <a:pt x="20136" y="14958"/>
                    <a:pt x="20651" y="15666"/>
                  </a:cubicBezTo>
                  <a:cubicBezTo>
                    <a:pt x="21165" y="16375"/>
                    <a:pt x="21165" y="17201"/>
                    <a:pt x="19279" y="18145"/>
                  </a:cubicBezTo>
                  <a:cubicBezTo>
                    <a:pt x="17394" y="19089"/>
                    <a:pt x="13622" y="20152"/>
                    <a:pt x="10536" y="20742"/>
                  </a:cubicBezTo>
                  <a:cubicBezTo>
                    <a:pt x="7451" y="21332"/>
                    <a:pt x="5051" y="21450"/>
                    <a:pt x="3851" y="20978"/>
                  </a:cubicBezTo>
                  <a:cubicBezTo>
                    <a:pt x="2651" y="20506"/>
                    <a:pt x="2651" y="19443"/>
                    <a:pt x="2651" y="18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8051799" y="1625405"/>
              <a:ext cx="209551" cy="44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7855" y="9374"/>
                  </a:moveTo>
                  <a:cubicBezTo>
                    <a:pt x="6545" y="9068"/>
                    <a:pt x="5236" y="8762"/>
                    <a:pt x="4255" y="8813"/>
                  </a:cubicBezTo>
                  <a:cubicBezTo>
                    <a:pt x="3273" y="8864"/>
                    <a:pt x="2618" y="9272"/>
                    <a:pt x="1964" y="10953"/>
                  </a:cubicBezTo>
                  <a:cubicBezTo>
                    <a:pt x="1309" y="12634"/>
                    <a:pt x="655" y="15589"/>
                    <a:pt x="327" y="17321"/>
                  </a:cubicBezTo>
                  <a:cubicBezTo>
                    <a:pt x="0" y="19053"/>
                    <a:pt x="0" y="19562"/>
                    <a:pt x="0" y="20174"/>
                  </a:cubicBezTo>
                  <a:cubicBezTo>
                    <a:pt x="0" y="20785"/>
                    <a:pt x="0" y="21498"/>
                    <a:pt x="218" y="21549"/>
                  </a:cubicBezTo>
                  <a:cubicBezTo>
                    <a:pt x="436" y="21600"/>
                    <a:pt x="873" y="20989"/>
                    <a:pt x="1309" y="18900"/>
                  </a:cubicBezTo>
                  <a:cubicBezTo>
                    <a:pt x="1745" y="16811"/>
                    <a:pt x="2182" y="13245"/>
                    <a:pt x="2727" y="9985"/>
                  </a:cubicBezTo>
                  <a:cubicBezTo>
                    <a:pt x="3273" y="6725"/>
                    <a:pt x="3927" y="3770"/>
                    <a:pt x="4582" y="2089"/>
                  </a:cubicBezTo>
                  <a:cubicBezTo>
                    <a:pt x="5236" y="408"/>
                    <a:pt x="5891" y="0"/>
                    <a:pt x="6545" y="0"/>
                  </a:cubicBezTo>
                  <a:cubicBezTo>
                    <a:pt x="7200" y="0"/>
                    <a:pt x="7855" y="408"/>
                    <a:pt x="9491" y="2140"/>
                  </a:cubicBezTo>
                  <a:cubicBezTo>
                    <a:pt x="11127" y="3872"/>
                    <a:pt x="13745" y="6928"/>
                    <a:pt x="15927" y="9883"/>
                  </a:cubicBezTo>
                  <a:cubicBezTo>
                    <a:pt x="18109" y="12838"/>
                    <a:pt x="19855" y="15691"/>
                    <a:pt x="21600" y="185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8115299" y="1851888"/>
              <a:ext cx="1651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5" y="17788"/>
                    <a:pt x="2769" y="13976"/>
                    <a:pt x="6369" y="10376"/>
                  </a:cubicBezTo>
                  <a:cubicBezTo>
                    <a:pt x="9969" y="6776"/>
                    <a:pt x="15785" y="338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1956669" y="2199991"/>
              <a:ext cx="115870" cy="1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079" fill="norm" stroke="1" extrusionOk="0">
                  <a:moveTo>
                    <a:pt x="14623" y="5816"/>
                  </a:moveTo>
                  <a:cubicBezTo>
                    <a:pt x="14623" y="3656"/>
                    <a:pt x="14623" y="1496"/>
                    <a:pt x="13676" y="551"/>
                  </a:cubicBezTo>
                  <a:cubicBezTo>
                    <a:pt x="12728" y="-394"/>
                    <a:pt x="10833" y="-124"/>
                    <a:pt x="8560" y="1361"/>
                  </a:cubicBezTo>
                  <a:cubicBezTo>
                    <a:pt x="6286" y="2846"/>
                    <a:pt x="3633" y="5546"/>
                    <a:pt x="1928" y="8516"/>
                  </a:cubicBezTo>
                  <a:cubicBezTo>
                    <a:pt x="223" y="11486"/>
                    <a:pt x="-535" y="14726"/>
                    <a:pt x="412" y="17156"/>
                  </a:cubicBezTo>
                  <a:cubicBezTo>
                    <a:pt x="1360" y="19586"/>
                    <a:pt x="4012" y="21206"/>
                    <a:pt x="7233" y="21071"/>
                  </a:cubicBezTo>
                  <a:cubicBezTo>
                    <a:pt x="10454" y="20936"/>
                    <a:pt x="14244" y="19046"/>
                    <a:pt x="16897" y="16616"/>
                  </a:cubicBezTo>
                  <a:cubicBezTo>
                    <a:pt x="19549" y="14186"/>
                    <a:pt x="21065" y="11216"/>
                    <a:pt x="20686" y="8651"/>
                  </a:cubicBezTo>
                  <a:cubicBezTo>
                    <a:pt x="20307" y="6086"/>
                    <a:pt x="18033" y="3926"/>
                    <a:pt x="15949" y="2711"/>
                  </a:cubicBezTo>
                  <a:cubicBezTo>
                    <a:pt x="13865" y="1496"/>
                    <a:pt x="11970" y="1226"/>
                    <a:pt x="10644" y="1766"/>
                  </a:cubicBezTo>
                  <a:cubicBezTo>
                    <a:pt x="9318" y="2306"/>
                    <a:pt x="8560" y="3656"/>
                    <a:pt x="8560" y="5141"/>
                  </a:cubicBezTo>
                  <a:cubicBezTo>
                    <a:pt x="8560" y="6626"/>
                    <a:pt x="9318" y="8246"/>
                    <a:pt x="10076" y="98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2272168" y="2092788"/>
              <a:ext cx="169461" cy="3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26" fill="norm" stroke="1" extrusionOk="0">
                  <a:moveTo>
                    <a:pt x="12143" y="5143"/>
                  </a:moveTo>
                  <a:cubicBezTo>
                    <a:pt x="12143" y="4432"/>
                    <a:pt x="12143" y="3722"/>
                    <a:pt x="12009" y="2727"/>
                  </a:cubicBezTo>
                  <a:cubicBezTo>
                    <a:pt x="11876" y="1732"/>
                    <a:pt x="11609" y="454"/>
                    <a:pt x="10143" y="98"/>
                  </a:cubicBezTo>
                  <a:cubicBezTo>
                    <a:pt x="8676" y="-257"/>
                    <a:pt x="6009" y="311"/>
                    <a:pt x="3876" y="2514"/>
                  </a:cubicBezTo>
                  <a:cubicBezTo>
                    <a:pt x="1743" y="4717"/>
                    <a:pt x="143" y="8554"/>
                    <a:pt x="9" y="11680"/>
                  </a:cubicBezTo>
                  <a:cubicBezTo>
                    <a:pt x="-124" y="14806"/>
                    <a:pt x="1209" y="17222"/>
                    <a:pt x="3076" y="18785"/>
                  </a:cubicBezTo>
                  <a:cubicBezTo>
                    <a:pt x="4943" y="20348"/>
                    <a:pt x="7343" y="21059"/>
                    <a:pt x="9876" y="21201"/>
                  </a:cubicBezTo>
                  <a:cubicBezTo>
                    <a:pt x="12409" y="21343"/>
                    <a:pt x="15076" y="20917"/>
                    <a:pt x="17343" y="19425"/>
                  </a:cubicBezTo>
                  <a:cubicBezTo>
                    <a:pt x="19609" y="17932"/>
                    <a:pt x="21476" y="15375"/>
                    <a:pt x="21343" y="12675"/>
                  </a:cubicBezTo>
                  <a:cubicBezTo>
                    <a:pt x="21209" y="9975"/>
                    <a:pt x="19076" y="7132"/>
                    <a:pt x="17476" y="5498"/>
                  </a:cubicBezTo>
                  <a:cubicBezTo>
                    <a:pt x="15876" y="3864"/>
                    <a:pt x="14809" y="3438"/>
                    <a:pt x="14809" y="3580"/>
                  </a:cubicBezTo>
                  <a:cubicBezTo>
                    <a:pt x="14809" y="3722"/>
                    <a:pt x="15876" y="4432"/>
                    <a:pt x="16943" y="51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2527299" y="2071886"/>
              <a:ext cx="355601" cy="32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3470"/>
                  </a:moveTo>
                  <a:cubicBezTo>
                    <a:pt x="1286" y="5685"/>
                    <a:pt x="2571" y="7901"/>
                    <a:pt x="3793" y="10670"/>
                  </a:cubicBezTo>
                  <a:cubicBezTo>
                    <a:pt x="5014" y="13439"/>
                    <a:pt x="6171" y="16762"/>
                    <a:pt x="6814" y="18770"/>
                  </a:cubicBezTo>
                  <a:cubicBezTo>
                    <a:pt x="7457" y="20778"/>
                    <a:pt x="7586" y="21470"/>
                    <a:pt x="7521" y="21401"/>
                  </a:cubicBezTo>
                  <a:cubicBezTo>
                    <a:pt x="7457" y="21332"/>
                    <a:pt x="7200" y="20501"/>
                    <a:pt x="6107" y="17939"/>
                  </a:cubicBezTo>
                  <a:cubicBezTo>
                    <a:pt x="5014" y="15378"/>
                    <a:pt x="3086" y="11085"/>
                    <a:pt x="1993" y="8108"/>
                  </a:cubicBezTo>
                  <a:cubicBezTo>
                    <a:pt x="900" y="5132"/>
                    <a:pt x="643" y="3470"/>
                    <a:pt x="771" y="2362"/>
                  </a:cubicBezTo>
                  <a:cubicBezTo>
                    <a:pt x="900" y="1255"/>
                    <a:pt x="1414" y="701"/>
                    <a:pt x="2314" y="355"/>
                  </a:cubicBezTo>
                  <a:cubicBezTo>
                    <a:pt x="3214" y="8"/>
                    <a:pt x="4500" y="-130"/>
                    <a:pt x="5786" y="147"/>
                  </a:cubicBezTo>
                  <a:cubicBezTo>
                    <a:pt x="7071" y="424"/>
                    <a:pt x="8357" y="1116"/>
                    <a:pt x="9257" y="2501"/>
                  </a:cubicBezTo>
                  <a:cubicBezTo>
                    <a:pt x="10157" y="3885"/>
                    <a:pt x="10671" y="5962"/>
                    <a:pt x="10736" y="7278"/>
                  </a:cubicBezTo>
                  <a:cubicBezTo>
                    <a:pt x="10800" y="8593"/>
                    <a:pt x="10414" y="9147"/>
                    <a:pt x="9900" y="9493"/>
                  </a:cubicBezTo>
                  <a:cubicBezTo>
                    <a:pt x="9386" y="9839"/>
                    <a:pt x="8743" y="9978"/>
                    <a:pt x="8421" y="10393"/>
                  </a:cubicBezTo>
                  <a:cubicBezTo>
                    <a:pt x="8100" y="10808"/>
                    <a:pt x="8100" y="11501"/>
                    <a:pt x="8486" y="11916"/>
                  </a:cubicBezTo>
                  <a:cubicBezTo>
                    <a:pt x="8871" y="12332"/>
                    <a:pt x="9643" y="12470"/>
                    <a:pt x="11121" y="13370"/>
                  </a:cubicBezTo>
                  <a:cubicBezTo>
                    <a:pt x="12600" y="14270"/>
                    <a:pt x="14786" y="15932"/>
                    <a:pt x="16650" y="16970"/>
                  </a:cubicBezTo>
                  <a:cubicBezTo>
                    <a:pt x="18514" y="18008"/>
                    <a:pt x="20057" y="18424"/>
                    <a:pt x="21600" y="188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6815527" y="3525023"/>
              <a:ext cx="104996" cy="118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840" fill="norm" stroke="1" extrusionOk="0">
                  <a:moveTo>
                    <a:pt x="14851" y="3927"/>
                  </a:moveTo>
                  <a:cubicBezTo>
                    <a:pt x="12733" y="3554"/>
                    <a:pt x="10616" y="3182"/>
                    <a:pt x="8075" y="4485"/>
                  </a:cubicBezTo>
                  <a:cubicBezTo>
                    <a:pt x="5533" y="5789"/>
                    <a:pt x="2569" y="8768"/>
                    <a:pt x="1086" y="11747"/>
                  </a:cubicBezTo>
                  <a:cubicBezTo>
                    <a:pt x="-396" y="14727"/>
                    <a:pt x="-396" y="17706"/>
                    <a:pt x="1298" y="19382"/>
                  </a:cubicBezTo>
                  <a:cubicBezTo>
                    <a:pt x="2992" y="21058"/>
                    <a:pt x="6380" y="21430"/>
                    <a:pt x="9980" y="19754"/>
                  </a:cubicBezTo>
                  <a:cubicBezTo>
                    <a:pt x="13580" y="18078"/>
                    <a:pt x="17392" y="14354"/>
                    <a:pt x="19298" y="11375"/>
                  </a:cubicBezTo>
                  <a:cubicBezTo>
                    <a:pt x="21204" y="8396"/>
                    <a:pt x="21204" y="6161"/>
                    <a:pt x="20780" y="4113"/>
                  </a:cubicBezTo>
                  <a:cubicBezTo>
                    <a:pt x="20357" y="2064"/>
                    <a:pt x="19510" y="202"/>
                    <a:pt x="16333" y="16"/>
                  </a:cubicBezTo>
                  <a:cubicBezTo>
                    <a:pt x="13157" y="-170"/>
                    <a:pt x="7651" y="1320"/>
                    <a:pt x="2145" y="28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6184899" y="3325088"/>
              <a:ext cx="171451" cy="26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3086"/>
                  </a:moveTo>
                  <a:cubicBezTo>
                    <a:pt x="2667" y="8229"/>
                    <a:pt x="5333" y="13371"/>
                    <a:pt x="6933" y="16457"/>
                  </a:cubicBezTo>
                  <a:cubicBezTo>
                    <a:pt x="8533" y="19543"/>
                    <a:pt x="9067" y="20571"/>
                    <a:pt x="10000" y="21086"/>
                  </a:cubicBezTo>
                  <a:cubicBezTo>
                    <a:pt x="10933" y="21600"/>
                    <a:pt x="12267" y="21600"/>
                    <a:pt x="12933" y="21171"/>
                  </a:cubicBezTo>
                  <a:cubicBezTo>
                    <a:pt x="13600" y="20743"/>
                    <a:pt x="13600" y="19886"/>
                    <a:pt x="14400" y="16629"/>
                  </a:cubicBezTo>
                  <a:cubicBezTo>
                    <a:pt x="15200" y="13371"/>
                    <a:pt x="16800" y="7714"/>
                    <a:pt x="18133" y="4543"/>
                  </a:cubicBezTo>
                  <a:cubicBezTo>
                    <a:pt x="19467" y="1371"/>
                    <a:pt x="20533" y="6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6506014" y="3265513"/>
              <a:ext cx="218636" cy="34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27" fill="norm" stroke="1" extrusionOk="0">
                  <a:moveTo>
                    <a:pt x="2138" y="3684"/>
                  </a:moveTo>
                  <a:cubicBezTo>
                    <a:pt x="1307" y="4208"/>
                    <a:pt x="476" y="4732"/>
                    <a:pt x="165" y="6761"/>
                  </a:cubicBezTo>
                  <a:cubicBezTo>
                    <a:pt x="-147" y="8790"/>
                    <a:pt x="61" y="12324"/>
                    <a:pt x="165" y="14812"/>
                  </a:cubicBezTo>
                  <a:cubicBezTo>
                    <a:pt x="268" y="17299"/>
                    <a:pt x="268" y="18739"/>
                    <a:pt x="372" y="19786"/>
                  </a:cubicBezTo>
                  <a:cubicBezTo>
                    <a:pt x="476" y="20833"/>
                    <a:pt x="684" y="21488"/>
                    <a:pt x="788" y="21292"/>
                  </a:cubicBezTo>
                  <a:cubicBezTo>
                    <a:pt x="891" y="21095"/>
                    <a:pt x="891" y="20048"/>
                    <a:pt x="891" y="16972"/>
                  </a:cubicBezTo>
                  <a:cubicBezTo>
                    <a:pt x="891" y="13895"/>
                    <a:pt x="891" y="8790"/>
                    <a:pt x="891" y="5910"/>
                  </a:cubicBezTo>
                  <a:cubicBezTo>
                    <a:pt x="891" y="3030"/>
                    <a:pt x="891" y="2375"/>
                    <a:pt x="995" y="1655"/>
                  </a:cubicBezTo>
                  <a:cubicBezTo>
                    <a:pt x="1099" y="935"/>
                    <a:pt x="1307" y="150"/>
                    <a:pt x="1930" y="19"/>
                  </a:cubicBezTo>
                  <a:cubicBezTo>
                    <a:pt x="2553" y="-112"/>
                    <a:pt x="3591" y="412"/>
                    <a:pt x="5357" y="2179"/>
                  </a:cubicBezTo>
                  <a:cubicBezTo>
                    <a:pt x="7122" y="3946"/>
                    <a:pt x="9615" y="6957"/>
                    <a:pt x="12003" y="9968"/>
                  </a:cubicBezTo>
                  <a:cubicBezTo>
                    <a:pt x="14391" y="12979"/>
                    <a:pt x="16676" y="15990"/>
                    <a:pt x="18234" y="17692"/>
                  </a:cubicBezTo>
                  <a:cubicBezTo>
                    <a:pt x="19791" y="19393"/>
                    <a:pt x="20622" y="19786"/>
                    <a:pt x="21453" y="201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6553199" y="3433038"/>
              <a:ext cx="1460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5840"/>
                    <a:pt x="10643" y="10080"/>
                    <a:pt x="14243" y="6480"/>
                  </a:cubicBezTo>
                  <a:cubicBezTo>
                    <a:pt x="17843" y="2880"/>
                    <a:pt x="19722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2384652" y="3534638"/>
              <a:ext cx="87216" cy="20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381" fill="norm" stroke="1" extrusionOk="0">
                  <a:moveTo>
                    <a:pt x="9742" y="5891"/>
                  </a:moveTo>
                  <a:cubicBezTo>
                    <a:pt x="9239" y="4800"/>
                    <a:pt x="8737" y="3709"/>
                    <a:pt x="7983" y="2509"/>
                  </a:cubicBezTo>
                  <a:cubicBezTo>
                    <a:pt x="7230" y="1309"/>
                    <a:pt x="6225" y="0"/>
                    <a:pt x="4969" y="0"/>
                  </a:cubicBezTo>
                  <a:cubicBezTo>
                    <a:pt x="3714" y="0"/>
                    <a:pt x="2207" y="1309"/>
                    <a:pt x="1202" y="4582"/>
                  </a:cubicBezTo>
                  <a:cubicBezTo>
                    <a:pt x="197" y="7855"/>
                    <a:pt x="-305" y="13091"/>
                    <a:pt x="197" y="16255"/>
                  </a:cubicBezTo>
                  <a:cubicBezTo>
                    <a:pt x="700" y="19418"/>
                    <a:pt x="2207" y="20509"/>
                    <a:pt x="4216" y="21055"/>
                  </a:cubicBezTo>
                  <a:cubicBezTo>
                    <a:pt x="6225" y="21600"/>
                    <a:pt x="8737" y="21600"/>
                    <a:pt x="11751" y="19964"/>
                  </a:cubicBezTo>
                  <a:cubicBezTo>
                    <a:pt x="14765" y="18327"/>
                    <a:pt x="18281" y="15055"/>
                    <a:pt x="19788" y="12655"/>
                  </a:cubicBezTo>
                  <a:cubicBezTo>
                    <a:pt x="21295" y="10255"/>
                    <a:pt x="20793" y="8727"/>
                    <a:pt x="19286" y="7745"/>
                  </a:cubicBezTo>
                  <a:cubicBezTo>
                    <a:pt x="17779" y="6764"/>
                    <a:pt x="15267" y="6327"/>
                    <a:pt x="13258" y="6436"/>
                  </a:cubicBezTo>
                  <a:cubicBezTo>
                    <a:pt x="11248" y="6545"/>
                    <a:pt x="9742" y="7200"/>
                    <a:pt x="8235" y="78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2570529" y="3405959"/>
              <a:ext cx="172671" cy="34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73" fill="norm" stroke="1" extrusionOk="0">
                  <a:moveTo>
                    <a:pt x="6473" y="2031"/>
                  </a:moveTo>
                  <a:cubicBezTo>
                    <a:pt x="5683" y="1131"/>
                    <a:pt x="4893" y="231"/>
                    <a:pt x="3971" y="38"/>
                  </a:cubicBezTo>
                  <a:cubicBezTo>
                    <a:pt x="3049" y="-155"/>
                    <a:pt x="1995" y="359"/>
                    <a:pt x="1205" y="2352"/>
                  </a:cubicBezTo>
                  <a:cubicBezTo>
                    <a:pt x="415" y="4345"/>
                    <a:pt x="-112" y="7816"/>
                    <a:pt x="20" y="11031"/>
                  </a:cubicBezTo>
                  <a:cubicBezTo>
                    <a:pt x="151" y="14245"/>
                    <a:pt x="942" y="17202"/>
                    <a:pt x="1600" y="19002"/>
                  </a:cubicBezTo>
                  <a:cubicBezTo>
                    <a:pt x="2259" y="20802"/>
                    <a:pt x="2786" y="21445"/>
                    <a:pt x="6078" y="20866"/>
                  </a:cubicBezTo>
                  <a:cubicBezTo>
                    <a:pt x="9371" y="20288"/>
                    <a:pt x="15429" y="18488"/>
                    <a:pt x="21488" y="166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820126" y="3294022"/>
              <a:ext cx="189774" cy="363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08" fill="norm" stroke="1" extrusionOk="0">
                  <a:moveTo>
                    <a:pt x="3518" y="7736"/>
                  </a:moveTo>
                  <a:cubicBezTo>
                    <a:pt x="2798" y="11069"/>
                    <a:pt x="2078" y="14402"/>
                    <a:pt x="1718" y="16438"/>
                  </a:cubicBezTo>
                  <a:cubicBezTo>
                    <a:pt x="1358" y="18475"/>
                    <a:pt x="1358" y="19215"/>
                    <a:pt x="1598" y="19956"/>
                  </a:cubicBezTo>
                  <a:cubicBezTo>
                    <a:pt x="1838" y="20696"/>
                    <a:pt x="2318" y="21437"/>
                    <a:pt x="2558" y="21067"/>
                  </a:cubicBezTo>
                  <a:cubicBezTo>
                    <a:pt x="2798" y="20696"/>
                    <a:pt x="2798" y="19215"/>
                    <a:pt x="2318" y="16500"/>
                  </a:cubicBezTo>
                  <a:cubicBezTo>
                    <a:pt x="1838" y="13784"/>
                    <a:pt x="878" y="9835"/>
                    <a:pt x="398" y="7366"/>
                  </a:cubicBezTo>
                  <a:cubicBezTo>
                    <a:pt x="-82" y="4898"/>
                    <a:pt x="-82" y="3910"/>
                    <a:pt x="158" y="2738"/>
                  </a:cubicBezTo>
                  <a:cubicBezTo>
                    <a:pt x="398" y="1565"/>
                    <a:pt x="878" y="207"/>
                    <a:pt x="1598" y="22"/>
                  </a:cubicBezTo>
                  <a:cubicBezTo>
                    <a:pt x="2318" y="-163"/>
                    <a:pt x="3278" y="824"/>
                    <a:pt x="5318" y="3231"/>
                  </a:cubicBezTo>
                  <a:cubicBezTo>
                    <a:pt x="7358" y="5638"/>
                    <a:pt x="10478" y="9464"/>
                    <a:pt x="13118" y="12550"/>
                  </a:cubicBezTo>
                  <a:cubicBezTo>
                    <a:pt x="15758" y="15636"/>
                    <a:pt x="17918" y="17981"/>
                    <a:pt x="19358" y="19400"/>
                  </a:cubicBezTo>
                  <a:cubicBezTo>
                    <a:pt x="20798" y="20820"/>
                    <a:pt x="21518" y="21314"/>
                    <a:pt x="21518" y="21190"/>
                  </a:cubicBezTo>
                  <a:cubicBezTo>
                    <a:pt x="21518" y="21067"/>
                    <a:pt x="20798" y="20326"/>
                    <a:pt x="20078" y="195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863850" y="3471138"/>
              <a:ext cx="1460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6046146" y="3764182"/>
              <a:ext cx="138754" cy="399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549" fill="norm" stroke="1" extrusionOk="0">
                  <a:moveTo>
                    <a:pt x="20823" y="3378"/>
                  </a:moveTo>
                  <a:cubicBezTo>
                    <a:pt x="20823" y="2463"/>
                    <a:pt x="20823" y="1549"/>
                    <a:pt x="20188" y="920"/>
                  </a:cubicBezTo>
                  <a:cubicBezTo>
                    <a:pt x="19552" y="292"/>
                    <a:pt x="18282" y="-51"/>
                    <a:pt x="17011" y="6"/>
                  </a:cubicBezTo>
                  <a:cubicBezTo>
                    <a:pt x="15741" y="63"/>
                    <a:pt x="14470" y="520"/>
                    <a:pt x="11452" y="2578"/>
                  </a:cubicBezTo>
                  <a:cubicBezTo>
                    <a:pt x="8435" y="4635"/>
                    <a:pt x="3670" y="8292"/>
                    <a:pt x="1447" y="11378"/>
                  </a:cubicBezTo>
                  <a:cubicBezTo>
                    <a:pt x="-777" y="14463"/>
                    <a:pt x="-459" y="16978"/>
                    <a:pt x="2558" y="18578"/>
                  </a:cubicBezTo>
                  <a:cubicBezTo>
                    <a:pt x="5576" y="20178"/>
                    <a:pt x="11294" y="20863"/>
                    <a:pt x="17011" y="215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6269831" y="3849980"/>
              <a:ext cx="162662" cy="288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019" fill="norm" stroke="1" extrusionOk="0">
                  <a:moveTo>
                    <a:pt x="15277" y="2935"/>
                  </a:moveTo>
                  <a:cubicBezTo>
                    <a:pt x="14183" y="2009"/>
                    <a:pt x="13089" y="1083"/>
                    <a:pt x="11722" y="543"/>
                  </a:cubicBezTo>
                  <a:cubicBezTo>
                    <a:pt x="10355" y="3"/>
                    <a:pt x="8715" y="-151"/>
                    <a:pt x="7348" y="158"/>
                  </a:cubicBezTo>
                  <a:cubicBezTo>
                    <a:pt x="5981" y="466"/>
                    <a:pt x="4887" y="1238"/>
                    <a:pt x="3520" y="3860"/>
                  </a:cubicBezTo>
                  <a:cubicBezTo>
                    <a:pt x="2153" y="6483"/>
                    <a:pt x="512" y="10958"/>
                    <a:pt x="102" y="14043"/>
                  </a:cubicBezTo>
                  <a:cubicBezTo>
                    <a:pt x="-308" y="17129"/>
                    <a:pt x="512" y="18826"/>
                    <a:pt x="2563" y="19906"/>
                  </a:cubicBezTo>
                  <a:cubicBezTo>
                    <a:pt x="4614" y="20986"/>
                    <a:pt x="7895" y="21449"/>
                    <a:pt x="11039" y="20523"/>
                  </a:cubicBezTo>
                  <a:cubicBezTo>
                    <a:pt x="14183" y="19598"/>
                    <a:pt x="17191" y="17283"/>
                    <a:pt x="18968" y="14198"/>
                  </a:cubicBezTo>
                  <a:cubicBezTo>
                    <a:pt x="20745" y="11112"/>
                    <a:pt x="21292" y="7255"/>
                    <a:pt x="20882" y="4709"/>
                  </a:cubicBezTo>
                  <a:cubicBezTo>
                    <a:pt x="20472" y="2163"/>
                    <a:pt x="19105" y="929"/>
                    <a:pt x="17464" y="389"/>
                  </a:cubicBezTo>
                  <a:cubicBezTo>
                    <a:pt x="15824" y="-151"/>
                    <a:pt x="13910" y="3"/>
                    <a:pt x="12543" y="698"/>
                  </a:cubicBezTo>
                  <a:cubicBezTo>
                    <a:pt x="11176" y="1392"/>
                    <a:pt x="10355" y="2626"/>
                    <a:pt x="9535" y="38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6573191" y="3966438"/>
              <a:ext cx="18109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21600"/>
                  </a:moveTo>
                  <a:cubicBezTo>
                    <a:pt x="6132" y="17486"/>
                    <a:pt x="-1068" y="13371"/>
                    <a:pt x="132" y="9771"/>
                  </a:cubicBezTo>
                  <a:cubicBezTo>
                    <a:pt x="1332" y="6171"/>
                    <a:pt x="10932" y="3086"/>
                    <a:pt x="2053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6699249" y="3810526"/>
              <a:ext cx="127001" cy="37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331" fill="norm" stroke="1" extrusionOk="0">
                  <a:moveTo>
                    <a:pt x="20903" y="4570"/>
                  </a:moveTo>
                  <a:cubicBezTo>
                    <a:pt x="16722" y="2992"/>
                    <a:pt x="12542" y="1415"/>
                    <a:pt x="9406" y="626"/>
                  </a:cubicBezTo>
                  <a:cubicBezTo>
                    <a:pt x="6271" y="-163"/>
                    <a:pt x="4180" y="-163"/>
                    <a:pt x="2438" y="383"/>
                  </a:cubicBezTo>
                  <a:cubicBezTo>
                    <a:pt x="697" y="929"/>
                    <a:pt x="-697" y="2021"/>
                    <a:pt x="871" y="3902"/>
                  </a:cubicBezTo>
                  <a:cubicBezTo>
                    <a:pt x="2438" y="5783"/>
                    <a:pt x="6968" y="8453"/>
                    <a:pt x="10626" y="10698"/>
                  </a:cubicBezTo>
                  <a:cubicBezTo>
                    <a:pt x="14284" y="12943"/>
                    <a:pt x="17071" y="14763"/>
                    <a:pt x="18464" y="16280"/>
                  </a:cubicBezTo>
                  <a:cubicBezTo>
                    <a:pt x="19858" y="17797"/>
                    <a:pt x="19858" y="19010"/>
                    <a:pt x="18638" y="19920"/>
                  </a:cubicBezTo>
                  <a:cubicBezTo>
                    <a:pt x="17419" y="20830"/>
                    <a:pt x="14980" y="21437"/>
                    <a:pt x="11671" y="21316"/>
                  </a:cubicBezTo>
                  <a:cubicBezTo>
                    <a:pt x="8361" y="21194"/>
                    <a:pt x="4180" y="20345"/>
                    <a:pt x="0" y="194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6724649" y="3826738"/>
              <a:ext cx="1968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94" y="21600"/>
                  </a:moveTo>
                  <a:cubicBezTo>
                    <a:pt x="697" y="19906"/>
                    <a:pt x="0" y="18212"/>
                    <a:pt x="0" y="16518"/>
                  </a:cubicBezTo>
                  <a:cubicBezTo>
                    <a:pt x="0" y="14824"/>
                    <a:pt x="697" y="13129"/>
                    <a:pt x="4413" y="10376"/>
                  </a:cubicBezTo>
                  <a:cubicBezTo>
                    <a:pt x="8129" y="7624"/>
                    <a:pt x="14865" y="381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6896099" y="3769588"/>
              <a:ext cx="254547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13279" y="0"/>
                  </a:moveTo>
                  <a:cubicBezTo>
                    <a:pt x="14872" y="263"/>
                    <a:pt x="16466" y="527"/>
                    <a:pt x="18148" y="1624"/>
                  </a:cubicBezTo>
                  <a:cubicBezTo>
                    <a:pt x="19830" y="2722"/>
                    <a:pt x="21600" y="4654"/>
                    <a:pt x="21246" y="6893"/>
                  </a:cubicBezTo>
                  <a:cubicBezTo>
                    <a:pt x="20892" y="9132"/>
                    <a:pt x="18413" y="11678"/>
                    <a:pt x="14518" y="14180"/>
                  </a:cubicBezTo>
                  <a:cubicBezTo>
                    <a:pt x="10623" y="16683"/>
                    <a:pt x="5311" y="1914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2533620" y="2424543"/>
              <a:ext cx="222280" cy="361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226" fill="norm" stroke="1" extrusionOk="0">
                  <a:moveTo>
                    <a:pt x="13932" y="2539"/>
                  </a:moveTo>
                  <a:cubicBezTo>
                    <a:pt x="13528" y="1918"/>
                    <a:pt x="13124" y="1298"/>
                    <a:pt x="12418" y="863"/>
                  </a:cubicBezTo>
                  <a:cubicBezTo>
                    <a:pt x="11711" y="429"/>
                    <a:pt x="10702" y="180"/>
                    <a:pt x="9692" y="56"/>
                  </a:cubicBezTo>
                  <a:cubicBezTo>
                    <a:pt x="8683" y="-68"/>
                    <a:pt x="7674" y="-68"/>
                    <a:pt x="6261" y="925"/>
                  </a:cubicBezTo>
                  <a:cubicBezTo>
                    <a:pt x="4848" y="1918"/>
                    <a:pt x="3031" y="3904"/>
                    <a:pt x="1719" y="6822"/>
                  </a:cubicBezTo>
                  <a:cubicBezTo>
                    <a:pt x="406" y="9739"/>
                    <a:pt x="-401" y="13587"/>
                    <a:pt x="205" y="16318"/>
                  </a:cubicBezTo>
                  <a:cubicBezTo>
                    <a:pt x="810" y="19049"/>
                    <a:pt x="2829" y="20663"/>
                    <a:pt x="6563" y="21098"/>
                  </a:cubicBezTo>
                  <a:cubicBezTo>
                    <a:pt x="10298" y="21532"/>
                    <a:pt x="15749" y="20787"/>
                    <a:pt x="21199" y="200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2786591" y="2457230"/>
              <a:ext cx="136140" cy="30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200" fill="norm" stroke="1" extrusionOk="0">
                  <a:moveTo>
                    <a:pt x="18537" y="2073"/>
                  </a:moveTo>
                  <a:cubicBezTo>
                    <a:pt x="17247" y="1481"/>
                    <a:pt x="15958" y="890"/>
                    <a:pt x="14507" y="594"/>
                  </a:cubicBezTo>
                  <a:cubicBezTo>
                    <a:pt x="13056" y="298"/>
                    <a:pt x="11444" y="298"/>
                    <a:pt x="8865" y="1333"/>
                  </a:cubicBezTo>
                  <a:cubicBezTo>
                    <a:pt x="6286" y="2369"/>
                    <a:pt x="2740" y="4440"/>
                    <a:pt x="1128" y="7251"/>
                  </a:cubicBezTo>
                  <a:cubicBezTo>
                    <a:pt x="-484" y="10062"/>
                    <a:pt x="-162" y="13613"/>
                    <a:pt x="806" y="16054"/>
                  </a:cubicBezTo>
                  <a:cubicBezTo>
                    <a:pt x="1773" y="18495"/>
                    <a:pt x="3385" y="19827"/>
                    <a:pt x="5319" y="20566"/>
                  </a:cubicBezTo>
                  <a:cubicBezTo>
                    <a:pt x="7253" y="21306"/>
                    <a:pt x="9510" y="21454"/>
                    <a:pt x="12089" y="20714"/>
                  </a:cubicBezTo>
                  <a:cubicBezTo>
                    <a:pt x="14668" y="19975"/>
                    <a:pt x="17570" y="18347"/>
                    <a:pt x="19182" y="15388"/>
                  </a:cubicBezTo>
                  <a:cubicBezTo>
                    <a:pt x="20794" y="12429"/>
                    <a:pt x="21116" y="8139"/>
                    <a:pt x="20310" y="5328"/>
                  </a:cubicBezTo>
                  <a:cubicBezTo>
                    <a:pt x="19504" y="2517"/>
                    <a:pt x="17570" y="1186"/>
                    <a:pt x="15797" y="520"/>
                  </a:cubicBezTo>
                  <a:cubicBezTo>
                    <a:pt x="14023" y="-146"/>
                    <a:pt x="12412" y="-146"/>
                    <a:pt x="11122" y="372"/>
                  </a:cubicBezTo>
                  <a:cubicBezTo>
                    <a:pt x="9832" y="890"/>
                    <a:pt x="8865" y="1925"/>
                    <a:pt x="7898" y="29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120935" y="2582138"/>
              <a:ext cx="22315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14811" y="21600"/>
                  </a:moveTo>
                  <a:cubicBezTo>
                    <a:pt x="6957" y="19543"/>
                    <a:pt x="-898" y="17486"/>
                    <a:pt x="84" y="13886"/>
                  </a:cubicBezTo>
                  <a:cubicBezTo>
                    <a:pt x="1066" y="10286"/>
                    <a:pt x="10884" y="5143"/>
                    <a:pt x="2070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3204856" y="2364080"/>
              <a:ext cx="195310" cy="34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279" fill="norm" stroke="1" extrusionOk="0">
                  <a:moveTo>
                    <a:pt x="204" y="5632"/>
                  </a:moveTo>
                  <a:cubicBezTo>
                    <a:pt x="-24" y="4323"/>
                    <a:pt x="-251" y="3014"/>
                    <a:pt x="658" y="2032"/>
                  </a:cubicBezTo>
                  <a:cubicBezTo>
                    <a:pt x="1568" y="1050"/>
                    <a:pt x="3614" y="396"/>
                    <a:pt x="5774" y="134"/>
                  </a:cubicBezTo>
                  <a:cubicBezTo>
                    <a:pt x="7934" y="-128"/>
                    <a:pt x="10208" y="3"/>
                    <a:pt x="11572" y="461"/>
                  </a:cubicBezTo>
                  <a:cubicBezTo>
                    <a:pt x="12936" y="919"/>
                    <a:pt x="13391" y="1705"/>
                    <a:pt x="13732" y="2490"/>
                  </a:cubicBezTo>
                  <a:cubicBezTo>
                    <a:pt x="14073" y="3276"/>
                    <a:pt x="14301" y="4061"/>
                    <a:pt x="13846" y="4977"/>
                  </a:cubicBezTo>
                  <a:cubicBezTo>
                    <a:pt x="13391" y="5894"/>
                    <a:pt x="12254" y="6941"/>
                    <a:pt x="12595" y="7596"/>
                  </a:cubicBezTo>
                  <a:cubicBezTo>
                    <a:pt x="12936" y="8250"/>
                    <a:pt x="14755" y="8512"/>
                    <a:pt x="16574" y="9101"/>
                  </a:cubicBezTo>
                  <a:cubicBezTo>
                    <a:pt x="18393" y="9690"/>
                    <a:pt x="20212" y="10607"/>
                    <a:pt x="20781" y="12243"/>
                  </a:cubicBezTo>
                  <a:cubicBezTo>
                    <a:pt x="21349" y="13879"/>
                    <a:pt x="20667" y="16236"/>
                    <a:pt x="19189" y="17937"/>
                  </a:cubicBezTo>
                  <a:cubicBezTo>
                    <a:pt x="17711" y="19639"/>
                    <a:pt x="15437" y="20687"/>
                    <a:pt x="13618" y="21079"/>
                  </a:cubicBezTo>
                  <a:cubicBezTo>
                    <a:pt x="11800" y="21472"/>
                    <a:pt x="10435" y="21210"/>
                    <a:pt x="9071" y="209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3429000" y="2309088"/>
              <a:ext cx="211396" cy="59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600" fill="norm" stroke="1" extrusionOk="0">
                  <a:moveTo>
                    <a:pt x="15099" y="0"/>
                  </a:moveTo>
                  <a:cubicBezTo>
                    <a:pt x="16567" y="697"/>
                    <a:pt x="18035" y="1394"/>
                    <a:pt x="19293" y="3097"/>
                  </a:cubicBezTo>
                  <a:cubicBezTo>
                    <a:pt x="20551" y="4800"/>
                    <a:pt x="21600" y="7510"/>
                    <a:pt x="20447" y="10142"/>
                  </a:cubicBezTo>
                  <a:cubicBezTo>
                    <a:pt x="19293" y="12774"/>
                    <a:pt x="15938" y="15329"/>
                    <a:pt x="12163" y="17226"/>
                  </a:cubicBezTo>
                  <a:cubicBezTo>
                    <a:pt x="8388" y="19123"/>
                    <a:pt x="4194" y="2036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809756" y="3785373"/>
              <a:ext cx="174744" cy="31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534" fill="norm" stroke="1" extrusionOk="0">
                  <a:moveTo>
                    <a:pt x="8886" y="1094"/>
                  </a:moveTo>
                  <a:cubicBezTo>
                    <a:pt x="8115" y="514"/>
                    <a:pt x="7343" y="-66"/>
                    <a:pt x="6572" y="6"/>
                  </a:cubicBezTo>
                  <a:cubicBezTo>
                    <a:pt x="5800" y="79"/>
                    <a:pt x="5029" y="804"/>
                    <a:pt x="3743" y="3631"/>
                  </a:cubicBezTo>
                  <a:cubicBezTo>
                    <a:pt x="2458" y="6457"/>
                    <a:pt x="658" y="11386"/>
                    <a:pt x="143" y="14721"/>
                  </a:cubicBezTo>
                  <a:cubicBezTo>
                    <a:pt x="-371" y="18055"/>
                    <a:pt x="400" y="19794"/>
                    <a:pt x="4129" y="20664"/>
                  </a:cubicBezTo>
                  <a:cubicBezTo>
                    <a:pt x="7858" y="21534"/>
                    <a:pt x="14543" y="21534"/>
                    <a:pt x="21229" y="215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3004062" y="3762654"/>
              <a:ext cx="160869" cy="28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182" fill="norm" stroke="1" extrusionOk="0">
                  <a:moveTo>
                    <a:pt x="18799" y="989"/>
                  </a:moveTo>
                  <a:cubicBezTo>
                    <a:pt x="15245" y="359"/>
                    <a:pt x="11690" y="-272"/>
                    <a:pt x="8683" y="122"/>
                  </a:cubicBezTo>
                  <a:cubicBezTo>
                    <a:pt x="5675" y="516"/>
                    <a:pt x="3214" y="1935"/>
                    <a:pt x="1711" y="4458"/>
                  </a:cubicBezTo>
                  <a:cubicBezTo>
                    <a:pt x="207" y="6981"/>
                    <a:pt x="-340" y="10607"/>
                    <a:pt x="207" y="13287"/>
                  </a:cubicBezTo>
                  <a:cubicBezTo>
                    <a:pt x="754" y="15967"/>
                    <a:pt x="2394" y="17702"/>
                    <a:pt x="3898" y="18884"/>
                  </a:cubicBezTo>
                  <a:cubicBezTo>
                    <a:pt x="5402" y="20067"/>
                    <a:pt x="6769" y="20697"/>
                    <a:pt x="8546" y="21013"/>
                  </a:cubicBezTo>
                  <a:cubicBezTo>
                    <a:pt x="10323" y="21328"/>
                    <a:pt x="12511" y="21328"/>
                    <a:pt x="14835" y="19909"/>
                  </a:cubicBezTo>
                  <a:cubicBezTo>
                    <a:pt x="17159" y="18490"/>
                    <a:pt x="19619" y="15652"/>
                    <a:pt x="20440" y="12735"/>
                  </a:cubicBezTo>
                  <a:cubicBezTo>
                    <a:pt x="21260" y="9819"/>
                    <a:pt x="20440" y="6823"/>
                    <a:pt x="19619" y="5010"/>
                  </a:cubicBezTo>
                  <a:cubicBezTo>
                    <a:pt x="18799" y="3197"/>
                    <a:pt x="17979" y="2566"/>
                    <a:pt x="17022" y="2014"/>
                  </a:cubicBezTo>
                  <a:cubicBezTo>
                    <a:pt x="16065" y="1462"/>
                    <a:pt x="14971" y="989"/>
                    <a:pt x="14014" y="1068"/>
                  </a:cubicBezTo>
                  <a:cubicBezTo>
                    <a:pt x="13057" y="1147"/>
                    <a:pt x="12237" y="1778"/>
                    <a:pt x="11964" y="2251"/>
                  </a:cubicBezTo>
                  <a:cubicBezTo>
                    <a:pt x="11690" y="2724"/>
                    <a:pt x="11964" y="3039"/>
                    <a:pt x="12237" y="33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3304116" y="3896588"/>
              <a:ext cx="16934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9636"/>
                    <a:pt x="0" y="17673"/>
                    <a:pt x="0" y="14073"/>
                  </a:cubicBezTo>
                  <a:cubicBezTo>
                    <a:pt x="0" y="10473"/>
                    <a:pt x="10800" y="523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3389354" y="3616611"/>
              <a:ext cx="388896" cy="26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831" fill="norm" stroke="1" extrusionOk="0">
                  <a:moveTo>
                    <a:pt x="86" y="8021"/>
                  </a:moveTo>
                  <a:cubicBezTo>
                    <a:pt x="-31" y="7190"/>
                    <a:pt x="-148" y="6359"/>
                    <a:pt x="611" y="4864"/>
                  </a:cubicBezTo>
                  <a:cubicBezTo>
                    <a:pt x="1370" y="3369"/>
                    <a:pt x="3004" y="1209"/>
                    <a:pt x="4406" y="378"/>
                  </a:cubicBezTo>
                  <a:cubicBezTo>
                    <a:pt x="5807" y="-453"/>
                    <a:pt x="6974" y="45"/>
                    <a:pt x="7266" y="2289"/>
                  </a:cubicBezTo>
                  <a:cubicBezTo>
                    <a:pt x="7558" y="4532"/>
                    <a:pt x="6974" y="8519"/>
                    <a:pt x="6390" y="11427"/>
                  </a:cubicBezTo>
                  <a:cubicBezTo>
                    <a:pt x="5807" y="14335"/>
                    <a:pt x="5223" y="16162"/>
                    <a:pt x="4873" y="17492"/>
                  </a:cubicBezTo>
                  <a:cubicBezTo>
                    <a:pt x="4522" y="18821"/>
                    <a:pt x="4406" y="19652"/>
                    <a:pt x="4697" y="20233"/>
                  </a:cubicBezTo>
                  <a:cubicBezTo>
                    <a:pt x="4989" y="20815"/>
                    <a:pt x="5690" y="21147"/>
                    <a:pt x="7383" y="20399"/>
                  </a:cubicBezTo>
                  <a:cubicBezTo>
                    <a:pt x="9076" y="19652"/>
                    <a:pt x="11761" y="17824"/>
                    <a:pt x="14271" y="16329"/>
                  </a:cubicBezTo>
                  <a:cubicBezTo>
                    <a:pt x="16782" y="14833"/>
                    <a:pt x="19117" y="13670"/>
                    <a:pt x="21452" y="125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708400" y="3527085"/>
              <a:ext cx="128251" cy="4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554" fill="norm" stroke="1" extrusionOk="0">
                  <a:moveTo>
                    <a:pt x="0" y="692"/>
                  </a:moveTo>
                  <a:cubicBezTo>
                    <a:pt x="1371" y="375"/>
                    <a:pt x="2743" y="59"/>
                    <a:pt x="4286" y="7"/>
                  </a:cubicBezTo>
                  <a:cubicBezTo>
                    <a:pt x="5829" y="-46"/>
                    <a:pt x="7543" y="165"/>
                    <a:pt x="10971" y="1534"/>
                  </a:cubicBezTo>
                  <a:cubicBezTo>
                    <a:pt x="14400" y="2904"/>
                    <a:pt x="19543" y="5433"/>
                    <a:pt x="20571" y="8489"/>
                  </a:cubicBezTo>
                  <a:cubicBezTo>
                    <a:pt x="21600" y="11544"/>
                    <a:pt x="18514" y="15127"/>
                    <a:pt x="15771" y="17392"/>
                  </a:cubicBezTo>
                  <a:cubicBezTo>
                    <a:pt x="13029" y="19657"/>
                    <a:pt x="10629" y="20606"/>
                    <a:pt x="8229" y="21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8794749" y="156438"/>
              <a:ext cx="152401" cy="643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00" y="0"/>
                  </a:moveTo>
                  <a:cubicBezTo>
                    <a:pt x="4500" y="163"/>
                    <a:pt x="2700" y="327"/>
                    <a:pt x="1650" y="554"/>
                  </a:cubicBezTo>
                  <a:cubicBezTo>
                    <a:pt x="600" y="781"/>
                    <a:pt x="300" y="1072"/>
                    <a:pt x="300" y="1353"/>
                  </a:cubicBezTo>
                  <a:cubicBezTo>
                    <a:pt x="300" y="1633"/>
                    <a:pt x="600" y="1903"/>
                    <a:pt x="1050" y="2166"/>
                  </a:cubicBezTo>
                  <a:cubicBezTo>
                    <a:pt x="1500" y="2428"/>
                    <a:pt x="2100" y="2684"/>
                    <a:pt x="3000" y="2954"/>
                  </a:cubicBezTo>
                  <a:cubicBezTo>
                    <a:pt x="3900" y="3224"/>
                    <a:pt x="5100" y="3508"/>
                    <a:pt x="5850" y="3756"/>
                  </a:cubicBezTo>
                  <a:cubicBezTo>
                    <a:pt x="6600" y="4005"/>
                    <a:pt x="6900" y="4218"/>
                    <a:pt x="7200" y="4441"/>
                  </a:cubicBezTo>
                  <a:cubicBezTo>
                    <a:pt x="7500" y="4665"/>
                    <a:pt x="7800" y="4899"/>
                    <a:pt x="8100" y="5155"/>
                  </a:cubicBezTo>
                  <a:cubicBezTo>
                    <a:pt x="8400" y="5411"/>
                    <a:pt x="8700" y="5688"/>
                    <a:pt x="8850" y="5968"/>
                  </a:cubicBezTo>
                  <a:cubicBezTo>
                    <a:pt x="9000" y="6249"/>
                    <a:pt x="9000" y="6533"/>
                    <a:pt x="9000" y="6831"/>
                  </a:cubicBezTo>
                  <a:cubicBezTo>
                    <a:pt x="9000" y="7129"/>
                    <a:pt x="9000" y="7441"/>
                    <a:pt x="9000" y="7750"/>
                  </a:cubicBezTo>
                  <a:cubicBezTo>
                    <a:pt x="9000" y="8059"/>
                    <a:pt x="9000" y="8364"/>
                    <a:pt x="9150" y="8602"/>
                  </a:cubicBezTo>
                  <a:cubicBezTo>
                    <a:pt x="9300" y="8840"/>
                    <a:pt x="9600" y="9011"/>
                    <a:pt x="9900" y="9174"/>
                  </a:cubicBezTo>
                  <a:cubicBezTo>
                    <a:pt x="10200" y="9337"/>
                    <a:pt x="10500" y="9493"/>
                    <a:pt x="10950" y="9657"/>
                  </a:cubicBezTo>
                  <a:cubicBezTo>
                    <a:pt x="11400" y="9820"/>
                    <a:pt x="12000" y="9991"/>
                    <a:pt x="12450" y="10147"/>
                  </a:cubicBezTo>
                  <a:cubicBezTo>
                    <a:pt x="12900" y="10303"/>
                    <a:pt x="13200" y="10445"/>
                    <a:pt x="13650" y="10612"/>
                  </a:cubicBezTo>
                  <a:cubicBezTo>
                    <a:pt x="14100" y="10779"/>
                    <a:pt x="14700" y="10970"/>
                    <a:pt x="15300" y="11137"/>
                  </a:cubicBezTo>
                  <a:cubicBezTo>
                    <a:pt x="15900" y="11304"/>
                    <a:pt x="16500" y="11446"/>
                    <a:pt x="16950" y="11602"/>
                  </a:cubicBezTo>
                  <a:cubicBezTo>
                    <a:pt x="17400" y="11759"/>
                    <a:pt x="17700" y="11929"/>
                    <a:pt x="18150" y="12089"/>
                  </a:cubicBezTo>
                  <a:cubicBezTo>
                    <a:pt x="18600" y="12249"/>
                    <a:pt x="19200" y="12398"/>
                    <a:pt x="19650" y="12568"/>
                  </a:cubicBezTo>
                  <a:cubicBezTo>
                    <a:pt x="20100" y="12738"/>
                    <a:pt x="20400" y="12930"/>
                    <a:pt x="20550" y="13101"/>
                  </a:cubicBezTo>
                  <a:cubicBezTo>
                    <a:pt x="20700" y="13271"/>
                    <a:pt x="20700" y="13420"/>
                    <a:pt x="20850" y="13591"/>
                  </a:cubicBezTo>
                  <a:cubicBezTo>
                    <a:pt x="21000" y="13761"/>
                    <a:pt x="21300" y="13953"/>
                    <a:pt x="21450" y="14120"/>
                  </a:cubicBezTo>
                  <a:cubicBezTo>
                    <a:pt x="21600" y="14286"/>
                    <a:pt x="21600" y="14428"/>
                    <a:pt x="21600" y="14588"/>
                  </a:cubicBezTo>
                  <a:cubicBezTo>
                    <a:pt x="21600" y="14748"/>
                    <a:pt x="21600" y="14925"/>
                    <a:pt x="21600" y="15099"/>
                  </a:cubicBezTo>
                  <a:cubicBezTo>
                    <a:pt x="21600" y="15273"/>
                    <a:pt x="21600" y="15444"/>
                    <a:pt x="21300" y="15618"/>
                  </a:cubicBezTo>
                  <a:cubicBezTo>
                    <a:pt x="21000" y="15792"/>
                    <a:pt x="20400" y="15969"/>
                    <a:pt x="19950" y="16133"/>
                  </a:cubicBezTo>
                  <a:cubicBezTo>
                    <a:pt x="19500" y="16296"/>
                    <a:pt x="19200" y="16445"/>
                    <a:pt x="18750" y="16615"/>
                  </a:cubicBezTo>
                  <a:cubicBezTo>
                    <a:pt x="18300" y="16786"/>
                    <a:pt x="17700" y="16978"/>
                    <a:pt x="16800" y="17222"/>
                  </a:cubicBezTo>
                  <a:cubicBezTo>
                    <a:pt x="15900" y="17467"/>
                    <a:pt x="14700" y="17766"/>
                    <a:pt x="13500" y="18057"/>
                  </a:cubicBezTo>
                  <a:cubicBezTo>
                    <a:pt x="12300" y="18348"/>
                    <a:pt x="11100" y="18632"/>
                    <a:pt x="9900" y="18902"/>
                  </a:cubicBezTo>
                  <a:cubicBezTo>
                    <a:pt x="8700" y="19172"/>
                    <a:pt x="7500" y="19427"/>
                    <a:pt x="6000" y="19736"/>
                  </a:cubicBezTo>
                  <a:cubicBezTo>
                    <a:pt x="4500" y="20045"/>
                    <a:pt x="2700" y="20407"/>
                    <a:pt x="1650" y="20727"/>
                  </a:cubicBezTo>
                  <a:cubicBezTo>
                    <a:pt x="600" y="21046"/>
                    <a:pt x="300" y="2132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9210415" y="305575"/>
              <a:ext cx="270136" cy="578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34" fill="norm" stroke="1" extrusionOk="0">
                  <a:moveTo>
                    <a:pt x="21536" y="3669"/>
                  </a:moveTo>
                  <a:cubicBezTo>
                    <a:pt x="20524" y="2644"/>
                    <a:pt x="19511" y="1619"/>
                    <a:pt x="17655" y="949"/>
                  </a:cubicBezTo>
                  <a:cubicBezTo>
                    <a:pt x="15799" y="279"/>
                    <a:pt x="13099" y="-36"/>
                    <a:pt x="10652" y="3"/>
                  </a:cubicBezTo>
                  <a:cubicBezTo>
                    <a:pt x="8205" y="43"/>
                    <a:pt x="6011" y="437"/>
                    <a:pt x="4492" y="1344"/>
                  </a:cubicBezTo>
                  <a:cubicBezTo>
                    <a:pt x="2973" y="2250"/>
                    <a:pt x="2130" y="3669"/>
                    <a:pt x="1623" y="5719"/>
                  </a:cubicBezTo>
                  <a:cubicBezTo>
                    <a:pt x="1117" y="7768"/>
                    <a:pt x="948" y="10449"/>
                    <a:pt x="695" y="12971"/>
                  </a:cubicBezTo>
                  <a:cubicBezTo>
                    <a:pt x="442" y="15494"/>
                    <a:pt x="105" y="17859"/>
                    <a:pt x="20" y="19238"/>
                  </a:cubicBezTo>
                  <a:cubicBezTo>
                    <a:pt x="-64" y="20618"/>
                    <a:pt x="105" y="21012"/>
                    <a:pt x="611" y="21249"/>
                  </a:cubicBezTo>
                  <a:cubicBezTo>
                    <a:pt x="1117" y="21485"/>
                    <a:pt x="1961" y="21564"/>
                    <a:pt x="4999" y="21525"/>
                  </a:cubicBezTo>
                  <a:cubicBezTo>
                    <a:pt x="8036" y="21485"/>
                    <a:pt x="13267" y="21328"/>
                    <a:pt x="18499" y="211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9169399" y="683488"/>
              <a:ext cx="2032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7100"/>
                    <a:pt x="900" y="12600"/>
                    <a:pt x="3038" y="9900"/>
                  </a:cubicBezTo>
                  <a:cubicBezTo>
                    <a:pt x="5175" y="7200"/>
                    <a:pt x="9000" y="6300"/>
                    <a:pt x="12375" y="4950"/>
                  </a:cubicBezTo>
                  <a:cubicBezTo>
                    <a:pt x="15750" y="3600"/>
                    <a:pt x="18675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9518649" y="639038"/>
              <a:ext cx="1968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87" y="3176"/>
                    <a:pt x="5574" y="6353"/>
                    <a:pt x="9174" y="9953"/>
                  </a:cubicBezTo>
                  <a:cubicBezTo>
                    <a:pt x="12774" y="13553"/>
                    <a:pt x="17187" y="1757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9545773" y="696188"/>
              <a:ext cx="169727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21383" y="0"/>
                  </a:moveTo>
                  <a:cubicBezTo>
                    <a:pt x="18183" y="837"/>
                    <a:pt x="14983" y="1674"/>
                    <a:pt x="11650" y="3600"/>
                  </a:cubicBezTo>
                  <a:cubicBezTo>
                    <a:pt x="8316" y="5526"/>
                    <a:pt x="4850" y="8540"/>
                    <a:pt x="2716" y="11470"/>
                  </a:cubicBezTo>
                  <a:cubicBezTo>
                    <a:pt x="583" y="14400"/>
                    <a:pt x="-217" y="17247"/>
                    <a:pt x="50" y="18921"/>
                  </a:cubicBezTo>
                  <a:cubicBezTo>
                    <a:pt x="316" y="20595"/>
                    <a:pt x="1650" y="21098"/>
                    <a:pt x="298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9772914" y="607849"/>
              <a:ext cx="145679" cy="49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7" h="21484" fill="norm" stroke="1" extrusionOk="0">
                  <a:moveTo>
                    <a:pt x="3563" y="7389"/>
                  </a:moveTo>
                  <a:cubicBezTo>
                    <a:pt x="2663" y="8304"/>
                    <a:pt x="1763" y="9220"/>
                    <a:pt x="1163" y="11187"/>
                  </a:cubicBezTo>
                  <a:cubicBezTo>
                    <a:pt x="563" y="13155"/>
                    <a:pt x="263" y="16176"/>
                    <a:pt x="113" y="17915"/>
                  </a:cubicBezTo>
                  <a:cubicBezTo>
                    <a:pt x="-37" y="19653"/>
                    <a:pt x="-37" y="20111"/>
                    <a:pt x="113" y="20569"/>
                  </a:cubicBezTo>
                  <a:cubicBezTo>
                    <a:pt x="263" y="21026"/>
                    <a:pt x="563" y="21484"/>
                    <a:pt x="713" y="21484"/>
                  </a:cubicBezTo>
                  <a:cubicBezTo>
                    <a:pt x="863" y="21484"/>
                    <a:pt x="863" y="21026"/>
                    <a:pt x="1163" y="19196"/>
                  </a:cubicBezTo>
                  <a:cubicBezTo>
                    <a:pt x="1463" y="17365"/>
                    <a:pt x="2063" y="14162"/>
                    <a:pt x="2813" y="11325"/>
                  </a:cubicBezTo>
                  <a:cubicBezTo>
                    <a:pt x="3563" y="8487"/>
                    <a:pt x="4463" y="6016"/>
                    <a:pt x="5213" y="4231"/>
                  </a:cubicBezTo>
                  <a:cubicBezTo>
                    <a:pt x="5963" y="2447"/>
                    <a:pt x="6563" y="1348"/>
                    <a:pt x="7613" y="708"/>
                  </a:cubicBezTo>
                  <a:cubicBezTo>
                    <a:pt x="8663" y="67"/>
                    <a:pt x="10163" y="-116"/>
                    <a:pt x="12263" y="67"/>
                  </a:cubicBezTo>
                  <a:cubicBezTo>
                    <a:pt x="14363" y="250"/>
                    <a:pt x="17063" y="799"/>
                    <a:pt x="18863" y="1943"/>
                  </a:cubicBezTo>
                  <a:cubicBezTo>
                    <a:pt x="20663" y="3087"/>
                    <a:pt x="21563" y="4826"/>
                    <a:pt x="19313" y="6291"/>
                  </a:cubicBezTo>
                  <a:cubicBezTo>
                    <a:pt x="17063" y="7755"/>
                    <a:pt x="11663" y="8945"/>
                    <a:pt x="8063" y="9540"/>
                  </a:cubicBezTo>
                  <a:cubicBezTo>
                    <a:pt x="4463" y="10135"/>
                    <a:pt x="2663" y="10135"/>
                    <a:pt x="1763" y="9815"/>
                  </a:cubicBezTo>
                  <a:cubicBezTo>
                    <a:pt x="863" y="9494"/>
                    <a:pt x="863" y="8853"/>
                    <a:pt x="863" y="82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9982199" y="621144"/>
              <a:ext cx="215901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1" fill="norm" stroke="1" extrusionOk="0">
                  <a:moveTo>
                    <a:pt x="0" y="10677"/>
                  </a:moveTo>
                  <a:cubicBezTo>
                    <a:pt x="2118" y="10452"/>
                    <a:pt x="4235" y="10227"/>
                    <a:pt x="5929" y="9102"/>
                  </a:cubicBezTo>
                  <a:cubicBezTo>
                    <a:pt x="7624" y="7977"/>
                    <a:pt x="8894" y="5952"/>
                    <a:pt x="9529" y="4152"/>
                  </a:cubicBezTo>
                  <a:cubicBezTo>
                    <a:pt x="10165" y="2352"/>
                    <a:pt x="10165" y="777"/>
                    <a:pt x="9635" y="215"/>
                  </a:cubicBezTo>
                  <a:cubicBezTo>
                    <a:pt x="9106" y="-348"/>
                    <a:pt x="8047" y="102"/>
                    <a:pt x="6353" y="2690"/>
                  </a:cubicBezTo>
                  <a:cubicBezTo>
                    <a:pt x="4659" y="5277"/>
                    <a:pt x="2329" y="10002"/>
                    <a:pt x="1165" y="12927"/>
                  </a:cubicBezTo>
                  <a:cubicBezTo>
                    <a:pt x="0" y="15852"/>
                    <a:pt x="0" y="16977"/>
                    <a:pt x="635" y="18327"/>
                  </a:cubicBezTo>
                  <a:cubicBezTo>
                    <a:pt x="1271" y="19677"/>
                    <a:pt x="2541" y="21252"/>
                    <a:pt x="6141" y="20914"/>
                  </a:cubicBezTo>
                  <a:cubicBezTo>
                    <a:pt x="9741" y="20577"/>
                    <a:pt x="15671" y="18327"/>
                    <a:pt x="21600" y="160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10229849" y="594588"/>
              <a:ext cx="190501" cy="20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9" fill="norm" stroke="1" extrusionOk="0">
                  <a:moveTo>
                    <a:pt x="0" y="0"/>
                  </a:moveTo>
                  <a:cubicBezTo>
                    <a:pt x="3840" y="3273"/>
                    <a:pt x="7680" y="6545"/>
                    <a:pt x="9600" y="9382"/>
                  </a:cubicBezTo>
                  <a:cubicBezTo>
                    <a:pt x="11520" y="12218"/>
                    <a:pt x="11520" y="14618"/>
                    <a:pt x="11400" y="16364"/>
                  </a:cubicBezTo>
                  <a:cubicBezTo>
                    <a:pt x="11280" y="18109"/>
                    <a:pt x="11040" y="19200"/>
                    <a:pt x="9960" y="20073"/>
                  </a:cubicBezTo>
                  <a:cubicBezTo>
                    <a:pt x="8880" y="20945"/>
                    <a:pt x="6960" y="21600"/>
                    <a:pt x="5760" y="20182"/>
                  </a:cubicBezTo>
                  <a:cubicBezTo>
                    <a:pt x="4560" y="18764"/>
                    <a:pt x="4080" y="15273"/>
                    <a:pt x="4800" y="12655"/>
                  </a:cubicBezTo>
                  <a:cubicBezTo>
                    <a:pt x="5520" y="10036"/>
                    <a:pt x="7440" y="8291"/>
                    <a:pt x="10440" y="7091"/>
                  </a:cubicBezTo>
                  <a:cubicBezTo>
                    <a:pt x="13440" y="5891"/>
                    <a:pt x="17520" y="5236"/>
                    <a:pt x="21600" y="45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0471149" y="639038"/>
              <a:ext cx="317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815"/>
                    <a:pt x="8640" y="11631"/>
                    <a:pt x="12240" y="15231"/>
                  </a:cubicBezTo>
                  <a:cubicBezTo>
                    <a:pt x="15840" y="18831"/>
                    <a:pt x="18720" y="2021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0540999" y="562838"/>
              <a:ext cx="190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0661649" y="576235"/>
              <a:ext cx="298451" cy="18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0" y="8561"/>
                  </a:moveTo>
                  <a:cubicBezTo>
                    <a:pt x="153" y="11441"/>
                    <a:pt x="306" y="14321"/>
                    <a:pt x="996" y="13001"/>
                  </a:cubicBezTo>
                  <a:cubicBezTo>
                    <a:pt x="1685" y="11681"/>
                    <a:pt x="2911" y="6161"/>
                    <a:pt x="3906" y="3161"/>
                  </a:cubicBezTo>
                  <a:cubicBezTo>
                    <a:pt x="4902" y="161"/>
                    <a:pt x="5668" y="-319"/>
                    <a:pt x="6204" y="161"/>
                  </a:cubicBezTo>
                  <a:cubicBezTo>
                    <a:pt x="6740" y="641"/>
                    <a:pt x="7047" y="2081"/>
                    <a:pt x="7277" y="4961"/>
                  </a:cubicBezTo>
                  <a:cubicBezTo>
                    <a:pt x="7506" y="7841"/>
                    <a:pt x="7660" y="12161"/>
                    <a:pt x="7736" y="15041"/>
                  </a:cubicBezTo>
                  <a:cubicBezTo>
                    <a:pt x="7813" y="17921"/>
                    <a:pt x="7813" y="19361"/>
                    <a:pt x="7813" y="19361"/>
                  </a:cubicBezTo>
                  <a:cubicBezTo>
                    <a:pt x="7813" y="19361"/>
                    <a:pt x="7813" y="17921"/>
                    <a:pt x="8426" y="15281"/>
                  </a:cubicBezTo>
                  <a:cubicBezTo>
                    <a:pt x="9038" y="12641"/>
                    <a:pt x="10264" y="8801"/>
                    <a:pt x="11336" y="6641"/>
                  </a:cubicBezTo>
                  <a:cubicBezTo>
                    <a:pt x="12409" y="4481"/>
                    <a:pt x="13328" y="4001"/>
                    <a:pt x="14170" y="3881"/>
                  </a:cubicBezTo>
                  <a:cubicBezTo>
                    <a:pt x="15013" y="3761"/>
                    <a:pt x="15779" y="4001"/>
                    <a:pt x="16391" y="5681"/>
                  </a:cubicBezTo>
                  <a:cubicBezTo>
                    <a:pt x="17004" y="7361"/>
                    <a:pt x="17464" y="10481"/>
                    <a:pt x="17694" y="12761"/>
                  </a:cubicBezTo>
                  <a:cubicBezTo>
                    <a:pt x="17923" y="15041"/>
                    <a:pt x="17923" y="16481"/>
                    <a:pt x="18000" y="17801"/>
                  </a:cubicBezTo>
                  <a:cubicBezTo>
                    <a:pt x="18077" y="19121"/>
                    <a:pt x="18230" y="20321"/>
                    <a:pt x="18843" y="20801"/>
                  </a:cubicBezTo>
                  <a:cubicBezTo>
                    <a:pt x="19455" y="21281"/>
                    <a:pt x="20528" y="21041"/>
                    <a:pt x="21600" y="208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0999143" y="580537"/>
              <a:ext cx="176858" cy="191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763" fill="norm" stroke="1" extrusionOk="0">
                  <a:moveTo>
                    <a:pt x="2971" y="12555"/>
                  </a:moveTo>
                  <a:cubicBezTo>
                    <a:pt x="5028" y="10947"/>
                    <a:pt x="7085" y="9338"/>
                    <a:pt x="8756" y="7844"/>
                  </a:cubicBezTo>
                  <a:cubicBezTo>
                    <a:pt x="10428" y="6351"/>
                    <a:pt x="11714" y="4972"/>
                    <a:pt x="12356" y="3708"/>
                  </a:cubicBezTo>
                  <a:cubicBezTo>
                    <a:pt x="12999" y="2444"/>
                    <a:pt x="12999" y="1296"/>
                    <a:pt x="11971" y="606"/>
                  </a:cubicBezTo>
                  <a:cubicBezTo>
                    <a:pt x="10942" y="-83"/>
                    <a:pt x="8885" y="-313"/>
                    <a:pt x="6956" y="606"/>
                  </a:cubicBezTo>
                  <a:cubicBezTo>
                    <a:pt x="5028" y="1525"/>
                    <a:pt x="3228" y="3593"/>
                    <a:pt x="1942" y="6925"/>
                  </a:cubicBezTo>
                  <a:cubicBezTo>
                    <a:pt x="656" y="10257"/>
                    <a:pt x="-115" y="14853"/>
                    <a:pt x="14" y="17610"/>
                  </a:cubicBezTo>
                  <a:cubicBezTo>
                    <a:pt x="142" y="20368"/>
                    <a:pt x="1171" y="21287"/>
                    <a:pt x="4899" y="20483"/>
                  </a:cubicBezTo>
                  <a:cubicBezTo>
                    <a:pt x="8628" y="19678"/>
                    <a:pt x="15056" y="17151"/>
                    <a:pt x="21485" y="146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1243115" y="566761"/>
              <a:ext cx="193236" cy="21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106" fill="norm" stroke="1" extrusionOk="0">
                  <a:moveTo>
                    <a:pt x="2417" y="5790"/>
                  </a:moveTo>
                  <a:cubicBezTo>
                    <a:pt x="1477" y="6407"/>
                    <a:pt x="538" y="7024"/>
                    <a:pt x="186" y="7847"/>
                  </a:cubicBezTo>
                  <a:cubicBezTo>
                    <a:pt x="-166" y="8670"/>
                    <a:pt x="69" y="9698"/>
                    <a:pt x="186" y="10933"/>
                  </a:cubicBezTo>
                  <a:cubicBezTo>
                    <a:pt x="304" y="12167"/>
                    <a:pt x="304" y="13607"/>
                    <a:pt x="304" y="14841"/>
                  </a:cubicBezTo>
                  <a:cubicBezTo>
                    <a:pt x="304" y="16075"/>
                    <a:pt x="304" y="17104"/>
                    <a:pt x="421" y="17001"/>
                  </a:cubicBezTo>
                  <a:cubicBezTo>
                    <a:pt x="538" y="16898"/>
                    <a:pt x="773" y="15664"/>
                    <a:pt x="1712" y="12887"/>
                  </a:cubicBezTo>
                  <a:cubicBezTo>
                    <a:pt x="2651" y="10110"/>
                    <a:pt x="4295" y="5790"/>
                    <a:pt x="5704" y="3218"/>
                  </a:cubicBezTo>
                  <a:cubicBezTo>
                    <a:pt x="7112" y="647"/>
                    <a:pt x="8286" y="-176"/>
                    <a:pt x="9812" y="30"/>
                  </a:cubicBezTo>
                  <a:cubicBezTo>
                    <a:pt x="11338" y="235"/>
                    <a:pt x="13217" y="1470"/>
                    <a:pt x="14743" y="4247"/>
                  </a:cubicBezTo>
                  <a:cubicBezTo>
                    <a:pt x="16269" y="7024"/>
                    <a:pt x="17443" y="11344"/>
                    <a:pt x="18030" y="14121"/>
                  </a:cubicBezTo>
                  <a:cubicBezTo>
                    <a:pt x="18617" y="16898"/>
                    <a:pt x="18617" y="18133"/>
                    <a:pt x="18617" y="19264"/>
                  </a:cubicBezTo>
                  <a:cubicBezTo>
                    <a:pt x="18617" y="20395"/>
                    <a:pt x="18617" y="21424"/>
                    <a:pt x="19086" y="21013"/>
                  </a:cubicBezTo>
                  <a:cubicBezTo>
                    <a:pt x="19556" y="20601"/>
                    <a:pt x="20495" y="18750"/>
                    <a:pt x="21434" y="168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11532689" y="226288"/>
              <a:ext cx="208462" cy="51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02" fill="norm" stroke="1" extrusionOk="0">
                  <a:moveTo>
                    <a:pt x="8397" y="0"/>
                  </a:moveTo>
                  <a:cubicBezTo>
                    <a:pt x="6870" y="2107"/>
                    <a:pt x="5343" y="4215"/>
                    <a:pt x="3924" y="6980"/>
                  </a:cubicBezTo>
                  <a:cubicBezTo>
                    <a:pt x="2506" y="9746"/>
                    <a:pt x="1197" y="13171"/>
                    <a:pt x="543" y="15498"/>
                  </a:cubicBezTo>
                  <a:cubicBezTo>
                    <a:pt x="-112" y="17824"/>
                    <a:pt x="-112" y="19054"/>
                    <a:pt x="215" y="19888"/>
                  </a:cubicBezTo>
                  <a:cubicBezTo>
                    <a:pt x="543" y="20722"/>
                    <a:pt x="1197" y="21161"/>
                    <a:pt x="2833" y="21380"/>
                  </a:cubicBezTo>
                  <a:cubicBezTo>
                    <a:pt x="4470" y="21600"/>
                    <a:pt x="7088" y="21600"/>
                    <a:pt x="10361" y="20722"/>
                  </a:cubicBezTo>
                  <a:cubicBezTo>
                    <a:pt x="13633" y="19844"/>
                    <a:pt x="17561" y="18088"/>
                    <a:pt x="21488" y="16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11484838" y="489543"/>
              <a:ext cx="300762" cy="2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25" fill="norm" stroke="1" extrusionOk="0">
                  <a:moveTo>
                    <a:pt x="7415" y="21025"/>
                  </a:moveTo>
                  <a:cubicBezTo>
                    <a:pt x="5905" y="19482"/>
                    <a:pt x="4394" y="17939"/>
                    <a:pt x="2960" y="14854"/>
                  </a:cubicBezTo>
                  <a:cubicBezTo>
                    <a:pt x="1525" y="11768"/>
                    <a:pt x="165" y="7139"/>
                    <a:pt x="14" y="4054"/>
                  </a:cubicBezTo>
                  <a:cubicBezTo>
                    <a:pt x="-137" y="968"/>
                    <a:pt x="920" y="-575"/>
                    <a:pt x="4243" y="196"/>
                  </a:cubicBezTo>
                  <a:cubicBezTo>
                    <a:pt x="7566" y="968"/>
                    <a:pt x="13155" y="4054"/>
                    <a:pt x="16403" y="6368"/>
                  </a:cubicBezTo>
                  <a:cubicBezTo>
                    <a:pt x="19650" y="8682"/>
                    <a:pt x="20557" y="10225"/>
                    <a:pt x="21463" y="117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9328149" y="1039088"/>
              <a:ext cx="18288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75" y="19938"/>
                    <a:pt x="1950" y="18277"/>
                    <a:pt x="2863" y="16338"/>
                  </a:cubicBezTo>
                  <a:cubicBezTo>
                    <a:pt x="3775" y="14400"/>
                    <a:pt x="4625" y="12185"/>
                    <a:pt x="5412" y="10246"/>
                  </a:cubicBezTo>
                  <a:cubicBezTo>
                    <a:pt x="6200" y="8308"/>
                    <a:pt x="6925" y="6646"/>
                    <a:pt x="7675" y="5262"/>
                  </a:cubicBezTo>
                  <a:cubicBezTo>
                    <a:pt x="8425" y="3877"/>
                    <a:pt x="9200" y="2769"/>
                    <a:pt x="10037" y="1938"/>
                  </a:cubicBezTo>
                  <a:cubicBezTo>
                    <a:pt x="10875" y="1108"/>
                    <a:pt x="11775" y="554"/>
                    <a:pt x="12613" y="277"/>
                  </a:cubicBezTo>
                  <a:cubicBezTo>
                    <a:pt x="13450" y="0"/>
                    <a:pt x="14225" y="0"/>
                    <a:pt x="15112" y="0"/>
                  </a:cubicBezTo>
                  <a:cubicBezTo>
                    <a:pt x="16000" y="0"/>
                    <a:pt x="17000" y="0"/>
                    <a:pt x="18013" y="0"/>
                  </a:cubicBezTo>
                  <a:cubicBezTo>
                    <a:pt x="19025" y="0"/>
                    <a:pt x="20050" y="0"/>
                    <a:pt x="20650" y="277"/>
                  </a:cubicBezTo>
                  <a:cubicBezTo>
                    <a:pt x="21250" y="554"/>
                    <a:pt x="21425" y="1108"/>
                    <a:pt x="21600" y="16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9491133" y="1197838"/>
              <a:ext cx="1989668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0" y="21600"/>
                  </a:moveTo>
                  <a:cubicBezTo>
                    <a:pt x="643" y="20880"/>
                    <a:pt x="437" y="20160"/>
                    <a:pt x="276" y="19440"/>
                  </a:cubicBezTo>
                  <a:cubicBezTo>
                    <a:pt x="115" y="18720"/>
                    <a:pt x="0" y="18000"/>
                    <a:pt x="0" y="17640"/>
                  </a:cubicBezTo>
                  <a:cubicBezTo>
                    <a:pt x="0" y="17280"/>
                    <a:pt x="115" y="17280"/>
                    <a:pt x="632" y="15840"/>
                  </a:cubicBezTo>
                  <a:cubicBezTo>
                    <a:pt x="1149" y="14400"/>
                    <a:pt x="2068" y="11520"/>
                    <a:pt x="2930" y="9000"/>
                  </a:cubicBezTo>
                  <a:cubicBezTo>
                    <a:pt x="3791" y="6480"/>
                    <a:pt x="4596" y="4320"/>
                    <a:pt x="5480" y="2880"/>
                  </a:cubicBezTo>
                  <a:cubicBezTo>
                    <a:pt x="6365" y="1440"/>
                    <a:pt x="7330" y="720"/>
                    <a:pt x="8192" y="360"/>
                  </a:cubicBezTo>
                  <a:cubicBezTo>
                    <a:pt x="9054" y="0"/>
                    <a:pt x="9812" y="0"/>
                    <a:pt x="10582" y="0"/>
                  </a:cubicBezTo>
                  <a:cubicBezTo>
                    <a:pt x="11351" y="0"/>
                    <a:pt x="12133" y="0"/>
                    <a:pt x="13052" y="0"/>
                  </a:cubicBezTo>
                  <a:cubicBezTo>
                    <a:pt x="13971" y="0"/>
                    <a:pt x="15028" y="0"/>
                    <a:pt x="16097" y="360"/>
                  </a:cubicBezTo>
                  <a:cubicBezTo>
                    <a:pt x="17165" y="720"/>
                    <a:pt x="18245" y="1440"/>
                    <a:pt x="19164" y="2160"/>
                  </a:cubicBezTo>
                  <a:cubicBezTo>
                    <a:pt x="20083" y="2880"/>
                    <a:pt x="20842" y="3600"/>
                    <a:pt x="21600" y="4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9397999" y="1559788"/>
              <a:ext cx="82551" cy="353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08" y="1940"/>
                    <a:pt x="2215" y="3880"/>
                    <a:pt x="3600" y="6726"/>
                  </a:cubicBezTo>
                  <a:cubicBezTo>
                    <a:pt x="4985" y="9571"/>
                    <a:pt x="6646" y="13322"/>
                    <a:pt x="7477" y="15780"/>
                  </a:cubicBezTo>
                  <a:cubicBezTo>
                    <a:pt x="8308" y="18237"/>
                    <a:pt x="8308" y="19401"/>
                    <a:pt x="9138" y="20242"/>
                  </a:cubicBezTo>
                  <a:cubicBezTo>
                    <a:pt x="9969" y="21083"/>
                    <a:pt x="11631" y="21600"/>
                    <a:pt x="13846" y="21600"/>
                  </a:cubicBezTo>
                  <a:cubicBezTo>
                    <a:pt x="16062" y="21600"/>
                    <a:pt x="18831" y="21083"/>
                    <a:pt x="21600" y="205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9522089" y="1708925"/>
              <a:ext cx="174362" cy="17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23" fill="norm" stroke="1" extrusionOk="0">
                  <a:moveTo>
                    <a:pt x="9726" y="15053"/>
                  </a:moveTo>
                  <a:cubicBezTo>
                    <a:pt x="8425" y="10939"/>
                    <a:pt x="7124" y="6825"/>
                    <a:pt x="6213" y="4125"/>
                  </a:cubicBezTo>
                  <a:cubicBezTo>
                    <a:pt x="5302" y="1425"/>
                    <a:pt x="4782" y="139"/>
                    <a:pt x="4131" y="11"/>
                  </a:cubicBezTo>
                  <a:cubicBezTo>
                    <a:pt x="3480" y="-118"/>
                    <a:pt x="2700" y="911"/>
                    <a:pt x="1919" y="3611"/>
                  </a:cubicBezTo>
                  <a:cubicBezTo>
                    <a:pt x="1138" y="6311"/>
                    <a:pt x="357" y="10682"/>
                    <a:pt x="97" y="13768"/>
                  </a:cubicBezTo>
                  <a:cubicBezTo>
                    <a:pt x="-163" y="16853"/>
                    <a:pt x="97" y="18653"/>
                    <a:pt x="878" y="19811"/>
                  </a:cubicBezTo>
                  <a:cubicBezTo>
                    <a:pt x="1659" y="20968"/>
                    <a:pt x="2960" y="21482"/>
                    <a:pt x="3871" y="21096"/>
                  </a:cubicBezTo>
                  <a:cubicBezTo>
                    <a:pt x="4782" y="20711"/>
                    <a:pt x="5302" y="19425"/>
                    <a:pt x="5823" y="18011"/>
                  </a:cubicBezTo>
                  <a:cubicBezTo>
                    <a:pt x="6343" y="16596"/>
                    <a:pt x="6864" y="15053"/>
                    <a:pt x="7254" y="13253"/>
                  </a:cubicBezTo>
                  <a:cubicBezTo>
                    <a:pt x="7644" y="11453"/>
                    <a:pt x="7904" y="9396"/>
                    <a:pt x="8295" y="9011"/>
                  </a:cubicBezTo>
                  <a:cubicBezTo>
                    <a:pt x="8685" y="8625"/>
                    <a:pt x="9206" y="9911"/>
                    <a:pt x="9986" y="11839"/>
                  </a:cubicBezTo>
                  <a:cubicBezTo>
                    <a:pt x="10767" y="13768"/>
                    <a:pt x="11808" y="16339"/>
                    <a:pt x="13109" y="17753"/>
                  </a:cubicBezTo>
                  <a:cubicBezTo>
                    <a:pt x="14410" y="19168"/>
                    <a:pt x="15972" y="19425"/>
                    <a:pt x="17403" y="19168"/>
                  </a:cubicBezTo>
                  <a:cubicBezTo>
                    <a:pt x="18835" y="18911"/>
                    <a:pt x="20136" y="18139"/>
                    <a:pt x="21437" y="173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9716442" y="1743938"/>
              <a:ext cx="221309" cy="160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0976" fill="norm" stroke="1" extrusionOk="0">
                  <a:moveTo>
                    <a:pt x="1759" y="0"/>
                  </a:moveTo>
                  <a:cubicBezTo>
                    <a:pt x="937" y="831"/>
                    <a:pt x="114" y="1662"/>
                    <a:pt x="11" y="4292"/>
                  </a:cubicBezTo>
                  <a:cubicBezTo>
                    <a:pt x="-92" y="6923"/>
                    <a:pt x="525" y="11354"/>
                    <a:pt x="1142" y="14262"/>
                  </a:cubicBezTo>
                  <a:cubicBezTo>
                    <a:pt x="1759" y="17169"/>
                    <a:pt x="2377" y="18554"/>
                    <a:pt x="3097" y="19662"/>
                  </a:cubicBezTo>
                  <a:cubicBezTo>
                    <a:pt x="3817" y="20769"/>
                    <a:pt x="4639" y="21600"/>
                    <a:pt x="6079" y="20354"/>
                  </a:cubicBezTo>
                  <a:cubicBezTo>
                    <a:pt x="7519" y="19108"/>
                    <a:pt x="9577" y="15785"/>
                    <a:pt x="10811" y="12877"/>
                  </a:cubicBezTo>
                  <a:cubicBezTo>
                    <a:pt x="12045" y="9969"/>
                    <a:pt x="12457" y="7477"/>
                    <a:pt x="12662" y="5538"/>
                  </a:cubicBezTo>
                  <a:cubicBezTo>
                    <a:pt x="12868" y="3600"/>
                    <a:pt x="12868" y="2215"/>
                    <a:pt x="12868" y="2215"/>
                  </a:cubicBezTo>
                  <a:cubicBezTo>
                    <a:pt x="12868" y="2215"/>
                    <a:pt x="12868" y="3600"/>
                    <a:pt x="13279" y="6092"/>
                  </a:cubicBezTo>
                  <a:cubicBezTo>
                    <a:pt x="13691" y="8585"/>
                    <a:pt x="14514" y="12185"/>
                    <a:pt x="15439" y="14677"/>
                  </a:cubicBezTo>
                  <a:cubicBezTo>
                    <a:pt x="16365" y="17169"/>
                    <a:pt x="17394" y="18554"/>
                    <a:pt x="18422" y="18831"/>
                  </a:cubicBezTo>
                  <a:cubicBezTo>
                    <a:pt x="19451" y="19108"/>
                    <a:pt x="20479" y="18277"/>
                    <a:pt x="21508" y="174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9950449" y="1740256"/>
              <a:ext cx="146051" cy="187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0" y="3297"/>
                  </a:moveTo>
                  <a:cubicBezTo>
                    <a:pt x="313" y="5937"/>
                    <a:pt x="626" y="8577"/>
                    <a:pt x="939" y="11097"/>
                  </a:cubicBezTo>
                  <a:cubicBezTo>
                    <a:pt x="1252" y="13617"/>
                    <a:pt x="1565" y="16017"/>
                    <a:pt x="1722" y="16617"/>
                  </a:cubicBezTo>
                  <a:cubicBezTo>
                    <a:pt x="1878" y="17217"/>
                    <a:pt x="1878" y="16017"/>
                    <a:pt x="2191" y="13497"/>
                  </a:cubicBezTo>
                  <a:cubicBezTo>
                    <a:pt x="2504" y="10977"/>
                    <a:pt x="3130" y="7137"/>
                    <a:pt x="3913" y="4617"/>
                  </a:cubicBezTo>
                  <a:cubicBezTo>
                    <a:pt x="4696" y="2097"/>
                    <a:pt x="5635" y="897"/>
                    <a:pt x="6887" y="297"/>
                  </a:cubicBezTo>
                  <a:cubicBezTo>
                    <a:pt x="8139" y="-303"/>
                    <a:pt x="9704" y="-303"/>
                    <a:pt x="12209" y="3297"/>
                  </a:cubicBezTo>
                  <a:cubicBezTo>
                    <a:pt x="14713" y="6897"/>
                    <a:pt x="18157" y="14097"/>
                    <a:pt x="21600" y="21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10175973" y="1734266"/>
              <a:ext cx="161827" cy="15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19935" fill="norm" stroke="1" extrusionOk="0">
                  <a:moveTo>
                    <a:pt x="9420" y="9573"/>
                  </a:moveTo>
                  <a:cubicBezTo>
                    <a:pt x="9420" y="8189"/>
                    <a:pt x="9420" y="6804"/>
                    <a:pt x="8874" y="5142"/>
                  </a:cubicBezTo>
                  <a:cubicBezTo>
                    <a:pt x="8327" y="3481"/>
                    <a:pt x="7233" y="1542"/>
                    <a:pt x="6003" y="573"/>
                  </a:cubicBezTo>
                  <a:cubicBezTo>
                    <a:pt x="4772" y="-396"/>
                    <a:pt x="3405" y="-396"/>
                    <a:pt x="2038" y="2650"/>
                  </a:cubicBezTo>
                  <a:cubicBezTo>
                    <a:pt x="671" y="5696"/>
                    <a:pt x="-696" y="11789"/>
                    <a:pt x="398" y="15666"/>
                  </a:cubicBezTo>
                  <a:cubicBezTo>
                    <a:pt x="1491" y="19542"/>
                    <a:pt x="5046" y="21204"/>
                    <a:pt x="8874" y="18850"/>
                  </a:cubicBezTo>
                  <a:cubicBezTo>
                    <a:pt x="12701" y="16496"/>
                    <a:pt x="16803" y="10127"/>
                    <a:pt x="20904" y="37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10272142" y="1518212"/>
              <a:ext cx="173609" cy="32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87" fill="norm" stroke="1" extrusionOk="0">
                  <a:moveTo>
                    <a:pt x="6511" y="2275"/>
                  </a:moveTo>
                  <a:cubicBezTo>
                    <a:pt x="5470" y="1728"/>
                    <a:pt x="4429" y="1181"/>
                    <a:pt x="3258" y="703"/>
                  </a:cubicBezTo>
                  <a:cubicBezTo>
                    <a:pt x="2087" y="224"/>
                    <a:pt x="786" y="-186"/>
                    <a:pt x="265" y="87"/>
                  </a:cubicBezTo>
                  <a:cubicBezTo>
                    <a:pt x="-255" y="361"/>
                    <a:pt x="5" y="1318"/>
                    <a:pt x="916" y="4120"/>
                  </a:cubicBezTo>
                  <a:cubicBezTo>
                    <a:pt x="1827" y="6923"/>
                    <a:pt x="3388" y="11571"/>
                    <a:pt x="4169" y="14032"/>
                  </a:cubicBezTo>
                  <a:cubicBezTo>
                    <a:pt x="4950" y="16492"/>
                    <a:pt x="4950" y="16766"/>
                    <a:pt x="5210" y="16492"/>
                  </a:cubicBezTo>
                  <a:cubicBezTo>
                    <a:pt x="5470" y="16219"/>
                    <a:pt x="5991" y="15399"/>
                    <a:pt x="6772" y="14715"/>
                  </a:cubicBezTo>
                  <a:cubicBezTo>
                    <a:pt x="7552" y="14032"/>
                    <a:pt x="8593" y="13485"/>
                    <a:pt x="9634" y="13417"/>
                  </a:cubicBezTo>
                  <a:cubicBezTo>
                    <a:pt x="10675" y="13348"/>
                    <a:pt x="11716" y="13758"/>
                    <a:pt x="12627" y="14784"/>
                  </a:cubicBezTo>
                  <a:cubicBezTo>
                    <a:pt x="13538" y="15809"/>
                    <a:pt x="14318" y="17449"/>
                    <a:pt x="15099" y="18680"/>
                  </a:cubicBezTo>
                  <a:cubicBezTo>
                    <a:pt x="15880" y="19910"/>
                    <a:pt x="16661" y="20730"/>
                    <a:pt x="17702" y="21072"/>
                  </a:cubicBezTo>
                  <a:cubicBezTo>
                    <a:pt x="18743" y="21414"/>
                    <a:pt x="20044" y="21277"/>
                    <a:pt x="21345" y="211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10477863" y="1769338"/>
              <a:ext cx="31388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2769"/>
                    <a:pt x="-1582" y="5538"/>
                    <a:pt x="1118" y="9138"/>
                  </a:cubicBezTo>
                  <a:cubicBezTo>
                    <a:pt x="3818" y="12738"/>
                    <a:pt x="11918" y="17169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10487305" y="1617421"/>
              <a:ext cx="40996" cy="4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0394" fill="norm" stroke="1" extrusionOk="0">
                  <a:moveTo>
                    <a:pt x="20917" y="17449"/>
                  </a:moveTo>
                  <a:cubicBezTo>
                    <a:pt x="14437" y="9594"/>
                    <a:pt x="7957" y="1739"/>
                    <a:pt x="4177" y="267"/>
                  </a:cubicBezTo>
                  <a:cubicBezTo>
                    <a:pt x="397" y="-1206"/>
                    <a:pt x="-683" y="3703"/>
                    <a:pt x="397" y="8121"/>
                  </a:cubicBezTo>
                  <a:cubicBezTo>
                    <a:pt x="1477" y="12539"/>
                    <a:pt x="4717" y="16467"/>
                    <a:pt x="7957" y="203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10588336" y="1700432"/>
              <a:ext cx="111414" cy="18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89" fill="norm" stroke="1" extrusionOk="0">
                  <a:moveTo>
                    <a:pt x="667" y="7337"/>
                  </a:moveTo>
                  <a:cubicBezTo>
                    <a:pt x="667" y="8579"/>
                    <a:pt x="667" y="9820"/>
                    <a:pt x="463" y="9820"/>
                  </a:cubicBezTo>
                  <a:cubicBezTo>
                    <a:pt x="260" y="9820"/>
                    <a:pt x="-148" y="8579"/>
                    <a:pt x="56" y="6965"/>
                  </a:cubicBezTo>
                  <a:cubicBezTo>
                    <a:pt x="260" y="5351"/>
                    <a:pt x="1075" y="3365"/>
                    <a:pt x="2501" y="1999"/>
                  </a:cubicBezTo>
                  <a:cubicBezTo>
                    <a:pt x="3927" y="634"/>
                    <a:pt x="5965" y="-111"/>
                    <a:pt x="7595" y="13"/>
                  </a:cubicBezTo>
                  <a:cubicBezTo>
                    <a:pt x="9226" y="137"/>
                    <a:pt x="10448" y="1130"/>
                    <a:pt x="11467" y="3613"/>
                  </a:cubicBezTo>
                  <a:cubicBezTo>
                    <a:pt x="12486" y="6096"/>
                    <a:pt x="13301" y="10068"/>
                    <a:pt x="14931" y="13296"/>
                  </a:cubicBezTo>
                  <a:cubicBezTo>
                    <a:pt x="16561" y="16523"/>
                    <a:pt x="19007" y="19006"/>
                    <a:pt x="21452" y="21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10758272" y="1717437"/>
              <a:ext cx="131252" cy="38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05" fill="norm" stroke="1" extrusionOk="0">
                  <a:moveTo>
                    <a:pt x="18292" y="3563"/>
                  </a:moveTo>
                  <a:cubicBezTo>
                    <a:pt x="15892" y="2629"/>
                    <a:pt x="13492" y="1695"/>
                    <a:pt x="11607" y="995"/>
                  </a:cubicBezTo>
                  <a:cubicBezTo>
                    <a:pt x="9721" y="294"/>
                    <a:pt x="8349" y="-173"/>
                    <a:pt x="6464" y="61"/>
                  </a:cubicBezTo>
                  <a:cubicBezTo>
                    <a:pt x="4578" y="294"/>
                    <a:pt x="2178" y="1228"/>
                    <a:pt x="978" y="1987"/>
                  </a:cubicBezTo>
                  <a:cubicBezTo>
                    <a:pt x="-222" y="2746"/>
                    <a:pt x="-222" y="3330"/>
                    <a:pt x="464" y="3797"/>
                  </a:cubicBezTo>
                  <a:cubicBezTo>
                    <a:pt x="1149" y="4264"/>
                    <a:pt x="2521" y="4614"/>
                    <a:pt x="5435" y="4381"/>
                  </a:cubicBezTo>
                  <a:cubicBezTo>
                    <a:pt x="8349" y="4147"/>
                    <a:pt x="12807" y="3330"/>
                    <a:pt x="15035" y="3505"/>
                  </a:cubicBezTo>
                  <a:cubicBezTo>
                    <a:pt x="17264" y="3680"/>
                    <a:pt x="17264" y="4848"/>
                    <a:pt x="17949" y="7416"/>
                  </a:cubicBezTo>
                  <a:cubicBezTo>
                    <a:pt x="18635" y="9985"/>
                    <a:pt x="20007" y="13955"/>
                    <a:pt x="20692" y="16231"/>
                  </a:cubicBezTo>
                  <a:cubicBezTo>
                    <a:pt x="21378" y="18508"/>
                    <a:pt x="21378" y="19092"/>
                    <a:pt x="21035" y="19676"/>
                  </a:cubicBezTo>
                  <a:cubicBezTo>
                    <a:pt x="20692" y="20259"/>
                    <a:pt x="20007" y="20843"/>
                    <a:pt x="18635" y="21135"/>
                  </a:cubicBezTo>
                  <a:cubicBezTo>
                    <a:pt x="17264" y="21427"/>
                    <a:pt x="15207" y="21427"/>
                    <a:pt x="12978" y="20435"/>
                  </a:cubicBezTo>
                  <a:cubicBezTo>
                    <a:pt x="10749" y="19442"/>
                    <a:pt x="8349" y="17457"/>
                    <a:pt x="8007" y="15939"/>
                  </a:cubicBezTo>
                  <a:cubicBezTo>
                    <a:pt x="7664" y="14422"/>
                    <a:pt x="9378" y="13371"/>
                    <a:pt x="11092" y="12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11146366" y="1743122"/>
              <a:ext cx="232835" cy="12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8" fill="norm" stroke="1" extrusionOk="0">
                  <a:moveTo>
                    <a:pt x="10407" y="10255"/>
                  </a:moveTo>
                  <a:cubicBezTo>
                    <a:pt x="8640" y="6542"/>
                    <a:pt x="6873" y="2830"/>
                    <a:pt x="5498" y="1142"/>
                  </a:cubicBezTo>
                  <a:cubicBezTo>
                    <a:pt x="4124" y="-545"/>
                    <a:pt x="3142" y="-208"/>
                    <a:pt x="2356" y="1142"/>
                  </a:cubicBezTo>
                  <a:cubicBezTo>
                    <a:pt x="1571" y="2492"/>
                    <a:pt x="982" y="4855"/>
                    <a:pt x="589" y="6880"/>
                  </a:cubicBezTo>
                  <a:cubicBezTo>
                    <a:pt x="196" y="8905"/>
                    <a:pt x="0" y="10592"/>
                    <a:pt x="0" y="12280"/>
                  </a:cubicBezTo>
                  <a:cubicBezTo>
                    <a:pt x="0" y="13967"/>
                    <a:pt x="196" y="15655"/>
                    <a:pt x="785" y="16499"/>
                  </a:cubicBezTo>
                  <a:cubicBezTo>
                    <a:pt x="1375" y="17342"/>
                    <a:pt x="2356" y="17342"/>
                    <a:pt x="3927" y="15655"/>
                  </a:cubicBezTo>
                  <a:cubicBezTo>
                    <a:pt x="5498" y="13967"/>
                    <a:pt x="7658" y="10592"/>
                    <a:pt x="8935" y="10086"/>
                  </a:cubicBezTo>
                  <a:cubicBezTo>
                    <a:pt x="10211" y="9580"/>
                    <a:pt x="10604" y="11942"/>
                    <a:pt x="11585" y="14305"/>
                  </a:cubicBezTo>
                  <a:cubicBezTo>
                    <a:pt x="12567" y="16667"/>
                    <a:pt x="14138" y="19030"/>
                    <a:pt x="15905" y="20043"/>
                  </a:cubicBezTo>
                  <a:cubicBezTo>
                    <a:pt x="17673" y="21055"/>
                    <a:pt x="19636" y="20717"/>
                    <a:pt x="21600" y="203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11556999" y="1621825"/>
              <a:ext cx="184151" cy="26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6750"/>
                  </a:moveTo>
                  <a:cubicBezTo>
                    <a:pt x="2483" y="11172"/>
                    <a:pt x="4966" y="15594"/>
                    <a:pt x="6703" y="18146"/>
                  </a:cubicBezTo>
                  <a:cubicBezTo>
                    <a:pt x="8441" y="20697"/>
                    <a:pt x="9434" y="21377"/>
                    <a:pt x="10303" y="21377"/>
                  </a:cubicBezTo>
                  <a:cubicBezTo>
                    <a:pt x="11172" y="21377"/>
                    <a:pt x="11917" y="20697"/>
                    <a:pt x="12538" y="17720"/>
                  </a:cubicBezTo>
                  <a:cubicBezTo>
                    <a:pt x="13159" y="14744"/>
                    <a:pt x="13655" y="9471"/>
                    <a:pt x="14276" y="6070"/>
                  </a:cubicBezTo>
                  <a:cubicBezTo>
                    <a:pt x="14897" y="2668"/>
                    <a:pt x="15641" y="1138"/>
                    <a:pt x="16634" y="457"/>
                  </a:cubicBezTo>
                  <a:cubicBezTo>
                    <a:pt x="17628" y="-223"/>
                    <a:pt x="18869" y="-53"/>
                    <a:pt x="19738" y="372"/>
                  </a:cubicBezTo>
                  <a:cubicBezTo>
                    <a:pt x="20607" y="797"/>
                    <a:pt x="21103" y="1478"/>
                    <a:pt x="21600" y="21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11772899" y="1577708"/>
              <a:ext cx="236171" cy="305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31" fill="norm" stroke="1" extrusionOk="0">
                  <a:moveTo>
                    <a:pt x="0" y="21084"/>
                  </a:moveTo>
                  <a:cubicBezTo>
                    <a:pt x="964" y="17807"/>
                    <a:pt x="1929" y="14530"/>
                    <a:pt x="2989" y="11252"/>
                  </a:cubicBezTo>
                  <a:cubicBezTo>
                    <a:pt x="4050" y="7975"/>
                    <a:pt x="5207" y="4698"/>
                    <a:pt x="5979" y="2687"/>
                  </a:cubicBezTo>
                  <a:cubicBezTo>
                    <a:pt x="6750" y="676"/>
                    <a:pt x="7136" y="-69"/>
                    <a:pt x="7329" y="5"/>
                  </a:cubicBezTo>
                  <a:cubicBezTo>
                    <a:pt x="7521" y="80"/>
                    <a:pt x="7521" y="974"/>
                    <a:pt x="7618" y="2687"/>
                  </a:cubicBezTo>
                  <a:cubicBezTo>
                    <a:pt x="7714" y="4400"/>
                    <a:pt x="7907" y="6932"/>
                    <a:pt x="8293" y="8497"/>
                  </a:cubicBezTo>
                  <a:cubicBezTo>
                    <a:pt x="8679" y="10061"/>
                    <a:pt x="9257" y="10657"/>
                    <a:pt x="9836" y="10582"/>
                  </a:cubicBezTo>
                  <a:cubicBezTo>
                    <a:pt x="10414" y="10508"/>
                    <a:pt x="10993" y="9763"/>
                    <a:pt x="11957" y="8348"/>
                  </a:cubicBezTo>
                  <a:cubicBezTo>
                    <a:pt x="12921" y="6932"/>
                    <a:pt x="14271" y="4847"/>
                    <a:pt x="15332" y="3506"/>
                  </a:cubicBezTo>
                  <a:cubicBezTo>
                    <a:pt x="16393" y="2165"/>
                    <a:pt x="17164" y="1570"/>
                    <a:pt x="18032" y="1272"/>
                  </a:cubicBezTo>
                  <a:cubicBezTo>
                    <a:pt x="18900" y="974"/>
                    <a:pt x="19864" y="974"/>
                    <a:pt x="20539" y="1346"/>
                  </a:cubicBezTo>
                  <a:cubicBezTo>
                    <a:pt x="21214" y="1719"/>
                    <a:pt x="21600" y="2463"/>
                    <a:pt x="21504" y="4921"/>
                  </a:cubicBezTo>
                  <a:cubicBezTo>
                    <a:pt x="21407" y="7379"/>
                    <a:pt x="20829" y="11550"/>
                    <a:pt x="20443" y="14604"/>
                  </a:cubicBezTo>
                  <a:cubicBezTo>
                    <a:pt x="20057" y="17658"/>
                    <a:pt x="19864" y="19594"/>
                    <a:pt x="19671" y="215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9455149" y="2550388"/>
              <a:ext cx="222251" cy="309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63" y="2811"/>
                    <a:pt x="4526" y="5622"/>
                    <a:pt x="6274" y="8877"/>
                  </a:cubicBezTo>
                  <a:cubicBezTo>
                    <a:pt x="8023" y="12132"/>
                    <a:pt x="9257" y="15830"/>
                    <a:pt x="10183" y="18197"/>
                  </a:cubicBezTo>
                  <a:cubicBezTo>
                    <a:pt x="11109" y="20564"/>
                    <a:pt x="11726" y="21600"/>
                    <a:pt x="12034" y="21600"/>
                  </a:cubicBezTo>
                  <a:cubicBezTo>
                    <a:pt x="12343" y="21600"/>
                    <a:pt x="12343" y="20564"/>
                    <a:pt x="12549" y="17532"/>
                  </a:cubicBezTo>
                  <a:cubicBezTo>
                    <a:pt x="12754" y="14499"/>
                    <a:pt x="13166" y="9468"/>
                    <a:pt x="13680" y="6288"/>
                  </a:cubicBezTo>
                  <a:cubicBezTo>
                    <a:pt x="14194" y="3107"/>
                    <a:pt x="14811" y="1775"/>
                    <a:pt x="15634" y="1036"/>
                  </a:cubicBezTo>
                  <a:cubicBezTo>
                    <a:pt x="16457" y="296"/>
                    <a:pt x="17486" y="148"/>
                    <a:pt x="18514" y="370"/>
                  </a:cubicBezTo>
                  <a:cubicBezTo>
                    <a:pt x="19543" y="592"/>
                    <a:pt x="20571" y="1184"/>
                    <a:pt x="21600" y="17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9759949" y="2537028"/>
              <a:ext cx="241301" cy="37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1137" y="21396"/>
                  </a:moveTo>
                  <a:cubicBezTo>
                    <a:pt x="568" y="20913"/>
                    <a:pt x="0" y="20431"/>
                    <a:pt x="0" y="19888"/>
                  </a:cubicBezTo>
                  <a:cubicBezTo>
                    <a:pt x="0" y="19345"/>
                    <a:pt x="568" y="18741"/>
                    <a:pt x="1042" y="16268"/>
                  </a:cubicBezTo>
                  <a:cubicBezTo>
                    <a:pt x="1516" y="13794"/>
                    <a:pt x="1895" y="9450"/>
                    <a:pt x="2368" y="6433"/>
                  </a:cubicBezTo>
                  <a:cubicBezTo>
                    <a:pt x="2842" y="3416"/>
                    <a:pt x="3411" y="1727"/>
                    <a:pt x="4168" y="822"/>
                  </a:cubicBezTo>
                  <a:cubicBezTo>
                    <a:pt x="4926" y="-83"/>
                    <a:pt x="5874" y="-204"/>
                    <a:pt x="7105" y="279"/>
                  </a:cubicBezTo>
                  <a:cubicBezTo>
                    <a:pt x="8337" y="761"/>
                    <a:pt x="9853" y="1847"/>
                    <a:pt x="11653" y="3838"/>
                  </a:cubicBezTo>
                  <a:cubicBezTo>
                    <a:pt x="13453" y="5830"/>
                    <a:pt x="15537" y="8726"/>
                    <a:pt x="17242" y="10837"/>
                  </a:cubicBezTo>
                  <a:cubicBezTo>
                    <a:pt x="18947" y="12949"/>
                    <a:pt x="20274" y="14276"/>
                    <a:pt x="21600" y="156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9842499" y="2715488"/>
              <a:ext cx="190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3600" y="13200"/>
                  </a:cubicBezTo>
                  <a:cubicBezTo>
                    <a:pt x="7200" y="9600"/>
                    <a:pt x="14400" y="4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9477634" y="3226575"/>
              <a:ext cx="121805" cy="316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1079" fill="norm" stroke="1" extrusionOk="0">
                  <a:moveTo>
                    <a:pt x="13235" y="9111"/>
                  </a:moveTo>
                  <a:cubicBezTo>
                    <a:pt x="12881" y="8406"/>
                    <a:pt x="12527" y="7700"/>
                    <a:pt x="12350" y="6853"/>
                  </a:cubicBezTo>
                  <a:cubicBezTo>
                    <a:pt x="12173" y="6006"/>
                    <a:pt x="12173" y="5017"/>
                    <a:pt x="11287" y="4594"/>
                  </a:cubicBezTo>
                  <a:cubicBezTo>
                    <a:pt x="10402" y="4170"/>
                    <a:pt x="8632" y="4311"/>
                    <a:pt x="6330" y="5511"/>
                  </a:cubicBezTo>
                  <a:cubicBezTo>
                    <a:pt x="4028" y="6711"/>
                    <a:pt x="1195" y="8970"/>
                    <a:pt x="310" y="11723"/>
                  </a:cubicBezTo>
                  <a:cubicBezTo>
                    <a:pt x="-575" y="14476"/>
                    <a:pt x="487" y="17723"/>
                    <a:pt x="2789" y="19488"/>
                  </a:cubicBezTo>
                  <a:cubicBezTo>
                    <a:pt x="5091" y="21253"/>
                    <a:pt x="8632" y="21535"/>
                    <a:pt x="12173" y="20406"/>
                  </a:cubicBezTo>
                  <a:cubicBezTo>
                    <a:pt x="15714" y="19276"/>
                    <a:pt x="19255" y="16735"/>
                    <a:pt x="20140" y="13347"/>
                  </a:cubicBezTo>
                  <a:cubicBezTo>
                    <a:pt x="21025" y="9959"/>
                    <a:pt x="19255" y="5723"/>
                    <a:pt x="17661" y="3253"/>
                  </a:cubicBezTo>
                  <a:cubicBezTo>
                    <a:pt x="16068" y="782"/>
                    <a:pt x="14651" y="76"/>
                    <a:pt x="13412" y="6"/>
                  </a:cubicBezTo>
                  <a:cubicBezTo>
                    <a:pt x="12173" y="-65"/>
                    <a:pt x="11110" y="500"/>
                    <a:pt x="10933" y="2053"/>
                  </a:cubicBezTo>
                  <a:cubicBezTo>
                    <a:pt x="10756" y="3606"/>
                    <a:pt x="11464" y="6147"/>
                    <a:pt x="12173" y="86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9716440" y="3198918"/>
              <a:ext cx="297511" cy="36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124" fill="norm" stroke="1" extrusionOk="0">
                  <a:moveTo>
                    <a:pt x="851" y="11430"/>
                  </a:moveTo>
                  <a:cubicBezTo>
                    <a:pt x="545" y="10319"/>
                    <a:pt x="238" y="9208"/>
                    <a:pt x="85" y="9147"/>
                  </a:cubicBezTo>
                  <a:cubicBezTo>
                    <a:pt x="-68" y="9085"/>
                    <a:pt x="-68" y="10072"/>
                    <a:pt x="545" y="11986"/>
                  </a:cubicBezTo>
                  <a:cubicBezTo>
                    <a:pt x="1158" y="13899"/>
                    <a:pt x="2383" y="16738"/>
                    <a:pt x="3226" y="18527"/>
                  </a:cubicBezTo>
                  <a:cubicBezTo>
                    <a:pt x="4068" y="20317"/>
                    <a:pt x="4528" y="21058"/>
                    <a:pt x="4758" y="21119"/>
                  </a:cubicBezTo>
                  <a:cubicBezTo>
                    <a:pt x="4987" y="21181"/>
                    <a:pt x="4987" y="20564"/>
                    <a:pt x="4758" y="17848"/>
                  </a:cubicBezTo>
                  <a:cubicBezTo>
                    <a:pt x="4528" y="15133"/>
                    <a:pt x="4068" y="10319"/>
                    <a:pt x="3915" y="7172"/>
                  </a:cubicBezTo>
                  <a:cubicBezTo>
                    <a:pt x="3762" y="4024"/>
                    <a:pt x="3915" y="2543"/>
                    <a:pt x="4681" y="1432"/>
                  </a:cubicBezTo>
                  <a:cubicBezTo>
                    <a:pt x="5447" y="322"/>
                    <a:pt x="6826" y="-419"/>
                    <a:pt x="8281" y="260"/>
                  </a:cubicBezTo>
                  <a:cubicBezTo>
                    <a:pt x="9736" y="939"/>
                    <a:pt x="11268" y="3037"/>
                    <a:pt x="11651" y="5197"/>
                  </a:cubicBezTo>
                  <a:cubicBezTo>
                    <a:pt x="12034" y="7357"/>
                    <a:pt x="11268" y="9579"/>
                    <a:pt x="10119" y="10875"/>
                  </a:cubicBezTo>
                  <a:cubicBezTo>
                    <a:pt x="8970" y="12171"/>
                    <a:pt x="7438" y="12541"/>
                    <a:pt x="6289" y="12664"/>
                  </a:cubicBezTo>
                  <a:cubicBezTo>
                    <a:pt x="5141" y="12788"/>
                    <a:pt x="4375" y="12664"/>
                    <a:pt x="3762" y="12294"/>
                  </a:cubicBezTo>
                  <a:cubicBezTo>
                    <a:pt x="3149" y="11924"/>
                    <a:pt x="2689" y="11307"/>
                    <a:pt x="3072" y="11060"/>
                  </a:cubicBezTo>
                  <a:cubicBezTo>
                    <a:pt x="3455" y="10813"/>
                    <a:pt x="4681" y="10936"/>
                    <a:pt x="6979" y="11800"/>
                  </a:cubicBezTo>
                  <a:cubicBezTo>
                    <a:pt x="9277" y="12664"/>
                    <a:pt x="12647" y="14269"/>
                    <a:pt x="15251" y="15812"/>
                  </a:cubicBezTo>
                  <a:cubicBezTo>
                    <a:pt x="17855" y="17355"/>
                    <a:pt x="19694" y="18836"/>
                    <a:pt x="21532" y="203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9494197" y="3880586"/>
              <a:ext cx="246703" cy="23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0875" fill="norm" stroke="1" extrusionOk="0">
                  <a:moveTo>
                    <a:pt x="12102" y="4165"/>
                  </a:moveTo>
                  <a:cubicBezTo>
                    <a:pt x="12655" y="2688"/>
                    <a:pt x="13209" y="1211"/>
                    <a:pt x="13025" y="472"/>
                  </a:cubicBezTo>
                  <a:cubicBezTo>
                    <a:pt x="12840" y="-266"/>
                    <a:pt x="11917" y="-266"/>
                    <a:pt x="9794" y="1396"/>
                  </a:cubicBezTo>
                  <a:cubicBezTo>
                    <a:pt x="7671" y="3057"/>
                    <a:pt x="4348" y="6380"/>
                    <a:pt x="2409" y="9796"/>
                  </a:cubicBezTo>
                  <a:cubicBezTo>
                    <a:pt x="471" y="13211"/>
                    <a:pt x="-83" y="16719"/>
                    <a:pt x="9" y="18749"/>
                  </a:cubicBezTo>
                  <a:cubicBezTo>
                    <a:pt x="102" y="20780"/>
                    <a:pt x="840" y="21334"/>
                    <a:pt x="4532" y="20503"/>
                  </a:cubicBezTo>
                  <a:cubicBezTo>
                    <a:pt x="8225" y="19672"/>
                    <a:pt x="14871" y="17457"/>
                    <a:pt x="21517" y="152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9912960" y="3801082"/>
              <a:ext cx="227990" cy="35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88" fill="norm" stroke="1" extrusionOk="0">
                  <a:moveTo>
                    <a:pt x="4142" y="6151"/>
                  </a:moveTo>
                  <a:cubicBezTo>
                    <a:pt x="3342" y="6534"/>
                    <a:pt x="2542" y="6918"/>
                    <a:pt x="2142" y="8132"/>
                  </a:cubicBezTo>
                  <a:cubicBezTo>
                    <a:pt x="1742" y="9346"/>
                    <a:pt x="1742" y="11391"/>
                    <a:pt x="1642" y="13116"/>
                  </a:cubicBezTo>
                  <a:cubicBezTo>
                    <a:pt x="1542" y="14842"/>
                    <a:pt x="1342" y="16248"/>
                    <a:pt x="1142" y="17334"/>
                  </a:cubicBezTo>
                  <a:cubicBezTo>
                    <a:pt x="942" y="18421"/>
                    <a:pt x="742" y="19187"/>
                    <a:pt x="542" y="19890"/>
                  </a:cubicBezTo>
                  <a:cubicBezTo>
                    <a:pt x="342" y="20593"/>
                    <a:pt x="142" y="21232"/>
                    <a:pt x="42" y="20977"/>
                  </a:cubicBezTo>
                  <a:cubicBezTo>
                    <a:pt x="-58" y="20721"/>
                    <a:pt x="-58" y="19571"/>
                    <a:pt x="942" y="16631"/>
                  </a:cubicBezTo>
                  <a:cubicBezTo>
                    <a:pt x="1942" y="13692"/>
                    <a:pt x="3942" y="8963"/>
                    <a:pt x="5242" y="6215"/>
                  </a:cubicBezTo>
                  <a:cubicBezTo>
                    <a:pt x="6542" y="3467"/>
                    <a:pt x="7142" y="2700"/>
                    <a:pt x="7842" y="1869"/>
                  </a:cubicBezTo>
                  <a:cubicBezTo>
                    <a:pt x="8542" y="1038"/>
                    <a:pt x="9342" y="144"/>
                    <a:pt x="9942" y="16"/>
                  </a:cubicBezTo>
                  <a:cubicBezTo>
                    <a:pt x="10542" y="-112"/>
                    <a:pt x="10942" y="527"/>
                    <a:pt x="11942" y="2955"/>
                  </a:cubicBezTo>
                  <a:cubicBezTo>
                    <a:pt x="12942" y="5384"/>
                    <a:pt x="14542" y="9602"/>
                    <a:pt x="16242" y="12989"/>
                  </a:cubicBezTo>
                  <a:cubicBezTo>
                    <a:pt x="17942" y="16376"/>
                    <a:pt x="19742" y="18932"/>
                    <a:pt x="21542" y="214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9975849" y="3972788"/>
              <a:ext cx="2540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0" y="16615"/>
                    <a:pt x="7920" y="11631"/>
                    <a:pt x="11520" y="8031"/>
                  </a:cubicBezTo>
                  <a:cubicBezTo>
                    <a:pt x="15120" y="4431"/>
                    <a:pt x="18360" y="221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9320212" y="2308357"/>
              <a:ext cx="1030992" cy="68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36" fill="norm" stroke="1" extrusionOk="0">
                  <a:moveTo>
                    <a:pt x="17058" y="5932"/>
                  </a:moveTo>
                  <a:cubicBezTo>
                    <a:pt x="16838" y="4750"/>
                    <a:pt x="16618" y="3568"/>
                    <a:pt x="16068" y="2616"/>
                  </a:cubicBezTo>
                  <a:cubicBezTo>
                    <a:pt x="15518" y="1664"/>
                    <a:pt x="14638" y="942"/>
                    <a:pt x="13538" y="483"/>
                  </a:cubicBezTo>
                  <a:cubicBezTo>
                    <a:pt x="12439" y="23"/>
                    <a:pt x="11119" y="-174"/>
                    <a:pt x="9755" y="187"/>
                  </a:cubicBezTo>
                  <a:cubicBezTo>
                    <a:pt x="8391" y="548"/>
                    <a:pt x="6984" y="1467"/>
                    <a:pt x="5664" y="2715"/>
                  </a:cubicBezTo>
                  <a:cubicBezTo>
                    <a:pt x="4344" y="3962"/>
                    <a:pt x="3112" y="5538"/>
                    <a:pt x="2167" y="7343"/>
                  </a:cubicBezTo>
                  <a:cubicBezTo>
                    <a:pt x="1221" y="9149"/>
                    <a:pt x="561" y="11184"/>
                    <a:pt x="231" y="12858"/>
                  </a:cubicBezTo>
                  <a:cubicBezTo>
                    <a:pt x="-99" y="14532"/>
                    <a:pt x="-99" y="15845"/>
                    <a:pt x="385" y="16962"/>
                  </a:cubicBezTo>
                  <a:cubicBezTo>
                    <a:pt x="869" y="18078"/>
                    <a:pt x="1837" y="18997"/>
                    <a:pt x="3112" y="19686"/>
                  </a:cubicBezTo>
                  <a:cubicBezTo>
                    <a:pt x="4388" y="20376"/>
                    <a:pt x="5972" y="20835"/>
                    <a:pt x="7600" y="21098"/>
                  </a:cubicBezTo>
                  <a:cubicBezTo>
                    <a:pt x="9227" y="21360"/>
                    <a:pt x="10899" y="21426"/>
                    <a:pt x="12461" y="21196"/>
                  </a:cubicBezTo>
                  <a:cubicBezTo>
                    <a:pt x="14022" y="20966"/>
                    <a:pt x="15474" y="20441"/>
                    <a:pt x="16772" y="19522"/>
                  </a:cubicBezTo>
                  <a:cubicBezTo>
                    <a:pt x="18070" y="18603"/>
                    <a:pt x="19213" y="17290"/>
                    <a:pt x="20027" y="15747"/>
                  </a:cubicBezTo>
                  <a:cubicBezTo>
                    <a:pt x="20841" y="14204"/>
                    <a:pt x="21325" y="12431"/>
                    <a:pt x="21413" y="10560"/>
                  </a:cubicBezTo>
                  <a:cubicBezTo>
                    <a:pt x="21501" y="8689"/>
                    <a:pt x="21193" y="6720"/>
                    <a:pt x="20467" y="5275"/>
                  </a:cubicBezTo>
                  <a:cubicBezTo>
                    <a:pt x="19741" y="3831"/>
                    <a:pt x="18598" y="2912"/>
                    <a:pt x="17344" y="2879"/>
                  </a:cubicBezTo>
                  <a:cubicBezTo>
                    <a:pt x="16090" y="2846"/>
                    <a:pt x="14726" y="3700"/>
                    <a:pt x="13363" y="45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0630812" y="2607542"/>
              <a:ext cx="507089" cy="26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137" fill="norm" stroke="1" extrusionOk="0">
                  <a:moveTo>
                    <a:pt x="1041" y="5142"/>
                  </a:moveTo>
                  <a:cubicBezTo>
                    <a:pt x="681" y="5657"/>
                    <a:pt x="321" y="6171"/>
                    <a:pt x="141" y="8485"/>
                  </a:cubicBezTo>
                  <a:cubicBezTo>
                    <a:pt x="-39" y="10799"/>
                    <a:pt x="-39" y="14914"/>
                    <a:pt x="96" y="17314"/>
                  </a:cubicBezTo>
                  <a:cubicBezTo>
                    <a:pt x="231" y="19714"/>
                    <a:pt x="501" y="20399"/>
                    <a:pt x="861" y="20828"/>
                  </a:cubicBezTo>
                  <a:cubicBezTo>
                    <a:pt x="1221" y="21257"/>
                    <a:pt x="1671" y="21428"/>
                    <a:pt x="2391" y="20057"/>
                  </a:cubicBezTo>
                  <a:cubicBezTo>
                    <a:pt x="3111" y="18685"/>
                    <a:pt x="4101" y="15771"/>
                    <a:pt x="4641" y="13799"/>
                  </a:cubicBezTo>
                  <a:cubicBezTo>
                    <a:pt x="5181" y="11828"/>
                    <a:pt x="5271" y="10799"/>
                    <a:pt x="5316" y="10799"/>
                  </a:cubicBezTo>
                  <a:cubicBezTo>
                    <a:pt x="5361" y="10799"/>
                    <a:pt x="5361" y="11828"/>
                    <a:pt x="5361" y="12771"/>
                  </a:cubicBezTo>
                  <a:cubicBezTo>
                    <a:pt x="5361" y="13714"/>
                    <a:pt x="5361" y="14571"/>
                    <a:pt x="5496" y="15428"/>
                  </a:cubicBezTo>
                  <a:cubicBezTo>
                    <a:pt x="5631" y="16285"/>
                    <a:pt x="5901" y="17142"/>
                    <a:pt x="6216" y="17828"/>
                  </a:cubicBezTo>
                  <a:cubicBezTo>
                    <a:pt x="6531" y="18514"/>
                    <a:pt x="6891" y="19028"/>
                    <a:pt x="7296" y="19199"/>
                  </a:cubicBezTo>
                  <a:cubicBezTo>
                    <a:pt x="7701" y="19371"/>
                    <a:pt x="8151" y="19199"/>
                    <a:pt x="8916" y="17571"/>
                  </a:cubicBezTo>
                  <a:cubicBezTo>
                    <a:pt x="9681" y="15942"/>
                    <a:pt x="10761" y="12857"/>
                    <a:pt x="11346" y="10285"/>
                  </a:cubicBezTo>
                  <a:cubicBezTo>
                    <a:pt x="11931" y="7714"/>
                    <a:pt x="12021" y="5657"/>
                    <a:pt x="12021" y="4114"/>
                  </a:cubicBezTo>
                  <a:cubicBezTo>
                    <a:pt x="12021" y="2571"/>
                    <a:pt x="11931" y="1542"/>
                    <a:pt x="11661" y="857"/>
                  </a:cubicBezTo>
                  <a:cubicBezTo>
                    <a:pt x="11391" y="171"/>
                    <a:pt x="10941" y="-172"/>
                    <a:pt x="10581" y="85"/>
                  </a:cubicBezTo>
                  <a:cubicBezTo>
                    <a:pt x="10221" y="342"/>
                    <a:pt x="9951" y="1199"/>
                    <a:pt x="9726" y="2057"/>
                  </a:cubicBezTo>
                  <a:cubicBezTo>
                    <a:pt x="9501" y="2914"/>
                    <a:pt x="9321" y="3771"/>
                    <a:pt x="9186" y="4885"/>
                  </a:cubicBezTo>
                  <a:cubicBezTo>
                    <a:pt x="9051" y="5999"/>
                    <a:pt x="8961" y="7371"/>
                    <a:pt x="9321" y="8228"/>
                  </a:cubicBezTo>
                  <a:cubicBezTo>
                    <a:pt x="9681" y="9085"/>
                    <a:pt x="10491" y="9428"/>
                    <a:pt x="12606" y="8571"/>
                  </a:cubicBezTo>
                  <a:cubicBezTo>
                    <a:pt x="14721" y="7714"/>
                    <a:pt x="18141" y="5657"/>
                    <a:pt x="21561" y="35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9465842" y="4587762"/>
              <a:ext cx="109958" cy="19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708" fill="norm" stroke="1" extrusionOk="0">
                  <a:moveTo>
                    <a:pt x="12613" y="8119"/>
                  </a:moveTo>
                  <a:cubicBezTo>
                    <a:pt x="12613" y="7005"/>
                    <a:pt x="12613" y="5892"/>
                    <a:pt x="12613" y="4445"/>
                  </a:cubicBezTo>
                  <a:cubicBezTo>
                    <a:pt x="12613" y="2997"/>
                    <a:pt x="12613" y="1216"/>
                    <a:pt x="11594" y="436"/>
                  </a:cubicBezTo>
                  <a:cubicBezTo>
                    <a:pt x="10575" y="-343"/>
                    <a:pt x="8537" y="-120"/>
                    <a:pt x="6296" y="1438"/>
                  </a:cubicBezTo>
                  <a:cubicBezTo>
                    <a:pt x="4054" y="2997"/>
                    <a:pt x="1609" y="5892"/>
                    <a:pt x="590" y="9121"/>
                  </a:cubicBezTo>
                  <a:cubicBezTo>
                    <a:pt x="-429" y="12350"/>
                    <a:pt x="-21" y="15913"/>
                    <a:pt x="997" y="18139"/>
                  </a:cubicBezTo>
                  <a:cubicBezTo>
                    <a:pt x="2016" y="20366"/>
                    <a:pt x="3646" y="21257"/>
                    <a:pt x="6703" y="20366"/>
                  </a:cubicBezTo>
                  <a:cubicBezTo>
                    <a:pt x="9760" y="19476"/>
                    <a:pt x="14243" y="16803"/>
                    <a:pt x="16688" y="14020"/>
                  </a:cubicBezTo>
                  <a:cubicBezTo>
                    <a:pt x="19133" y="11236"/>
                    <a:pt x="19541" y="8342"/>
                    <a:pt x="19948" y="7005"/>
                  </a:cubicBezTo>
                  <a:cubicBezTo>
                    <a:pt x="20356" y="5669"/>
                    <a:pt x="20763" y="5892"/>
                    <a:pt x="21171" y="61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9680802" y="4506848"/>
              <a:ext cx="396648" cy="23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0693" fill="norm" stroke="1" extrusionOk="0">
                  <a:moveTo>
                    <a:pt x="1194" y="13907"/>
                  </a:moveTo>
                  <a:cubicBezTo>
                    <a:pt x="1079" y="12976"/>
                    <a:pt x="964" y="12045"/>
                    <a:pt x="734" y="11207"/>
                  </a:cubicBezTo>
                  <a:cubicBezTo>
                    <a:pt x="504" y="10369"/>
                    <a:pt x="160" y="9624"/>
                    <a:pt x="45" y="9811"/>
                  </a:cubicBezTo>
                  <a:cubicBezTo>
                    <a:pt x="-70" y="9997"/>
                    <a:pt x="45" y="11114"/>
                    <a:pt x="275" y="12604"/>
                  </a:cubicBezTo>
                  <a:cubicBezTo>
                    <a:pt x="504" y="14093"/>
                    <a:pt x="849" y="15955"/>
                    <a:pt x="1194" y="17352"/>
                  </a:cubicBezTo>
                  <a:cubicBezTo>
                    <a:pt x="1539" y="18749"/>
                    <a:pt x="1883" y="19680"/>
                    <a:pt x="2343" y="20238"/>
                  </a:cubicBezTo>
                  <a:cubicBezTo>
                    <a:pt x="2802" y="20797"/>
                    <a:pt x="3377" y="20983"/>
                    <a:pt x="3836" y="19959"/>
                  </a:cubicBezTo>
                  <a:cubicBezTo>
                    <a:pt x="4296" y="18935"/>
                    <a:pt x="4641" y="16700"/>
                    <a:pt x="4985" y="15117"/>
                  </a:cubicBezTo>
                  <a:cubicBezTo>
                    <a:pt x="5330" y="13535"/>
                    <a:pt x="5675" y="12604"/>
                    <a:pt x="5962" y="12697"/>
                  </a:cubicBezTo>
                  <a:cubicBezTo>
                    <a:pt x="6249" y="12790"/>
                    <a:pt x="6479" y="13907"/>
                    <a:pt x="6824" y="14931"/>
                  </a:cubicBezTo>
                  <a:cubicBezTo>
                    <a:pt x="7168" y="15955"/>
                    <a:pt x="7628" y="16886"/>
                    <a:pt x="8202" y="17445"/>
                  </a:cubicBezTo>
                  <a:cubicBezTo>
                    <a:pt x="8777" y="18004"/>
                    <a:pt x="9466" y="18190"/>
                    <a:pt x="10213" y="17538"/>
                  </a:cubicBezTo>
                  <a:cubicBezTo>
                    <a:pt x="10960" y="16886"/>
                    <a:pt x="11764" y="15397"/>
                    <a:pt x="12453" y="12231"/>
                  </a:cubicBezTo>
                  <a:cubicBezTo>
                    <a:pt x="13143" y="9066"/>
                    <a:pt x="13717" y="4224"/>
                    <a:pt x="14004" y="1804"/>
                  </a:cubicBezTo>
                  <a:cubicBezTo>
                    <a:pt x="14292" y="-617"/>
                    <a:pt x="14292" y="-617"/>
                    <a:pt x="14464" y="1897"/>
                  </a:cubicBezTo>
                  <a:cubicBezTo>
                    <a:pt x="14636" y="4411"/>
                    <a:pt x="14981" y="9438"/>
                    <a:pt x="15326" y="12790"/>
                  </a:cubicBezTo>
                  <a:cubicBezTo>
                    <a:pt x="15670" y="16142"/>
                    <a:pt x="16015" y="17817"/>
                    <a:pt x="16704" y="18935"/>
                  </a:cubicBezTo>
                  <a:cubicBezTo>
                    <a:pt x="17394" y="20052"/>
                    <a:pt x="18428" y="20611"/>
                    <a:pt x="19290" y="19400"/>
                  </a:cubicBezTo>
                  <a:cubicBezTo>
                    <a:pt x="20151" y="18190"/>
                    <a:pt x="20841" y="15211"/>
                    <a:pt x="21530" y="122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9950188" y="4582388"/>
              <a:ext cx="165362" cy="1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029" fill="norm" stroke="1" extrusionOk="0">
                  <a:moveTo>
                    <a:pt x="4135" y="12960"/>
                  </a:moveTo>
                  <a:cubicBezTo>
                    <a:pt x="2221" y="12960"/>
                    <a:pt x="307" y="12960"/>
                    <a:pt x="33" y="15120"/>
                  </a:cubicBezTo>
                  <a:cubicBezTo>
                    <a:pt x="-240" y="17280"/>
                    <a:pt x="1127" y="21600"/>
                    <a:pt x="4955" y="19440"/>
                  </a:cubicBezTo>
                  <a:cubicBezTo>
                    <a:pt x="8783" y="17280"/>
                    <a:pt x="15071" y="8640"/>
                    <a:pt x="2136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0181798" y="4593737"/>
              <a:ext cx="105202" cy="16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232" fill="norm" stroke="1" extrusionOk="0">
                  <a:moveTo>
                    <a:pt x="17238" y="5032"/>
                  </a:moveTo>
                  <a:cubicBezTo>
                    <a:pt x="16815" y="3142"/>
                    <a:pt x="16391" y="1252"/>
                    <a:pt x="14909" y="442"/>
                  </a:cubicBezTo>
                  <a:cubicBezTo>
                    <a:pt x="13426" y="-368"/>
                    <a:pt x="10885" y="-98"/>
                    <a:pt x="8132" y="1522"/>
                  </a:cubicBezTo>
                  <a:cubicBezTo>
                    <a:pt x="5379" y="3142"/>
                    <a:pt x="2415" y="6112"/>
                    <a:pt x="932" y="8947"/>
                  </a:cubicBezTo>
                  <a:cubicBezTo>
                    <a:pt x="-550" y="11782"/>
                    <a:pt x="-550" y="14482"/>
                    <a:pt x="3050" y="16507"/>
                  </a:cubicBezTo>
                  <a:cubicBezTo>
                    <a:pt x="6650" y="18532"/>
                    <a:pt x="13850" y="19882"/>
                    <a:pt x="21050" y="212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10328938" y="4610873"/>
              <a:ext cx="127261" cy="142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4" h="20844" fill="norm" stroke="1" extrusionOk="0">
                  <a:moveTo>
                    <a:pt x="19949" y="2328"/>
                  </a:moveTo>
                  <a:cubicBezTo>
                    <a:pt x="16521" y="1093"/>
                    <a:pt x="13092" y="-141"/>
                    <a:pt x="10007" y="13"/>
                  </a:cubicBezTo>
                  <a:cubicBezTo>
                    <a:pt x="6921" y="168"/>
                    <a:pt x="4178" y="1710"/>
                    <a:pt x="2292" y="4796"/>
                  </a:cubicBezTo>
                  <a:cubicBezTo>
                    <a:pt x="407" y="7882"/>
                    <a:pt x="-622" y="12510"/>
                    <a:pt x="407" y="15905"/>
                  </a:cubicBezTo>
                  <a:cubicBezTo>
                    <a:pt x="1435" y="19299"/>
                    <a:pt x="4521" y="21459"/>
                    <a:pt x="8292" y="20688"/>
                  </a:cubicBezTo>
                  <a:cubicBezTo>
                    <a:pt x="12064" y="19916"/>
                    <a:pt x="16521" y="16213"/>
                    <a:pt x="18749" y="13436"/>
                  </a:cubicBezTo>
                  <a:cubicBezTo>
                    <a:pt x="20978" y="10659"/>
                    <a:pt x="20978" y="8808"/>
                    <a:pt x="19949" y="7265"/>
                  </a:cubicBezTo>
                  <a:cubicBezTo>
                    <a:pt x="18921" y="5722"/>
                    <a:pt x="16864" y="4488"/>
                    <a:pt x="14807" y="32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0566399" y="4559934"/>
              <a:ext cx="260351" cy="206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fill="norm" stroke="1" extrusionOk="0">
                  <a:moveTo>
                    <a:pt x="0" y="6896"/>
                  </a:moveTo>
                  <a:cubicBezTo>
                    <a:pt x="351" y="10387"/>
                    <a:pt x="702" y="13878"/>
                    <a:pt x="1054" y="16169"/>
                  </a:cubicBezTo>
                  <a:cubicBezTo>
                    <a:pt x="1405" y="18460"/>
                    <a:pt x="1756" y="19551"/>
                    <a:pt x="2107" y="19223"/>
                  </a:cubicBezTo>
                  <a:cubicBezTo>
                    <a:pt x="2459" y="18896"/>
                    <a:pt x="2810" y="17151"/>
                    <a:pt x="3337" y="14860"/>
                  </a:cubicBezTo>
                  <a:cubicBezTo>
                    <a:pt x="3863" y="12569"/>
                    <a:pt x="4566" y="9732"/>
                    <a:pt x="5180" y="7878"/>
                  </a:cubicBezTo>
                  <a:cubicBezTo>
                    <a:pt x="5795" y="6023"/>
                    <a:pt x="6322" y="5151"/>
                    <a:pt x="6673" y="5260"/>
                  </a:cubicBezTo>
                  <a:cubicBezTo>
                    <a:pt x="7024" y="5369"/>
                    <a:pt x="7200" y="6460"/>
                    <a:pt x="7463" y="7660"/>
                  </a:cubicBezTo>
                  <a:cubicBezTo>
                    <a:pt x="7727" y="8860"/>
                    <a:pt x="8078" y="10169"/>
                    <a:pt x="8605" y="11151"/>
                  </a:cubicBezTo>
                  <a:cubicBezTo>
                    <a:pt x="9132" y="12132"/>
                    <a:pt x="9834" y="12787"/>
                    <a:pt x="10449" y="12241"/>
                  </a:cubicBezTo>
                  <a:cubicBezTo>
                    <a:pt x="11063" y="11696"/>
                    <a:pt x="11590" y="9951"/>
                    <a:pt x="12205" y="7878"/>
                  </a:cubicBezTo>
                  <a:cubicBezTo>
                    <a:pt x="12820" y="5805"/>
                    <a:pt x="13522" y="3405"/>
                    <a:pt x="14224" y="1878"/>
                  </a:cubicBezTo>
                  <a:cubicBezTo>
                    <a:pt x="14927" y="351"/>
                    <a:pt x="15629" y="-304"/>
                    <a:pt x="16332" y="132"/>
                  </a:cubicBezTo>
                  <a:cubicBezTo>
                    <a:pt x="17034" y="569"/>
                    <a:pt x="17737" y="2096"/>
                    <a:pt x="18615" y="5805"/>
                  </a:cubicBezTo>
                  <a:cubicBezTo>
                    <a:pt x="19493" y="9514"/>
                    <a:pt x="20546" y="15405"/>
                    <a:pt x="21600" y="212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10897591" y="4565154"/>
              <a:ext cx="341909" cy="142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28" fill="norm" stroke="1" extrusionOk="0">
                  <a:moveTo>
                    <a:pt x="1528" y="15928"/>
                  </a:moveTo>
                  <a:cubicBezTo>
                    <a:pt x="3118" y="13387"/>
                    <a:pt x="4708" y="10846"/>
                    <a:pt x="5702" y="8940"/>
                  </a:cubicBezTo>
                  <a:cubicBezTo>
                    <a:pt x="6696" y="7034"/>
                    <a:pt x="7093" y="5763"/>
                    <a:pt x="7292" y="4334"/>
                  </a:cubicBezTo>
                  <a:cubicBezTo>
                    <a:pt x="7491" y="2904"/>
                    <a:pt x="7491" y="1316"/>
                    <a:pt x="7093" y="522"/>
                  </a:cubicBezTo>
                  <a:cubicBezTo>
                    <a:pt x="6696" y="-272"/>
                    <a:pt x="5901" y="-272"/>
                    <a:pt x="4708" y="1316"/>
                  </a:cubicBezTo>
                  <a:cubicBezTo>
                    <a:pt x="3515" y="2904"/>
                    <a:pt x="1925" y="6081"/>
                    <a:pt x="998" y="9257"/>
                  </a:cubicBezTo>
                  <a:cubicBezTo>
                    <a:pt x="70" y="12434"/>
                    <a:pt x="-195" y="15610"/>
                    <a:pt x="136" y="17834"/>
                  </a:cubicBezTo>
                  <a:cubicBezTo>
                    <a:pt x="468" y="20057"/>
                    <a:pt x="1395" y="21328"/>
                    <a:pt x="4708" y="21328"/>
                  </a:cubicBezTo>
                  <a:cubicBezTo>
                    <a:pt x="8021" y="21328"/>
                    <a:pt x="13719" y="20057"/>
                    <a:pt x="16899" y="19422"/>
                  </a:cubicBezTo>
                  <a:cubicBezTo>
                    <a:pt x="20080" y="18787"/>
                    <a:pt x="20742" y="18787"/>
                    <a:pt x="21405" y="187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9150349" y="5294183"/>
              <a:ext cx="927101" cy="501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21394"/>
                  </a:moveTo>
                  <a:cubicBezTo>
                    <a:pt x="1726" y="21304"/>
                    <a:pt x="3452" y="21213"/>
                    <a:pt x="4586" y="21168"/>
                  </a:cubicBezTo>
                  <a:cubicBezTo>
                    <a:pt x="5721" y="21123"/>
                    <a:pt x="6263" y="21123"/>
                    <a:pt x="6682" y="20987"/>
                  </a:cubicBezTo>
                  <a:cubicBezTo>
                    <a:pt x="7101" y="20852"/>
                    <a:pt x="7397" y="20581"/>
                    <a:pt x="7471" y="20219"/>
                  </a:cubicBezTo>
                  <a:cubicBezTo>
                    <a:pt x="7545" y="19858"/>
                    <a:pt x="7397" y="19406"/>
                    <a:pt x="6929" y="18412"/>
                  </a:cubicBezTo>
                  <a:cubicBezTo>
                    <a:pt x="6460" y="17417"/>
                    <a:pt x="5671" y="15881"/>
                    <a:pt x="5079" y="14028"/>
                  </a:cubicBezTo>
                  <a:cubicBezTo>
                    <a:pt x="4488" y="12176"/>
                    <a:pt x="4093" y="10007"/>
                    <a:pt x="4019" y="8018"/>
                  </a:cubicBezTo>
                  <a:cubicBezTo>
                    <a:pt x="3945" y="6030"/>
                    <a:pt x="4192" y="4222"/>
                    <a:pt x="4784" y="2822"/>
                  </a:cubicBezTo>
                  <a:cubicBezTo>
                    <a:pt x="5375" y="1421"/>
                    <a:pt x="6312" y="427"/>
                    <a:pt x="7422" y="110"/>
                  </a:cubicBezTo>
                  <a:cubicBezTo>
                    <a:pt x="8532" y="-206"/>
                    <a:pt x="9814" y="156"/>
                    <a:pt x="10874" y="1240"/>
                  </a:cubicBezTo>
                  <a:cubicBezTo>
                    <a:pt x="11934" y="2325"/>
                    <a:pt x="12773" y="4132"/>
                    <a:pt x="12945" y="6256"/>
                  </a:cubicBezTo>
                  <a:cubicBezTo>
                    <a:pt x="13118" y="8380"/>
                    <a:pt x="12625" y="10820"/>
                    <a:pt x="12107" y="12582"/>
                  </a:cubicBezTo>
                  <a:cubicBezTo>
                    <a:pt x="11589" y="14345"/>
                    <a:pt x="11047" y="15429"/>
                    <a:pt x="10726" y="16243"/>
                  </a:cubicBezTo>
                  <a:cubicBezTo>
                    <a:pt x="10405" y="17056"/>
                    <a:pt x="10307" y="17598"/>
                    <a:pt x="10405" y="17915"/>
                  </a:cubicBezTo>
                  <a:cubicBezTo>
                    <a:pt x="10504" y="18231"/>
                    <a:pt x="10800" y="18321"/>
                    <a:pt x="11762" y="18005"/>
                  </a:cubicBezTo>
                  <a:cubicBezTo>
                    <a:pt x="12723" y="17689"/>
                    <a:pt x="14351" y="16966"/>
                    <a:pt x="15879" y="16333"/>
                  </a:cubicBezTo>
                  <a:cubicBezTo>
                    <a:pt x="17408" y="15700"/>
                    <a:pt x="18838" y="15158"/>
                    <a:pt x="19726" y="14887"/>
                  </a:cubicBezTo>
                  <a:cubicBezTo>
                    <a:pt x="20614" y="14616"/>
                    <a:pt x="20959" y="14616"/>
                    <a:pt x="21181" y="15203"/>
                  </a:cubicBezTo>
                  <a:cubicBezTo>
                    <a:pt x="21403" y="15791"/>
                    <a:pt x="21501" y="16966"/>
                    <a:pt x="21600" y="181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0007599" y="5426938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10064749" y="5503138"/>
              <a:ext cx="1651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7673"/>
                    <a:pt x="4431" y="13745"/>
                    <a:pt x="8031" y="10145"/>
                  </a:cubicBezTo>
                  <a:cubicBezTo>
                    <a:pt x="11631" y="6545"/>
                    <a:pt x="16615" y="327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10318878" y="5238626"/>
              <a:ext cx="253873" cy="46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268" fill="norm" stroke="1" extrusionOk="0">
                  <a:moveTo>
                    <a:pt x="11143" y="3357"/>
                  </a:moveTo>
                  <a:cubicBezTo>
                    <a:pt x="11143" y="2877"/>
                    <a:pt x="11143" y="2397"/>
                    <a:pt x="11143" y="1869"/>
                  </a:cubicBezTo>
                  <a:cubicBezTo>
                    <a:pt x="11143" y="1341"/>
                    <a:pt x="11143" y="765"/>
                    <a:pt x="10081" y="381"/>
                  </a:cubicBezTo>
                  <a:cubicBezTo>
                    <a:pt x="9019" y="-3"/>
                    <a:pt x="6894" y="-195"/>
                    <a:pt x="5035" y="285"/>
                  </a:cubicBezTo>
                  <a:cubicBezTo>
                    <a:pt x="3176" y="765"/>
                    <a:pt x="1583" y="1917"/>
                    <a:pt x="697" y="2829"/>
                  </a:cubicBezTo>
                  <a:cubicBezTo>
                    <a:pt x="-188" y="3741"/>
                    <a:pt x="-365" y="4413"/>
                    <a:pt x="963" y="5277"/>
                  </a:cubicBezTo>
                  <a:cubicBezTo>
                    <a:pt x="2291" y="6141"/>
                    <a:pt x="5124" y="7197"/>
                    <a:pt x="6540" y="8205"/>
                  </a:cubicBezTo>
                  <a:cubicBezTo>
                    <a:pt x="7956" y="9213"/>
                    <a:pt x="7956" y="10173"/>
                    <a:pt x="7691" y="10893"/>
                  </a:cubicBezTo>
                  <a:cubicBezTo>
                    <a:pt x="7425" y="11613"/>
                    <a:pt x="6894" y="12093"/>
                    <a:pt x="6097" y="12381"/>
                  </a:cubicBezTo>
                  <a:cubicBezTo>
                    <a:pt x="5301" y="12669"/>
                    <a:pt x="4238" y="12765"/>
                    <a:pt x="4150" y="12621"/>
                  </a:cubicBezTo>
                  <a:cubicBezTo>
                    <a:pt x="4061" y="12477"/>
                    <a:pt x="4946" y="12093"/>
                    <a:pt x="5920" y="11901"/>
                  </a:cubicBezTo>
                  <a:cubicBezTo>
                    <a:pt x="6894" y="11709"/>
                    <a:pt x="7956" y="11709"/>
                    <a:pt x="8842" y="11949"/>
                  </a:cubicBezTo>
                  <a:cubicBezTo>
                    <a:pt x="9727" y="12189"/>
                    <a:pt x="10435" y="12669"/>
                    <a:pt x="10435" y="13725"/>
                  </a:cubicBezTo>
                  <a:cubicBezTo>
                    <a:pt x="10435" y="14781"/>
                    <a:pt x="9727" y="16413"/>
                    <a:pt x="9107" y="17469"/>
                  </a:cubicBezTo>
                  <a:cubicBezTo>
                    <a:pt x="8487" y="18525"/>
                    <a:pt x="7956" y="19005"/>
                    <a:pt x="7425" y="19581"/>
                  </a:cubicBezTo>
                  <a:cubicBezTo>
                    <a:pt x="6894" y="20157"/>
                    <a:pt x="6363" y="20829"/>
                    <a:pt x="6805" y="21117"/>
                  </a:cubicBezTo>
                  <a:cubicBezTo>
                    <a:pt x="7248" y="21405"/>
                    <a:pt x="8665" y="21309"/>
                    <a:pt x="11232" y="20589"/>
                  </a:cubicBezTo>
                  <a:cubicBezTo>
                    <a:pt x="13799" y="19869"/>
                    <a:pt x="17517" y="18525"/>
                    <a:pt x="21235" y="171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10539777" y="5421073"/>
              <a:ext cx="185374" cy="172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976" fill="norm" stroke="1" extrusionOk="0">
                  <a:moveTo>
                    <a:pt x="878" y="2255"/>
                  </a:moveTo>
                  <a:cubicBezTo>
                    <a:pt x="387" y="970"/>
                    <a:pt x="-104" y="-316"/>
                    <a:pt x="19" y="70"/>
                  </a:cubicBezTo>
                  <a:cubicBezTo>
                    <a:pt x="141" y="455"/>
                    <a:pt x="878" y="2513"/>
                    <a:pt x="2351" y="5984"/>
                  </a:cubicBezTo>
                  <a:cubicBezTo>
                    <a:pt x="3823" y="9455"/>
                    <a:pt x="6032" y="14341"/>
                    <a:pt x="7505" y="17298"/>
                  </a:cubicBezTo>
                  <a:cubicBezTo>
                    <a:pt x="8978" y="20255"/>
                    <a:pt x="9714" y="21284"/>
                    <a:pt x="10573" y="20898"/>
                  </a:cubicBezTo>
                  <a:cubicBezTo>
                    <a:pt x="11432" y="20513"/>
                    <a:pt x="12414" y="18713"/>
                    <a:pt x="13273" y="15498"/>
                  </a:cubicBezTo>
                  <a:cubicBezTo>
                    <a:pt x="14132" y="12284"/>
                    <a:pt x="14869" y="7655"/>
                    <a:pt x="15605" y="4698"/>
                  </a:cubicBezTo>
                  <a:cubicBezTo>
                    <a:pt x="16341" y="1741"/>
                    <a:pt x="17078" y="455"/>
                    <a:pt x="18060" y="198"/>
                  </a:cubicBezTo>
                  <a:cubicBezTo>
                    <a:pt x="19041" y="-59"/>
                    <a:pt x="20269" y="713"/>
                    <a:pt x="21496" y="1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0807964" y="5341843"/>
              <a:ext cx="177537" cy="26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049" fill="norm" stroke="1" extrusionOk="0">
                  <a:moveTo>
                    <a:pt x="3825" y="5772"/>
                  </a:moveTo>
                  <a:cubicBezTo>
                    <a:pt x="2797" y="6278"/>
                    <a:pt x="1768" y="6784"/>
                    <a:pt x="1125" y="9062"/>
                  </a:cubicBezTo>
                  <a:cubicBezTo>
                    <a:pt x="482" y="11340"/>
                    <a:pt x="225" y="15390"/>
                    <a:pt x="97" y="17837"/>
                  </a:cubicBezTo>
                  <a:cubicBezTo>
                    <a:pt x="-32" y="20284"/>
                    <a:pt x="-32" y="21128"/>
                    <a:pt x="97" y="21044"/>
                  </a:cubicBezTo>
                  <a:cubicBezTo>
                    <a:pt x="225" y="20959"/>
                    <a:pt x="482" y="19947"/>
                    <a:pt x="1511" y="16909"/>
                  </a:cubicBezTo>
                  <a:cubicBezTo>
                    <a:pt x="2539" y="13872"/>
                    <a:pt x="4339" y="8809"/>
                    <a:pt x="5625" y="5687"/>
                  </a:cubicBezTo>
                  <a:cubicBezTo>
                    <a:pt x="6911" y="2565"/>
                    <a:pt x="7682" y="1384"/>
                    <a:pt x="8711" y="625"/>
                  </a:cubicBezTo>
                  <a:cubicBezTo>
                    <a:pt x="9739" y="-135"/>
                    <a:pt x="11025" y="-472"/>
                    <a:pt x="12311" y="1215"/>
                  </a:cubicBezTo>
                  <a:cubicBezTo>
                    <a:pt x="13597" y="2903"/>
                    <a:pt x="14882" y="6615"/>
                    <a:pt x="16425" y="9653"/>
                  </a:cubicBezTo>
                  <a:cubicBezTo>
                    <a:pt x="17968" y="12690"/>
                    <a:pt x="19768" y="15053"/>
                    <a:pt x="21568" y="174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10834097" y="5528538"/>
              <a:ext cx="151404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4359" y="21600"/>
                  </a:moveTo>
                  <a:cubicBezTo>
                    <a:pt x="2259" y="21600"/>
                    <a:pt x="159" y="21600"/>
                    <a:pt x="9" y="18000"/>
                  </a:cubicBezTo>
                  <a:cubicBezTo>
                    <a:pt x="-141" y="14400"/>
                    <a:pt x="1659" y="7200"/>
                    <a:pt x="5559" y="3600"/>
                  </a:cubicBezTo>
                  <a:cubicBezTo>
                    <a:pt x="9459" y="0"/>
                    <a:pt x="15459" y="0"/>
                    <a:pt x="2145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11061699" y="5528538"/>
              <a:ext cx="27845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8514" y="0"/>
                  </a:moveTo>
                  <a:cubicBezTo>
                    <a:pt x="20057" y="3600"/>
                    <a:pt x="21600" y="7200"/>
                    <a:pt x="18514" y="10800"/>
                  </a:cubicBezTo>
                  <a:cubicBezTo>
                    <a:pt x="15429" y="14400"/>
                    <a:pt x="7714" y="180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11207749" y="5321061"/>
              <a:ext cx="151872" cy="22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172" fill="norm" stroke="1" extrusionOk="0">
                  <a:moveTo>
                    <a:pt x="16866" y="5699"/>
                  </a:moveTo>
                  <a:cubicBezTo>
                    <a:pt x="16866" y="4717"/>
                    <a:pt x="16866" y="3735"/>
                    <a:pt x="16866" y="2753"/>
                  </a:cubicBezTo>
                  <a:cubicBezTo>
                    <a:pt x="16866" y="1772"/>
                    <a:pt x="16866" y="790"/>
                    <a:pt x="16126" y="299"/>
                  </a:cubicBezTo>
                  <a:cubicBezTo>
                    <a:pt x="15386" y="-192"/>
                    <a:pt x="13907" y="-192"/>
                    <a:pt x="11688" y="1183"/>
                  </a:cubicBezTo>
                  <a:cubicBezTo>
                    <a:pt x="9468" y="2557"/>
                    <a:pt x="6510" y="5306"/>
                    <a:pt x="4142" y="8644"/>
                  </a:cubicBezTo>
                  <a:cubicBezTo>
                    <a:pt x="1775" y="11983"/>
                    <a:pt x="0" y="15910"/>
                    <a:pt x="0" y="18266"/>
                  </a:cubicBezTo>
                  <a:cubicBezTo>
                    <a:pt x="0" y="20623"/>
                    <a:pt x="1775" y="21408"/>
                    <a:pt x="4882" y="21113"/>
                  </a:cubicBezTo>
                  <a:cubicBezTo>
                    <a:pt x="7989" y="20819"/>
                    <a:pt x="12427" y="19444"/>
                    <a:pt x="15534" y="17383"/>
                  </a:cubicBezTo>
                  <a:cubicBezTo>
                    <a:pt x="18641" y="15321"/>
                    <a:pt x="20416" y="12572"/>
                    <a:pt x="21008" y="10608"/>
                  </a:cubicBezTo>
                  <a:cubicBezTo>
                    <a:pt x="21600" y="8644"/>
                    <a:pt x="21008" y="7466"/>
                    <a:pt x="19233" y="7172"/>
                  </a:cubicBezTo>
                  <a:cubicBezTo>
                    <a:pt x="17458" y="6877"/>
                    <a:pt x="14499" y="7466"/>
                    <a:pt x="11540" y="8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11423649" y="5307237"/>
              <a:ext cx="139701" cy="272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0" y="5953"/>
                  </a:moveTo>
                  <a:cubicBezTo>
                    <a:pt x="655" y="10139"/>
                    <a:pt x="1309" y="14325"/>
                    <a:pt x="1636" y="16920"/>
                  </a:cubicBezTo>
                  <a:cubicBezTo>
                    <a:pt x="1964" y="19516"/>
                    <a:pt x="1964" y="20520"/>
                    <a:pt x="1800" y="20520"/>
                  </a:cubicBezTo>
                  <a:cubicBezTo>
                    <a:pt x="1636" y="20520"/>
                    <a:pt x="1309" y="19516"/>
                    <a:pt x="2127" y="16502"/>
                  </a:cubicBezTo>
                  <a:cubicBezTo>
                    <a:pt x="2945" y="13488"/>
                    <a:pt x="4909" y="8465"/>
                    <a:pt x="6382" y="5618"/>
                  </a:cubicBezTo>
                  <a:cubicBezTo>
                    <a:pt x="7855" y="2772"/>
                    <a:pt x="8836" y="2102"/>
                    <a:pt x="9982" y="1432"/>
                  </a:cubicBezTo>
                  <a:cubicBezTo>
                    <a:pt x="11127" y="762"/>
                    <a:pt x="12436" y="92"/>
                    <a:pt x="13745" y="9"/>
                  </a:cubicBezTo>
                  <a:cubicBezTo>
                    <a:pt x="15055" y="-75"/>
                    <a:pt x="16364" y="427"/>
                    <a:pt x="16364" y="2437"/>
                  </a:cubicBezTo>
                  <a:cubicBezTo>
                    <a:pt x="16364" y="4446"/>
                    <a:pt x="15055" y="7962"/>
                    <a:pt x="13418" y="10055"/>
                  </a:cubicBezTo>
                  <a:cubicBezTo>
                    <a:pt x="11782" y="12148"/>
                    <a:pt x="9818" y="12818"/>
                    <a:pt x="7527" y="13153"/>
                  </a:cubicBezTo>
                  <a:cubicBezTo>
                    <a:pt x="5236" y="13488"/>
                    <a:pt x="2618" y="13488"/>
                    <a:pt x="1964" y="13823"/>
                  </a:cubicBezTo>
                  <a:cubicBezTo>
                    <a:pt x="1309" y="14158"/>
                    <a:pt x="2618" y="14827"/>
                    <a:pt x="6218" y="16167"/>
                  </a:cubicBezTo>
                  <a:cubicBezTo>
                    <a:pt x="9818" y="17506"/>
                    <a:pt x="15709" y="19516"/>
                    <a:pt x="21600" y="215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11582399" y="5547588"/>
              <a:ext cx="762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4200"/>
                    <a:pt x="13200" y="8400"/>
                    <a:pt x="9600" y="12000"/>
                  </a:cubicBezTo>
                  <a:cubicBezTo>
                    <a:pt x="6000" y="15600"/>
                    <a:pt x="3000" y="186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11001950" y="5846038"/>
              <a:ext cx="161351" cy="19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402" fill="norm" stroke="1" extrusionOk="0">
                  <a:moveTo>
                    <a:pt x="19447" y="0"/>
                  </a:moveTo>
                  <a:cubicBezTo>
                    <a:pt x="16124" y="0"/>
                    <a:pt x="12801" y="0"/>
                    <a:pt x="9478" y="2465"/>
                  </a:cubicBezTo>
                  <a:cubicBezTo>
                    <a:pt x="6155" y="4930"/>
                    <a:pt x="2832" y="9861"/>
                    <a:pt x="1171" y="12913"/>
                  </a:cubicBezTo>
                  <a:cubicBezTo>
                    <a:pt x="-491" y="15965"/>
                    <a:pt x="-491" y="17139"/>
                    <a:pt x="1863" y="18430"/>
                  </a:cubicBezTo>
                  <a:cubicBezTo>
                    <a:pt x="4217" y="19722"/>
                    <a:pt x="8924" y="21130"/>
                    <a:pt x="12524" y="21365"/>
                  </a:cubicBezTo>
                  <a:cubicBezTo>
                    <a:pt x="16124" y="21600"/>
                    <a:pt x="18617" y="20661"/>
                    <a:pt x="21109" y="197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11227329" y="5836711"/>
              <a:ext cx="132822" cy="27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39" fill="norm" stroke="1" extrusionOk="0">
                  <a:moveTo>
                    <a:pt x="12257" y="721"/>
                  </a:moveTo>
                  <a:cubicBezTo>
                    <a:pt x="10543" y="1212"/>
                    <a:pt x="8828" y="1703"/>
                    <a:pt x="7114" y="3584"/>
                  </a:cubicBezTo>
                  <a:cubicBezTo>
                    <a:pt x="5400" y="5466"/>
                    <a:pt x="3685" y="8739"/>
                    <a:pt x="2485" y="10948"/>
                  </a:cubicBezTo>
                  <a:cubicBezTo>
                    <a:pt x="1285" y="13157"/>
                    <a:pt x="600" y="14303"/>
                    <a:pt x="257" y="15448"/>
                  </a:cubicBezTo>
                  <a:cubicBezTo>
                    <a:pt x="-86" y="16594"/>
                    <a:pt x="-86" y="17739"/>
                    <a:pt x="257" y="17903"/>
                  </a:cubicBezTo>
                  <a:cubicBezTo>
                    <a:pt x="600" y="18066"/>
                    <a:pt x="1285" y="17248"/>
                    <a:pt x="3000" y="14712"/>
                  </a:cubicBezTo>
                  <a:cubicBezTo>
                    <a:pt x="4714" y="12175"/>
                    <a:pt x="7457" y="7921"/>
                    <a:pt x="9171" y="5303"/>
                  </a:cubicBezTo>
                  <a:cubicBezTo>
                    <a:pt x="10885" y="2684"/>
                    <a:pt x="11571" y="1703"/>
                    <a:pt x="12600" y="966"/>
                  </a:cubicBezTo>
                  <a:cubicBezTo>
                    <a:pt x="13628" y="230"/>
                    <a:pt x="15000" y="-261"/>
                    <a:pt x="16200" y="148"/>
                  </a:cubicBezTo>
                  <a:cubicBezTo>
                    <a:pt x="17400" y="557"/>
                    <a:pt x="18428" y="1866"/>
                    <a:pt x="19114" y="4648"/>
                  </a:cubicBezTo>
                  <a:cubicBezTo>
                    <a:pt x="19800" y="7430"/>
                    <a:pt x="20143" y="11684"/>
                    <a:pt x="20485" y="14712"/>
                  </a:cubicBezTo>
                  <a:cubicBezTo>
                    <a:pt x="20828" y="17739"/>
                    <a:pt x="21171" y="19539"/>
                    <a:pt x="21514" y="213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1261952" y="5992088"/>
              <a:ext cx="161698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2878" y="21600"/>
                  </a:moveTo>
                  <a:cubicBezTo>
                    <a:pt x="1217" y="18000"/>
                    <a:pt x="-445" y="14400"/>
                    <a:pt x="109" y="12150"/>
                  </a:cubicBezTo>
                  <a:cubicBezTo>
                    <a:pt x="663" y="9900"/>
                    <a:pt x="3432" y="9000"/>
                    <a:pt x="7309" y="7200"/>
                  </a:cubicBezTo>
                  <a:cubicBezTo>
                    <a:pt x="11186" y="5400"/>
                    <a:pt x="16170" y="2700"/>
                    <a:pt x="2115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1410949" y="5763488"/>
              <a:ext cx="123624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600" fill="norm" stroke="1" extrusionOk="0">
                  <a:moveTo>
                    <a:pt x="9561" y="514"/>
                  </a:moveTo>
                  <a:cubicBezTo>
                    <a:pt x="8144" y="257"/>
                    <a:pt x="6728" y="0"/>
                    <a:pt x="6905" y="0"/>
                  </a:cubicBezTo>
                  <a:cubicBezTo>
                    <a:pt x="7082" y="0"/>
                    <a:pt x="8852" y="257"/>
                    <a:pt x="10800" y="1071"/>
                  </a:cubicBezTo>
                  <a:cubicBezTo>
                    <a:pt x="12748" y="1886"/>
                    <a:pt x="14872" y="3257"/>
                    <a:pt x="14872" y="4414"/>
                  </a:cubicBezTo>
                  <a:cubicBezTo>
                    <a:pt x="14872" y="5571"/>
                    <a:pt x="12748" y="6514"/>
                    <a:pt x="11508" y="7200"/>
                  </a:cubicBezTo>
                  <a:cubicBezTo>
                    <a:pt x="10269" y="7886"/>
                    <a:pt x="9915" y="8314"/>
                    <a:pt x="10623" y="8914"/>
                  </a:cubicBezTo>
                  <a:cubicBezTo>
                    <a:pt x="11331" y="9514"/>
                    <a:pt x="13102" y="10286"/>
                    <a:pt x="14872" y="11271"/>
                  </a:cubicBezTo>
                  <a:cubicBezTo>
                    <a:pt x="16643" y="12257"/>
                    <a:pt x="18413" y="13457"/>
                    <a:pt x="19652" y="14871"/>
                  </a:cubicBezTo>
                  <a:cubicBezTo>
                    <a:pt x="20892" y="16286"/>
                    <a:pt x="21600" y="17914"/>
                    <a:pt x="18236" y="19071"/>
                  </a:cubicBezTo>
                  <a:cubicBezTo>
                    <a:pt x="14872" y="20229"/>
                    <a:pt x="7436" y="2091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9340798" y="6480489"/>
              <a:ext cx="123034" cy="275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141" fill="norm" stroke="1" extrusionOk="0">
                  <a:moveTo>
                    <a:pt x="14880" y="5401"/>
                  </a:moveTo>
                  <a:cubicBezTo>
                    <a:pt x="15234" y="4589"/>
                    <a:pt x="15589" y="3777"/>
                    <a:pt x="15766" y="2884"/>
                  </a:cubicBezTo>
                  <a:cubicBezTo>
                    <a:pt x="15943" y="1991"/>
                    <a:pt x="15943" y="1016"/>
                    <a:pt x="15057" y="448"/>
                  </a:cubicBezTo>
                  <a:cubicBezTo>
                    <a:pt x="14172" y="-121"/>
                    <a:pt x="12402" y="-283"/>
                    <a:pt x="9569" y="773"/>
                  </a:cubicBezTo>
                  <a:cubicBezTo>
                    <a:pt x="6736" y="1828"/>
                    <a:pt x="2841" y="4102"/>
                    <a:pt x="1070" y="6051"/>
                  </a:cubicBezTo>
                  <a:cubicBezTo>
                    <a:pt x="-700" y="8000"/>
                    <a:pt x="-346" y="9624"/>
                    <a:pt x="2664" y="11329"/>
                  </a:cubicBezTo>
                  <a:cubicBezTo>
                    <a:pt x="5674" y="13034"/>
                    <a:pt x="11339" y="14821"/>
                    <a:pt x="14880" y="16039"/>
                  </a:cubicBezTo>
                  <a:cubicBezTo>
                    <a:pt x="18421" y="17257"/>
                    <a:pt x="19838" y="17906"/>
                    <a:pt x="20369" y="18719"/>
                  </a:cubicBezTo>
                  <a:cubicBezTo>
                    <a:pt x="20900" y="19531"/>
                    <a:pt x="20546" y="20505"/>
                    <a:pt x="18067" y="20911"/>
                  </a:cubicBezTo>
                  <a:cubicBezTo>
                    <a:pt x="15589" y="21317"/>
                    <a:pt x="10985" y="21155"/>
                    <a:pt x="8330" y="20667"/>
                  </a:cubicBezTo>
                  <a:cubicBezTo>
                    <a:pt x="5674" y="20180"/>
                    <a:pt x="4966" y="19368"/>
                    <a:pt x="4257" y="18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9526815" y="6560806"/>
              <a:ext cx="137886" cy="199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002" fill="norm" stroke="1" extrusionOk="0">
                  <a:moveTo>
                    <a:pt x="11501" y="8309"/>
                  </a:moveTo>
                  <a:cubicBezTo>
                    <a:pt x="12483" y="7196"/>
                    <a:pt x="13464" y="6082"/>
                    <a:pt x="13955" y="4746"/>
                  </a:cubicBezTo>
                  <a:cubicBezTo>
                    <a:pt x="14446" y="3410"/>
                    <a:pt x="14446" y="1851"/>
                    <a:pt x="13628" y="849"/>
                  </a:cubicBezTo>
                  <a:cubicBezTo>
                    <a:pt x="12810" y="-153"/>
                    <a:pt x="11174" y="-598"/>
                    <a:pt x="8719" y="1406"/>
                  </a:cubicBezTo>
                  <a:cubicBezTo>
                    <a:pt x="6264" y="3410"/>
                    <a:pt x="2992" y="7864"/>
                    <a:pt x="1355" y="10647"/>
                  </a:cubicBezTo>
                  <a:cubicBezTo>
                    <a:pt x="-281" y="13431"/>
                    <a:pt x="-281" y="14544"/>
                    <a:pt x="537" y="15212"/>
                  </a:cubicBezTo>
                  <a:cubicBezTo>
                    <a:pt x="1355" y="15880"/>
                    <a:pt x="2992" y="16103"/>
                    <a:pt x="4955" y="14878"/>
                  </a:cubicBezTo>
                  <a:cubicBezTo>
                    <a:pt x="6919" y="13654"/>
                    <a:pt x="9210" y="10981"/>
                    <a:pt x="10846" y="9089"/>
                  </a:cubicBezTo>
                  <a:cubicBezTo>
                    <a:pt x="12483" y="7196"/>
                    <a:pt x="13464" y="6082"/>
                    <a:pt x="14119" y="6082"/>
                  </a:cubicBezTo>
                  <a:cubicBezTo>
                    <a:pt x="14774" y="6082"/>
                    <a:pt x="15101" y="7196"/>
                    <a:pt x="16246" y="9868"/>
                  </a:cubicBezTo>
                  <a:cubicBezTo>
                    <a:pt x="17392" y="12540"/>
                    <a:pt x="19355" y="16771"/>
                    <a:pt x="21319" y="210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9690099" y="6609760"/>
              <a:ext cx="247651" cy="14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0" y="3452"/>
                  </a:moveTo>
                  <a:cubicBezTo>
                    <a:pt x="0" y="1909"/>
                    <a:pt x="0" y="366"/>
                    <a:pt x="462" y="212"/>
                  </a:cubicBezTo>
                  <a:cubicBezTo>
                    <a:pt x="923" y="58"/>
                    <a:pt x="1846" y="1292"/>
                    <a:pt x="2585" y="4378"/>
                  </a:cubicBezTo>
                  <a:cubicBezTo>
                    <a:pt x="3323" y="7463"/>
                    <a:pt x="3877" y="12400"/>
                    <a:pt x="4062" y="15795"/>
                  </a:cubicBezTo>
                  <a:cubicBezTo>
                    <a:pt x="4246" y="19189"/>
                    <a:pt x="4062" y="21040"/>
                    <a:pt x="3969" y="21195"/>
                  </a:cubicBezTo>
                  <a:cubicBezTo>
                    <a:pt x="3877" y="21349"/>
                    <a:pt x="3877" y="19806"/>
                    <a:pt x="4062" y="16566"/>
                  </a:cubicBezTo>
                  <a:cubicBezTo>
                    <a:pt x="4246" y="13326"/>
                    <a:pt x="4615" y="8389"/>
                    <a:pt x="5169" y="5149"/>
                  </a:cubicBezTo>
                  <a:cubicBezTo>
                    <a:pt x="5723" y="1909"/>
                    <a:pt x="6462" y="366"/>
                    <a:pt x="7200" y="58"/>
                  </a:cubicBezTo>
                  <a:cubicBezTo>
                    <a:pt x="7938" y="-251"/>
                    <a:pt x="8677" y="675"/>
                    <a:pt x="9323" y="2989"/>
                  </a:cubicBezTo>
                  <a:cubicBezTo>
                    <a:pt x="9969" y="5303"/>
                    <a:pt x="10523" y="9006"/>
                    <a:pt x="10800" y="11629"/>
                  </a:cubicBezTo>
                  <a:cubicBezTo>
                    <a:pt x="11077" y="14252"/>
                    <a:pt x="11077" y="15795"/>
                    <a:pt x="11077" y="15795"/>
                  </a:cubicBezTo>
                  <a:cubicBezTo>
                    <a:pt x="11077" y="15795"/>
                    <a:pt x="11077" y="14252"/>
                    <a:pt x="11446" y="11783"/>
                  </a:cubicBezTo>
                  <a:cubicBezTo>
                    <a:pt x="11815" y="9315"/>
                    <a:pt x="12554" y="5920"/>
                    <a:pt x="13477" y="3915"/>
                  </a:cubicBezTo>
                  <a:cubicBezTo>
                    <a:pt x="14400" y="1909"/>
                    <a:pt x="15508" y="1292"/>
                    <a:pt x="16246" y="1755"/>
                  </a:cubicBezTo>
                  <a:cubicBezTo>
                    <a:pt x="16985" y="2218"/>
                    <a:pt x="17354" y="3760"/>
                    <a:pt x="18185" y="6846"/>
                  </a:cubicBezTo>
                  <a:cubicBezTo>
                    <a:pt x="19015" y="9932"/>
                    <a:pt x="20308" y="14560"/>
                    <a:pt x="21600" y="191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9969499" y="6561471"/>
              <a:ext cx="125844" cy="2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0712" fill="norm" stroke="1" extrusionOk="0">
                  <a:moveTo>
                    <a:pt x="0" y="8193"/>
                  </a:moveTo>
                  <a:cubicBezTo>
                    <a:pt x="354" y="7448"/>
                    <a:pt x="708" y="6703"/>
                    <a:pt x="1416" y="6778"/>
                  </a:cubicBezTo>
                  <a:cubicBezTo>
                    <a:pt x="2125" y="6852"/>
                    <a:pt x="3187" y="7746"/>
                    <a:pt x="3895" y="10874"/>
                  </a:cubicBezTo>
                  <a:cubicBezTo>
                    <a:pt x="4603" y="14003"/>
                    <a:pt x="4957" y="19366"/>
                    <a:pt x="5311" y="20483"/>
                  </a:cubicBezTo>
                  <a:cubicBezTo>
                    <a:pt x="5666" y="21600"/>
                    <a:pt x="6020" y="18472"/>
                    <a:pt x="6905" y="14599"/>
                  </a:cubicBezTo>
                  <a:cubicBezTo>
                    <a:pt x="7790" y="10726"/>
                    <a:pt x="9207" y="6108"/>
                    <a:pt x="10446" y="3426"/>
                  </a:cubicBezTo>
                  <a:cubicBezTo>
                    <a:pt x="11685" y="745"/>
                    <a:pt x="12748" y="0"/>
                    <a:pt x="13987" y="0"/>
                  </a:cubicBezTo>
                  <a:cubicBezTo>
                    <a:pt x="15226" y="0"/>
                    <a:pt x="16643" y="745"/>
                    <a:pt x="18236" y="2607"/>
                  </a:cubicBezTo>
                  <a:cubicBezTo>
                    <a:pt x="19830" y="4469"/>
                    <a:pt x="21600" y="7448"/>
                    <a:pt x="20892" y="9608"/>
                  </a:cubicBezTo>
                  <a:cubicBezTo>
                    <a:pt x="20184" y="11768"/>
                    <a:pt x="16997" y="13109"/>
                    <a:pt x="13633" y="13556"/>
                  </a:cubicBezTo>
                  <a:cubicBezTo>
                    <a:pt x="10269" y="14003"/>
                    <a:pt x="6728" y="13556"/>
                    <a:pt x="4426" y="12066"/>
                  </a:cubicBezTo>
                  <a:cubicBezTo>
                    <a:pt x="2125" y="10577"/>
                    <a:pt x="1062" y="8044"/>
                    <a:pt x="0" y="5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10121899" y="6367895"/>
              <a:ext cx="57151" cy="39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2362"/>
                  </a:moveTo>
                  <a:cubicBezTo>
                    <a:pt x="2400" y="1900"/>
                    <a:pt x="4800" y="1438"/>
                    <a:pt x="7600" y="918"/>
                  </a:cubicBezTo>
                  <a:cubicBezTo>
                    <a:pt x="10400" y="399"/>
                    <a:pt x="13600" y="-179"/>
                    <a:pt x="14800" y="52"/>
                  </a:cubicBezTo>
                  <a:cubicBezTo>
                    <a:pt x="16000" y="283"/>
                    <a:pt x="15200" y="1323"/>
                    <a:pt x="14400" y="4095"/>
                  </a:cubicBezTo>
                  <a:cubicBezTo>
                    <a:pt x="13600" y="6867"/>
                    <a:pt x="12800" y="11372"/>
                    <a:pt x="12400" y="14317"/>
                  </a:cubicBezTo>
                  <a:cubicBezTo>
                    <a:pt x="12000" y="17263"/>
                    <a:pt x="12000" y="18649"/>
                    <a:pt x="13600" y="19573"/>
                  </a:cubicBezTo>
                  <a:cubicBezTo>
                    <a:pt x="15200" y="20497"/>
                    <a:pt x="18400" y="20959"/>
                    <a:pt x="21600" y="21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10236199" y="6557339"/>
              <a:ext cx="146051" cy="14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0" y="11850"/>
                  </a:moveTo>
                  <a:cubicBezTo>
                    <a:pt x="1565" y="12458"/>
                    <a:pt x="3130" y="13067"/>
                    <a:pt x="5478" y="11698"/>
                  </a:cubicBezTo>
                  <a:cubicBezTo>
                    <a:pt x="7826" y="10329"/>
                    <a:pt x="10957" y="6982"/>
                    <a:pt x="12678" y="4549"/>
                  </a:cubicBezTo>
                  <a:cubicBezTo>
                    <a:pt x="14400" y="2115"/>
                    <a:pt x="14713" y="594"/>
                    <a:pt x="13930" y="137"/>
                  </a:cubicBezTo>
                  <a:cubicBezTo>
                    <a:pt x="13148" y="-319"/>
                    <a:pt x="11270" y="289"/>
                    <a:pt x="8922" y="3027"/>
                  </a:cubicBezTo>
                  <a:cubicBezTo>
                    <a:pt x="6574" y="5766"/>
                    <a:pt x="3757" y="10633"/>
                    <a:pt x="2348" y="13827"/>
                  </a:cubicBezTo>
                  <a:cubicBezTo>
                    <a:pt x="939" y="17022"/>
                    <a:pt x="939" y="18543"/>
                    <a:pt x="1722" y="19608"/>
                  </a:cubicBezTo>
                  <a:cubicBezTo>
                    <a:pt x="2504" y="20673"/>
                    <a:pt x="4070" y="21281"/>
                    <a:pt x="7513" y="21281"/>
                  </a:cubicBezTo>
                  <a:cubicBezTo>
                    <a:pt x="10957" y="21281"/>
                    <a:pt x="16278" y="20673"/>
                    <a:pt x="21600" y="200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10615877" y="6567931"/>
              <a:ext cx="109274" cy="18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154" fill="norm" stroke="1" extrusionOk="0">
                  <a:moveTo>
                    <a:pt x="21040" y="3960"/>
                  </a:moveTo>
                  <a:cubicBezTo>
                    <a:pt x="17780" y="2470"/>
                    <a:pt x="14519" y="980"/>
                    <a:pt x="11870" y="360"/>
                  </a:cubicBezTo>
                  <a:cubicBezTo>
                    <a:pt x="9221" y="-261"/>
                    <a:pt x="7183" y="-13"/>
                    <a:pt x="5349" y="608"/>
                  </a:cubicBezTo>
                  <a:cubicBezTo>
                    <a:pt x="3515" y="1229"/>
                    <a:pt x="1885" y="2222"/>
                    <a:pt x="866" y="3339"/>
                  </a:cubicBezTo>
                  <a:cubicBezTo>
                    <a:pt x="-152" y="4456"/>
                    <a:pt x="-560" y="5698"/>
                    <a:pt x="1274" y="6939"/>
                  </a:cubicBezTo>
                  <a:cubicBezTo>
                    <a:pt x="3108" y="8180"/>
                    <a:pt x="7183" y="9422"/>
                    <a:pt x="10240" y="10787"/>
                  </a:cubicBezTo>
                  <a:cubicBezTo>
                    <a:pt x="13297" y="12153"/>
                    <a:pt x="15334" y="13642"/>
                    <a:pt x="16149" y="15008"/>
                  </a:cubicBezTo>
                  <a:cubicBezTo>
                    <a:pt x="16965" y="16373"/>
                    <a:pt x="16557" y="17615"/>
                    <a:pt x="14723" y="18732"/>
                  </a:cubicBezTo>
                  <a:cubicBezTo>
                    <a:pt x="12889" y="19849"/>
                    <a:pt x="9629" y="20842"/>
                    <a:pt x="6776" y="21091"/>
                  </a:cubicBezTo>
                  <a:cubicBezTo>
                    <a:pt x="3923" y="21339"/>
                    <a:pt x="1478" y="20842"/>
                    <a:pt x="866" y="19973"/>
                  </a:cubicBezTo>
                  <a:cubicBezTo>
                    <a:pt x="255" y="19105"/>
                    <a:pt x="1478" y="17863"/>
                    <a:pt x="2700" y="166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10788649" y="6545047"/>
              <a:ext cx="85479" cy="27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542" fill="norm" stroke="1" extrusionOk="0">
                  <a:moveTo>
                    <a:pt x="4741" y="9286"/>
                  </a:moveTo>
                  <a:cubicBezTo>
                    <a:pt x="3688" y="12705"/>
                    <a:pt x="2634" y="16124"/>
                    <a:pt x="2107" y="18299"/>
                  </a:cubicBezTo>
                  <a:cubicBezTo>
                    <a:pt x="1580" y="20475"/>
                    <a:pt x="1580" y="21407"/>
                    <a:pt x="2371" y="19542"/>
                  </a:cubicBezTo>
                  <a:cubicBezTo>
                    <a:pt x="3161" y="17678"/>
                    <a:pt x="4741" y="13016"/>
                    <a:pt x="6059" y="10141"/>
                  </a:cubicBezTo>
                  <a:cubicBezTo>
                    <a:pt x="7376" y="7266"/>
                    <a:pt x="8429" y="6178"/>
                    <a:pt x="9220" y="5246"/>
                  </a:cubicBezTo>
                  <a:cubicBezTo>
                    <a:pt x="10010" y="4313"/>
                    <a:pt x="10537" y="3536"/>
                    <a:pt x="11327" y="2526"/>
                  </a:cubicBezTo>
                  <a:cubicBezTo>
                    <a:pt x="12117" y="1516"/>
                    <a:pt x="13171" y="273"/>
                    <a:pt x="14751" y="40"/>
                  </a:cubicBezTo>
                  <a:cubicBezTo>
                    <a:pt x="16332" y="-193"/>
                    <a:pt x="18439" y="584"/>
                    <a:pt x="19756" y="2371"/>
                  </a:cubicBezTo>
                  <a:cubicBezTo>
                    <a:pt x="21073" y="4158"/>
                    <a:pt x="21600" y="6955"/>
                    <a:pt x="21073" y="8820"/>
                  </a:cubicBezTo>
                  <a:cubicBezTo>
                    <a:pt x="20546" y="10685"/>
                    <a:pt x="18966" y="11617"/>
                    <a:pt x="16068" y="12472"/>
                  </a:cubicBezTo>
                  <a:cubicBezTo>
                    <a:pt x="13171" y="13326"/>
                    <a:pt x="8956" y="14103"/>
                    <a:pt x="6059" y="14181"/>
                  </a:cubicBezTo>
                  <a:cubicBezTo>
                    <a:pt x="3161" y="14259"/>
                    <a:pt x="1580" y="13637"/>
                    <a:pt x="0" y="130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0892366" y="6565680"/>
              <a:ext cx="143935" cy="112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13976" y="10405"/>
                  </a:moveTo>
                  <a:cubicBezTo>
                    <a:pt x="13341" y="6805"/>
                    <a:pt x="12706" y="3205"/>
                    <a:pt x="11594" y="1405"/>
                  </a:cubicBezTo>
                  <a:cubicBezTo>
                    <a:pt x="10482" y="-395"/>
                    <a:pt x="8894" y="-395"/>
                    <a:pt x="6988" y="1005"/>
                  </a:cubicBezTo>
                  <a:cubicBezTo>
                    <a:pt x="5082" y="2405"/>
                    <a:pt x="2859" y="5205"/>
                    <a:pt x="1588" y="7605"/>
                  </a:cubicBezTo>
                  <a:cubicBezTo>
                    <a:pt x="318" y="10005"/>
                    <a:pt x="0" y="12005"/>
                    <a:pt x="0" y="14205"/>
                  </a:cubicBezTo>
                  <a:cubicBezTo>
                    <a:pt x="0" y="16405"/>
                    <a:pt x="318" y="18805"/>
                    <a:pt x="1271" y="19805"/>
                  </a:cubicBezTo>
                  <a:cubicBezTo>
                    <a:pt x="2224" y="20805"/>
                    <a:pt x="3812" y="20405"/>
                    <a:pt x="5400" y="19005"/>
                  </a:cubicBezTo>
                  <a:cubicBezTo>
                    <a:pt x="6988" y="17605"/>
                    <a:pt x="8576" y="15205"/>
                    <a:pt x="10165" y="13405"/>
                  </a:cubicBezTo>
                  <a:cubicBezTo>
                    <a:pt x="11753" y="11605"/>
                    <a:pt x="13341" y="10405"/>
                    <a:pt x="14612" y="11005"/>
                  </a:cubicBezTo>
                  <a:cubicBezTo>
                    <a:pt x="15882" y="11605"/>
                    <a:pt x="16835" y="14005"/>
                    <a:pt x="17947" y="16005"/>
                  </a:cubicBezTo>
                  <a:cubicBezTo>
                    <a:pt x="19059" y="18005"/>
                    <a:pt x="20329" y="19605"/>
                    <a:pt x="21600" y="212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11088022" y="6540204"/>
              <a:ext cx="303878" cy="18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64" fill="norm" stroke="1" extrusionOk="0">
                  <a:moveTo>
                    <a:pt x="6638" y="6467"/>
                  </a:moveTo>
                  <a:cubicBezTo>
                    <a:pt x="5894" y="4730"/>
                    <a:pt x="5149" y="2992"/>
                    <a:pt x="4106" y="2743"/>
                  </a:cubicBezTo>
                  <a:cubicBezTo>
                    <a:pt x="3063" y="2495"/>
                    <a:pt x="1723" y="3736"/>
                    <a:pt x="903" y="5723"/>
                  </a:cubicBezTo>
                  <a:cubicBezTo>
                    <a:pt x="84" y="7709"/>
                    <a:pt x="-214" y="10440"/>
                    <a:pt x="158" y="12798"/>
                  </a:cubicBezTo>
                  <a:cubicBezTo>
                    <a:pt x="531" y="15157"/>
                    <a:pt x="1574" y="17143"/>
                    <a:pt x="3585" y="17143"/>
                  </a:cubicBezTo>
                  <a:cubicBezTo>
                    <a:pt x="5596" y="17143"/>
                    <a:pt x="8575" y="15157"/>
                    <a:pt x="11107" y="12550"/>
                  </a:cubicBezTo>
                  <a:cubicBezTo>
                    <a:pt x="13640" y="9943"/>
                    <a:pt x="15725" y="6716"/>
                    <a:pt x="16768" y="4481"/>
                  </a:cubicBezTo>
                  <a:cubicBezTo>
                    <a:pt x="17811" y="2247"/>
                    <a:pt x="17811" y="1005"/>
                    <a:pt x="17215" y="385"/>
                  </a:cubicBezTo>
                  <a:cubicBezTo>
                    <a:pt x="16619" y="-236"/>
                    <a:pt x="15427" y="-236"/>
                    <a:pt x="13789" y="1378"/>
                  </a:cubicBezTo>
                  <a:cubicBezTo>
                    <a:pt x="12150" y="2992"/>
                    <a:pt x="10065" y="6219"/>
                    <a:pt x="9022" y="8578"/>
                  </a:cubicBezTo>
                  <a:cubicBezTo>
                    <a:pt x="7979" y="10936"/>
                    <a:pt x="7979" y="12426"/>
                    <a:pt x="8054" y="13792"/>
                  </a:cubicBezTo>
                  <a:cubicBezTo>
                    <a:pt x="8128" y="15157"/>
                    <a:pt x="8277" y="16398"/>
                    <a:pt x="10512" y="17640"/>
                  </a:cubicBezTo>
                  <a:cubicBezTo>
                    <a:pt x="12746" y="18881"/>
                    <a:pt x="17066" y="20123"/>
                    <a:pt x="21386" y="213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9683749" y="6868751"/>
              <a:ext cx="1784351" cy="6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21476"/>
                  </a:moveTo>
                  <a:cubicBezTo>
                    <a:pt x="641" y="20756"/>
                    <a:pt x="1281" y="20036"/>
                    <a:pt x="2050" y="19676"/>
                  </a:cubicBezTo>
                  <a:cubicBezTo>
                    <a:pt x="2819" y="19316"/>
                    <a:pt x="3715" y="19316"/>
                    <a:pt x="4625" y="18236"/>
                  </a:cubicBezTo>
                  <a:cubicBezTo>
                    <a:pt x="5535" y="17156"/>
                    <a:pt x="6457" y="14996"/>
                    <a:pt x="7469" y="12116"/>
                  </a:cubicBezTo>
                  <a:cubicBezTo>
                    <a:pt x="8481" y="9236"/>
                    <a:pt x="9583" y="5636"/>
                    <a:pt x="10698" y="3476"/>
                  </a:cubicBezTo>
                  <a:cubicBezTo>
                    <a:pt x="11812" y="1316"/>
                    <a:pt x="12940" y="596"/>
                    <a:pt x="13990" y="236"/>
                  </a:cubicBezTo>
                  <a:cubicBezTo>
                    <a:pt x="15041" y="-124"/>
                    <a:pt x="16014" y="-124"/>
                    <a:pt x="16975" y="596"/>
                  </a:cubicBezTo>
                  <a:cubicBezTo>
                    <a:pt x="17936" y="1316"/>
                    <a:pt x="18884" y="2756"/>
                    <a:pt x="19653" y="3116"/>
                  </a:cubicBezTo>
                  <a:cubicBezTo>
                    <a:pt x="20421" y="3476"/>
                    <a:pt x="21011" y="2756"/>
                    <a:pt x="21600" y="20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9951610" y="7039838"/>
              <a:ext cx="1198991" cy="5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19" fill="norm" stroke="1" extrusionOk="0">
                  <a:moveTo>
                    <a:pt x="892" y="18900"/>
                  </a:moveTo>
                  <a:cubicBezTo>
                    <a:pt x="702" y="18900"/>
                    <a:pt x="511" y="18900"/>
                    <a:pt x="321" y="19350"/>
                  </a:cubicBezTo>
                  <a:cubicBezTo>
                    <a:pt x="131" y="19800"/>
                    <a:pt x="-59" y="20700"/>
                    <a:pt x="17" y="21150"/>
                  </a:cubicBezTo>
                  <a:cubicBezTo>
                    <a:pt x="93" y="21600"/>
                    <a:pt x="435" y="21600"/>
                    <a:pt x="1310" y="20250"/>
                  </a:cubicBezTo>
                  <a:cubicBezTo>
                    <a:pt x="2185" y="18900"/>
                    <a:pt x="3592" y="16200"/>
                    <a:pt x="4904" y="13950"/>
                  </a:cubicBezTo>
                  <a:cubicBezTo>
                    <a:pt x="6216" y="11700"/>
                    <a:pt x="7433" y="9900"/>
                    <a:pt x="9030" y="8100"/>
                  </a:cubicBezTo>
                  <a:cubicBezTo>
                    <a:pt x="10627" y="6300"/>
                    <a:pt x="12604" y="4500"/>
                    <a:pt x="14525" y="3600"/>
                  </a:cubicBezTo>
                  <a:cubicBezTo>
                    <a:pt x="16445" y="2700"/>
                    <a:pt x="18309" y="2700"/>
                    <a:pt x="19468" y="2250"/>
                  </a:cubicBezTo>
                  <a:cubicBezTo>
                    <a:pt x="20628" y="1800"/>
                    <a:pt x="21085" y="900"/>
                    <a:pt x="2154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26250" y="5173732"/>
              <a:ext cx="342086" cy="555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483" fill="norm" stroke="1" extrusionOk="0">
                  <a:moveTo>
                    <a:pt x="19824" y="2178"/>
                  </a:moveTo>
                  <a:cubicBezTo>
                    <a:pt x="20222" y="1851"/>
                    <a:pt x="20619" y="1524"/>
                    <a:pt x="20951" y="1155"/>
                  </a:cubicBezTo>
                  <a:cubicBezTo>
                    <a:pt x="21282" y="787"/>
                    <a:pt x="21547" y="378"/>
                    <a:pt x="21348" y="174"/>
                  </a:cubicBezTo>
                  <a:cubicBezTo>
                    <a:pt x="21149" y="-31"/>
                    <a:pt x="20487" y="-31"/>
                    <a:pt x="18565" y="51"/>
                  </a:cubicBezTo>
                  <a:cubicBezTo>
                    <a:pt x="16644" y="133"/>
                    <a:pt x="13464" y="296"/>
                    <a:pt x="10946" y="583"/>
                  </a:cubicBezTo>
                  <a:cubicBezTo>
                    <a:pt x="8428" y="869"/>
                    <a:pt x="6573" y="1278"/>
                    <a:pt x="5115" y="2219"/>
                  </a:cubicBezTo>
                  <a:cubicBezTo>
                    <a:pt x="3657" y="3160"/>
                    <a:pt x="2597" y="4633"/>
                    <a:pt x="1935" y="6719"/>
                  </a:cubicBezTo>
                  <a:cubicBezTo>
                    <a:pt x="1272" y="8805"/>
                    <a:pt x="1007" y="11505"/>
                    <a:pt x="742" y="13755"/>
                  </a:cubicBezTo>
                  <a:cubicBezTo>
                    <a:pt x="477" y="16005"/>
                    <a:pt x="212" y="17805"/>
                    <a:pt x="80" y="19033"/>
                  </a:cubicBezTo>
                  <a:cubicBezTo>
                    <a:pt x="-53" y="20260"/>
                    <a:pt x="-53" y="20914"/>
                    <a:pt x="345" y="21242"/>
                  </a:cubicBezTo>
                  <a:cubicBezTo>
                    <a:pt x="742" y="21569"/>
                    <a:pt x="1537" y="21569"/>
                    <a:pt x="3591" y="21201"/>
                  </a:cubicBezTo>
                  <a:cubicBezTo>
                    <a:pt x="5645" y="20833"/>
                    <a:pt x="8958" y="20096"/>
                    <a:pt x="11608" y="19810"/>
                  </a:cubicBezTo>
                  <a:cubicBezTo>
                    <a:pt x="14259" y="19524"/>
                    <a:pt x="16246" y="19687"/>
                    <a:pt x="18234" y="198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0" y="5471388"/>
              <a:ext cx="2984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96" y="16200"/>
                    <a:pt x="9191" y="10800"/>
                    <a:pt x="12791" y="7200"/>
                  </a:cubicBezTo>
                  <a:cubicBezTo>
                    <a:pt x="16391" y="3600"/>
                    <a:pt x="18996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400050" y="5450221"/>
              <a:ext cx="374650" cy="24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4538"/>
                  </a:moveTo>
                  <a:cubicBezTo>
                    <a:pt x="0" y="3630"/>
                    <a:pt x="0" y="2723"/>
                    <a:pt x="305" y="1815"/>
                  </a:cubicBezTo>
                  <a:cubicBezTo>
                    <a:pt x="610" y="908"/>
                    <a:pt x="1220" y="0"/>
                    <a:pt x="1647" y="0"/>
                  </a:cubicBezTo>
                  <a:cubicBezTo>
                    <a:pt x="2075" y="0"/>
                    <a:pt x="2319" y="908"/>
                    <a:pt x="2624" y="3449"/>
                  </a:cubicBezTo>
                  <a:cubicBezTo>
                    <a:pt x="2929" y="5990"/>
                    <a:pt x="3295" y="10165"/>
                    <a:pt x="3844" y="13341"/>
                  </a:cubicBezTo>
                  <a:cubicBezTo>
                    <a:pt x="4393" y="16518"/>
                    <a:pt x="5125" y="18696"/>
                    <a:pt x="5797" y="19966"/>
                  </a:cubicBezTo>
                  <a:cubicBezTo>
                    <a:pt x="6468" y="21237"/>
                    <a:pt x="7078" y="21600"/>
                    <a:pt x="7932" y="20874"/>
                  </a:cubicBezTo>
                  <a:cubicBezTo>
                    <a:pt x="8786" y="20148"/>
                    <a:pt x="9885" y="18333"/>
                    <a:pt x="11471" y="15338"/>
                  </a:cubicBezTo>
                  <a:cubicBezTo>
                    <a:pt x="13058" y="12343"/>
                    <a:pt x="15132" y="8168"/>
                    <a:pt x="16902" y="5808"/>
                  </a:cubicBezTo>
                  <a:cubicBezTo>
                    <a:pt x="18671" y="3449"/>
                    <a:pt x="20136" y="2904"/>
                    <a:pt x="21600" y="23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870491" y="5452385"/>
              <a:ext cx="247109" cy="251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012" fill="norm" stroke="1" extrusionOk="0">
                  <a:moveTo>
                    <a:pt x="3167" y="7963"/>
                  </a:moveTo>
                  <a:cubicBezTo>
                    <a:pt x="2275" y="7963"/>
                    <a:pt x="1382" y="7963"/>
                    <a:pt x="1382" y="8229"/>
                  </a:cubicBezTo>
                  <a:cubicBezTo>
                    <a:pt x="1382" y="8494"/>
                    <a:pt x="2275" y="9026"/>
                    <a:pt x="3792" y="9291"/>
                  </a:cubicBezTo>
                  <a:cubicBezTo>
                    <a:pt x="5309" y="9557"/>
                    <a:pt x="7452" y="9557"/>
                    <a:pt x="9147" y="8849"/>
                  </a:cubicBezTo>
                  <a:cubicBezTo>
                    <a:pt x="10843" y="8140"/>
                    <a:pt x="12093" y="6724"/>
                    <a:pt x="12807" y="5573"/>
                  </a:cubicBezTo>
                  <a:cubicBezTo>
                    <a:pt x="13521" y="4422"/>
                    <a:pt x="13700" y="3537"/>
                    <a:pt x="13789" y="2652"/>
                  </a:cubicBezTo>
                  <a:cubicBezTo>
                    <a:pt x="13878" y="1767"/>
                    <a:pt x="13878" y="881"/>
                    <a:pt x="13253" y="350"/>
                  </a:cubicBezTo>
                  <a:cubicBezTo>
                    <a:pt x="12628" y="-181"/>
                    <a:pt x="11379" y="-358"/>
                    <a:pt x="8790" y="1678"/>
                  </a:cubicBezTo>
                  <a:cubicBezTo>
                    <a:pt x="6202" y="3714"/>
                    <a:pt x="2275" y="7963"/>
                    <a:pt x="757" y="11593"/>
                  </a:cubicBezTo>
                  <a:cubicBezTo>
                    <a:pt x="-760" y="15222"/>
                    <a:pt x="133" y="18232"/>
                    <a:pt x="2275" y="19737"/>
                  </a:cubicBezTo>
                  <a:cubicBezTo>
                    <a:pt x="4417" y="21242"/>
                    <a:pt x="7809" y="21242"/>
                    <a:pt x="11111" y="20622"/>
                  </a:cubicBezTo>
                  <a:cubicBezTo>
                    <a:pt x="14414" y="20003"/>
                    <a:pt x="17627" y="18763"/>
                    <a:pt x="20840" y="17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1176866" y="5372561"/>
              <a:ext cx="228375" cy="265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298" fill="norm" stroke="1" extrusionOk="0">
                  <a:moveTo>
                    <a:pt x="396" y="12023"/>
                  </a:moveTo>
                  <a:cubicBezTo>
                    <a:pt x="198" y="14574"/>
                    <a:pt x="0" y="17125"/>
                    <a:pt x="0" y="18826"/>
                  </a:cubicBezTo>
                  <a:cubicBezTo>
                    <a:pt x="0" y="20527"/>
                    <a:pt x="198" y="21377"/>
                    <a:pt x="495" y="21292"/>
                  </a:cubicBezTo>
                  <a:cubicBezTo>
                    <a:pt x="793" y="21207"/>
                    <a:pt x="1189" y="20186"/>
                    <a:pt x="2378" y="17380"/>
                  </a:cubicBezTo>
                  <a:cubicBezTo>
                    <a:pt x="3567" y="14574"/>
                    <a:pt x="5549" y="9982"/>
                    <a:pt x="7728" y="6750"/>
                  </a:cubicBezTo>
                  <a:cubicBezTo>
                    <a:pt x="9908" y="3519"/>
                    <a:pt x="12286" y="1648"/>
                    <a:pt x="13971" y="712"/>
                  </a:cubicBezTo>
                  <a:cubicBezTo>
                    <a:pt x="15655" y="-223"/>
                    <a:pt x="16646" y="-223"/>
                    <a:pt x="17835" y="627"/>
                  </a:cubicBezTo>
                  <a:cubicBezTo>
                    <a:pt x="19024" y="1478"/>
                    <a:pt x="20411" y="3179"/>
                    <a:pt x="21006" y="5900"/>
                  </a:cubicBezTo>
                  <a:cubicBezTo>
                    <a:pt x="21600" y="8621"/>
                    <a:pt x="21402" y="12363"/>
                    <a:pt x="21006" y="15169"/>
                  </a:cubicBezTo>
                  <a:cubicBezTo>
                    <a:pt x="20609" y="17975"/>
                    <a:pt x="20015" y="19846"/>
                    <a:pt x="19817" y="20271"/>
                  </a:cubicBezTo>
                  <a:cubicBezTo>
                    <a:pt x="19618" y="20697"/>
                    <a:pt x="19817" y="19676"/>
                    <a:pt x="20015" y="186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1565015" y="5090388"/>
              <a:ext cx="206635" cy="484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85" fill="norm" stroke="1" extrusionOk="0">
                  <a:moveTo>
                    <a:pt x="11599" y="0"/>
                  </a:moveTo>
                  <a:cubicBezTo>
                    <a:pt x="9835" y="1972"/>
                    <a:pt x="8072" y="3944"/>
                    <a:pt x="6309" y="6292"/>
                  </a:cubicBezTo>
                  <a:cubicBezTo>
                    <a:pt x="4546" y="8640"/>
                    <a:pt x="2782" y="11363"/>
                    <a:pt x="1680" y="13664"/>
                  </a:cubicBezTo>
                  <a:cubicBezTo>
                    <a:pt x="578" y="15965"/>
                    <a:pt x="137" y="17843"/>
                    <a:pt x="27" y="19064"/>
                  </a:cubicBezTo>
                  <a:cubicBezTo>
                    <a:pt x="-83" y="20285"/>
                    <a:pt x="137" y="20849"/>
                    <a:pt x="799" y="21177"/>
                  </a:cubicBezTo>
                  <a:cubicBezTo>
                    <a:pt x="1460" y="21506"/>
                    <a:pt x="2562" y="21600"/>
                    <a:pt x="5648" y="21318"/>
                  </a:cubicBezTo>
                  <a:cubicBezTo>
                    <a:pt x="8733" y="21037"/>
                    <a:pt x="13803" y="20379"/>
                    <a:pt x="16778" y="19863"/>
                  </a:cubicBezTo>
                  <a:cubicBezTo>
                    <a:pt x="19754" y="19346"/>
                    <a:pt x="20635" y="18970"/>
                    <a:pt x="21517" y="185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1472944" y="5426938"/>
              <a:ext cx="425706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617" y="21600"/>
                  </a:moveTo>
                  <a:cubicBezTo>
                    <a:pt x="868" y="19200"/>
                    <a:pt x="120" y="16800"/>
                    <a:pt x="13" y="15600"/>
                  </a:cubicBezTo>
                  <a:cubicBezTo>
                    <a:pt x="-94" y="14400"/>
                    <a:pt x="441" y="14400"/>
                    <a:pt x="2472" y="12600"/>
                  </a:cubicBezTo>
                  <a:cubicBezTo>
                    <a:pt x="4504" y="10800"/>
                    <a:pt x="8033" y="7200"/>
                    <a:pt x="11455" y="4800"/>
                  </a:cubicBezTo>
                  <a:cubicBezTo>
                    <a:pt x="14876" y="2400"/>
                    <a:pt x="18191" y="1200"/>
                    <a:pt x="2150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336550" y="5807938"/>
              <a:ext cx="132715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40" y="18171"/>
                    <a:pt x="2480" y="14743"/>
                    <a:pt x="3721" y="12171"/>
                  </a:cubicBezTo>
                  <a:cubicBezTo>
                    <a:pt x="4961" y="9600"/>
                    <a:pt x="6201" y="7886"/>
                    <a:pt x="7544" y="6857"/>
                  </a:cubicBezTo>
                  <a:cubicBezTo>
                    <a:pt x="8888" y="5829"/>
                    <a:pt x="10335" y="5486"/>
                    <a:pt x="11627" y="5143"/>
                  </a:cubicBezTo>
                  <a:cubicBezTo>
                    <a:pt x="12919" y="4800"/>
                    <a:pt x="14056" y="4457"/>
                    <a:pt x="15416" y="3943"/>
                  </a:cubicBezTo>
                  <a:cubicBezTo>
                    <a:pt x="16777" y="3429"/>
                    <a:pt x="18362" y="2743"/>
                    <a:pt x="19430" y="2057"/>
                  </a:cubicBezTo>
                  <a:cubicBezTo>
                    <a:pt x="20498" y="1371"/>
                    <a:pt x="21049" y="6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851896" y="5871438"/>
              <a:ext cx="907055" cy="14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9" fill="norm" stroke="1" extrusionOk="0">
                  <a:moveTo>
                    <a:pt x="580" y="18783"/>
                  </a:moveTo>
                  <a:cubicBezTo>
                    <a:pt x="278" y="19722"/>
                    <a:pt x="-24" y="20661"/>
                    <a:pt x="1" y="21130"/>
                  </a:cubicBezTo>
                  <a:cubicBezTo>
                    <a:pt x="26" y="21600"/>
                    <a:pt x="379" y="21600"/>
                    <a:pt x="1461" y="20661"/>
                  </a:cubicBezTo>
                  <a:cubicBezTo>
                    <a:pt x="2544" y="19722"/>
                    <a:pt x="4356" y="17843"/>
                    <a:pt x="6144" y="15965"/>
                  </a:cubicBezTo>
                  <a:cubicBezTo>
                    <a:pt x="7931" y="14087"/>
                    <a:pt x="9693" y="12209"/>
                    <a:pt x="11884" y="10174"/>
                  </a:cubicBezTo>
                  <a:cubicBezTo>
                    <a:pt x="14074" y="8139"/>
                    <a:pt x="16692" y="5948"/>
                    <a:pt x="18379" y="4226"/>
                  </a:cubicBezTo>
                  <a:cubicBezTo>
                    <a:pt x="20066" y="2504"/>
                    <a:pt x="20821" y="1252"/>
                    <a:pt x="2157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2076449" y="5496788"/>
              <a:ext cx="444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1996985" y="5706338"/>
              <a:ext cx="54065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600" fill="norm" stroke="1" extrusionOk="0">
                  <a:moveTo>
                    <a:pt x="6266" y="21600"/>
                  </a:moveTo>
                  <a:cubicBezTo>
                    <a:pt x="2943" y="16457"/>
                    <a:pt x="-380" y="11314"/>
                    <a:pt x="35" y="8229"/>
                  </a:cubicBezTo>
                  <a:cubicBezTo>
                    <a:pt x="451" y="5143"/>
                    <a:pt x="4605" y="4114"/>
                    <a:pt x="8758" y="3086"/>
                  </a:cubicBezTo>
                  <a:cubicBezTo>
                    <a:pt x="12912" y="2057"/>
                    <a:pt x="17066" y="1029"/>
                    <a:pt x="2122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2633133" y="5340749"/>
              <a:ext cx="306917" cy="53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7746" y="7289"/>
                  </a:moveTo>
                  <a:cubicBezTo>
                    <a:pt x="6554" y="9841"/>
                    <a:pt x="5363" y="12392"/>
                    <a:pt x="4171" y="14518"/>
                  </a:cubicBezTo>
                  <a:cubicBezTo>
                    <a:pt x="2979" y="16644"/>
                    <a:pt x="1788" y="18345"/>
                    <a:pt x="1043" y="19535"/>
                  </a:cubicBezTo>
                  <a:cubicBezTo>
                    <a:pt x="298" y="20726"/>
                    <a:pt x="0" y="21406"/>
                    <a:pt x="0" y="21448"/>
                  </a:cubicBezTo>
                  <a:cubicBezTo>
                    <a:pt x="0" y="21491"/>
                    <a:pt x="298" y="20896"/>
                    <a:pt x="1415" y="19493"/>
                  </a:cubicBezTo>
                  <a:cubicBezTo>
                    <a:pt x="2532" y="18089"/>
                    <a:pt x="4469" y="15878"/>
                    <a:pt x="6852" y="13455"/>
                  </a:cubicBezTo>
                  <a:cubicBezTo>
                    <a:pt x="9236" y="11031"/>
                    <a:pt x="12066" y="8395"/>
                    <a:pt x="14152" y="6397"/>
                  </a:cubicBezTo>
                  <a:cubicBezTo>
                    <a:pt x="16237" y="4398"/>
                    <a:pt x="17578" y="3037"/>
                    <a:pt x="18621" y="1974"/>
                  </a:cubicBezTo>
                  <a:cubicBezTo>
                    <a:pt x="19663" y="911"/>
                    <a:pt x="20408" y="146"/>
                    <a:pt x="20855" y="19"/>
                  </a:cubicBezTo>
                  <a:cubicBezTo>
                    <a:pt x="21302" y="-109"/>
                    <a:pt x="21451" y="401"/>
                    <a:pt x="21526" y="2060"/>
                  </a:cubicBezTo>
                  <a:cubicBezTo>
                    <a:pt x="21600" y="3718"/>
                    <a:pt x="21600" y="6524"/>
                    <a:pt x="21526" y="9288"/>
                  </a:cubicBezTo>
                  <a:cubicBezTo>
                    <a:pt x="21451" y="12052"/>
                    <a:pt x="21302" y="14773"/>
                    <a:pt x="21302" y="16431"/>
                  </a:cubicBezTo>
                  <a:cubicBezTo>
                    <a:pt x="21302" y="18089"/>
                    <a:pt x="21451" y="18685"/>
                    <a:pt x="21600" y="192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2732843" y="5694279"/>
              <a:ext cx="258007" cy="5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58" fill="norm" stroke="1" extrusionOk="0">
                  <a:moveTo>
                    <a:pt x="3494" y="21358"/>
                  </a:moveTo>
                  <a:cubicBezTo>
                    <a:pt x="2616" y="19758"/>
                    <a:pt x="1738" y="18158"/>
                    <a:pt x="1035" y="15758"/>
                  </a:cubicBezTo>
                  <a:cubicBezTo>
                    <a:pt x="333" y="13358"/>
                    <a:pt x="-194" y="10158"/>
                    <a:pt x="69" y="7358"/>
                  </a:cubicBezTo>
                  <a:cubicBezTo>
                    <a:pt x="333" y="4558"/>
                    <a:pt x="1386" y="2158"/>
                    <a:pt x="4372" y="958"/>
                  </a:cubicBezTo>
                  <a:cubicBezTo>
                    <a:pt x="7357" y="-242"/>
                    <a:pt x="12274" y="-242"/>
                    <a:pt x="15435" y="558"/>
                  </a:cubicBezTo>
                  <a:cubicBezTo>
                    <a:pt x="18596" y="1358"/>
                    <a:pt x="20001" y="2958"/>
                    <a:pt x="21406" y="45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3076907" y="5643835"/>
              <a:ext cx="155243" cy="183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000" fill="norm" stroke="1" extrusionOk="0">
                  <a:moveTo>
                    <a:pt x="3894" y="2798"/>
                  </a:moveTo>
                  <a:cubicBezTo>
                    <a:pt x="3311" y="6682"/>
                    <a:pt x="2727" y="10565"/>
                    <a:pt x="1997" y="13962"/>
                  </a:cubicBezTo>
                  <a:cubicBezTo>
                    <a:pt x="1267" y="17360"/>
                    <a:pt x="392" y="20273"/>
                    <a:pt x="100" y="20879"/>
                  </a:cubicBezTo>
                  <a:cubicBezTo>
                    <a:pt x="-192" y="21486"/>
                    <a:pt x="100" y="19787"/>
                    <a:pt x="1705" y="16511"/>
                  </a:cubicBezTo>
                  <a:cubicBezTo>
                    <a:pt x="3311" y="13234"/>
                    <a:pt x="6230" y="8380"/>
                    <a:pt x="8273" y="5104"/>
                  </a:cubicBezTo>
                  <a:cubicBezTo>
                    <a:pt x="10316" y="1828"/>
                    <a:pt x="11484" y="129"/>
                    <a:pt x="13527" y="7"/>
                  </a:cubicBezTo>
                  <a:cubicBezTo>
                    <a:pt x="15570" y="-114"/>
                    <a:pt x="18489" y="1342"/>
                    <a:pt x="19949" y="4983"/>
                  </a:cubicBezTo>
                  <a:cubicBezTo>
                    <a:pt x="21408" y="8623"/>
                    <a:pt x="21408" y="14448"/>
                    <a:pt x="21408" y="202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3830243" y="5657554"/>
              <a:ext cx="259158" cy="20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85" fill="norm" stroke="1" extrusionOk="0">
                  <a:moveTo>
                    <a:pt x="3560" y="11692"/>
                  </a:moveTo>
                  <a:cubicBezTo>
                    <a:pt x="5476" y="10810"/>
                    <a:pt x="7393" y="9929"/>
                    <a:pt x="8786" y="8606"/>
                  </a:cubicBezTo>
                  <a:cubicBezTo>
                    <a:pt x="10180" y="7284"/>
                    <a:pt x="11051" y="5521"/>
                    <a:pt x="11486" y="3978"/>
                  </a:cubicBezTo>
                  <a:cubicBezTo>
                    <a:pt x="11922" y="2435"/>
                    <a:pt x="11922" y="1112"/>
                    <a:pt x="11399" y="451"/>
                  </a:cubicBezTo>
                  <a:cubicBezTo>
                    <a:pt x="10876" y="-210"/>
                    <a:pt x="9831" y="-210"/>
                    <a:pt x="8089" y="892"/>
                  </a:cubicBezTo>
                  <a:cubicBezTo>
                    <a:pt x="6347" y="1994"/>
                    <a:pt x="3909" y="4198"/>
                    <a:pt x="2254" y="7174"/>
                  </a:cubicBezTo>
                  <a:cubicBezTo>
                    <a:pt x="599" y="10149"/>
                    <a:pt x="-272" y="13896"/>
                    <a:pt x="76" y="16651"/>
                  </a:cubicBezTo>
                  <a:cubicBezTo>
                    <a:pt x="425" y="19406"/>
                    <a:pt x="1993" y="21170"/>
                    <a:pt x="5738" y="21280"/>
                  </a:cubicBezTo>
                  <a:cubicBezTo>
                    <a:pt x="9483" y="21390"/>
                    <a:pt x="15405" y="19847"/>
                    <a:pt x="21328" y="183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4140200" y="5674588"/>
              <a:ext cx="139700" cy="216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1887"/>
                  </a:moveTo>
                  <a:cubicBezTo>
                    <a:pt x="982" y="6501"/>
                    <a:pt x="1964" y="11115"/>
                    <a:pt x="2782" y="14050"/>
                  </a:cubicBezTo>
                  <a:cubicBezTo>
                    <a:pt x="3600" y="16986"/>
                    <a:pt x="4255" y="18245"/>
                    <a:pt x="4909" y="19398"/>
                  </a:cubicBezTo>
                  <a:cubicBezTo>
                    <a:pt x="5564" y="20551"/>
                    <a:pt x="6218" y="21600"/>
                    <a:pt x="7036" y="21390"/>
                  </a:cubicBezTo>
                  <a:cubicBezTo>
                    <a:pt x="7855" y="21181"/>
                    <a:pt x="8836" y="19713"/>
                    <a:pt x="11291" y="15938"/>
                  </a:cubicBezTo>
                  <a:cubicBezTo>
                    <a:pt x="13745" y="12163"/>
                    <a:pt x="17673" y="608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4319187" y="5689465"/>
              <a:ext cx="227413" cy="19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0990" fill="norm" stroke="1" extrusionOk="0">
                  <a:moveTo>
                    <a:pt x="1068" y="11362"/>
                  </a:moveTo>
                  <a:cubicBezTo>
                    <a:pt x="2050" y="11589"/>
                    <a:pt x="3032" y="11817"/>
                    <a:pt x="4210" y="11021"/>
                  </a:cubicBezTo>
                  <a:cubicBezTo>
                    <a:pt x="5388" y="10225"/>
                    <a:pt x="6762" y="8406"/>
                    <a:pt x="7744" y="6928"/>
                  </a:cubicBezTo>
                  <a:cubicBezTo>
                    <a:pt x="8726" y="5450"/>
                    <a:pt x="9315" y="4313"/>
                    <a:pt x="9708" y="3177"/>
                  </a:cubicBezTo>
                  <a:cubicBezTo>
                    <a:pt x="10101" y="2040"/>
                    <a:pt x="10297" y="903"/>
                    <a:pt x="9904" y="334"/>
                  </a:cubicBezTo>
                  <a:cubicBezTo>
                    <a:pt x="9512" y="-234"/>
                    <a:pt x="8530" y="-234"/>
                    <a:pt x="6762" y="1585"/>
                  </a:cubicBezTo>
                  <a:cubicBezTo>
                    <a:pt x="4995" y="3404"/>
                    <a:pt x="2442" y="7042"/>
                    <a:pt x="1068" y="10111"/>
                  </a:cubicBezTo>
                  <a:cubicBezTo>
                    <a:pt x="-307" y="13181"/>
                    <a:pt x="-503" y="15682"/>
                    <a:pt x="1362" y="17728"/>
                  </a:cubicBezTo>
                  <a:cubicBezTo>
                    <a:pt x="3228" y="19774"/>
                    <a:pt x="7155" y="21366"/>
                    <a:pt x="10788" y="20911"/>
                  </a:cubicBezTo>
                  <a:cubicBezTo>
                    <a:pt x="14421" y="20457"/>
                    <a:pt x="17759" y="17955"/>
                    <a:pt x="21097" y="154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4543672" y="5679615"/>
              <a:ext cx="152435" cy="19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971" fill="norm" stroke="1" extrusionOk="0">
                  <a:moveTo>
                    <a:pt x="3959" y="9204"/>
                  </a:moveTo>
                  <a:cubicBezTo>
                    <a:pt x="2776" y="11526"/>
                    <a:pt x="1592" y="13849"/>
                    <a:pt x="853" y="16055"/>
                  </a:cubicBezTo>
                  <a:cubicBezTo>
                    <a:pt x="113" y="18262"/>
                    <a:pt x="-183" y="20352"/>
                    <a:pt x="113" y="20700"/>
                  </a:cubicBezTo>
                  <a:cubicBezTo>
                    <a:pt x="409" y="21049"/>
                    <a:pt x="1296" y="19655"/>
                    <a:pt x="3516" y="16404"/>
                  </a:cubicBezTo>
                  <a:cubicBezTo>
                    <a:pt x="5735" y="13152"/>
                    <a:pt x="9285" y="8042"/>
                    <a:pt x="11505" y="5023"/>
                  </a:cubicBezTo>
                  <a:cubicBezTo>
                    <a:pt x="13724" y="2004"/>
                    <a:pt x="14612" y="1075"/>
                    <a:pt x="15795" y="494"/>
                  </a:cubicBezTo>
                  <a:cubicBezTo>
                    <a:pt x="16979" y="-87"/>
                    <a:pt x="18458" y="-319"/>
                    <a:pt x="19346" y="726"/>
                  </a:cubicBezTo>
                  <a:cubicBezTo>
                    <a:pt x="20233" y="1771"/>
                    <a:pt x="20529" y="4094"/>
                    <a:pt x="20825" y="6997"/>
                  </a:cubicBezTo>
                  <a:cubicBezTo>
                    <a:pt x="21121" y="9900"/>
                    <a:pt x="21417" y="13384"/>
                    <a:pt x="21269" y="15939"/>
                  </a:cubicBezTo>
                  <a:cubicBezTo>
                    <a:pt x="21121" y="18494"/>
                    <a:pt x="20529" y="20120"/>
                    <a:pt x="20381" y="20700"/>
                  </a:cubicBezTo>
                  <a:cubicBezTo>
                    <a:pt x="20233" y="21281"/>
                    <a:pt x="20529" y="20816"/>
                    <a:pt x="20825" y="203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4827587" y="5433288"/>
              <a:ext cx="163513" cy="41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75" fill="norm" stroke="1" extrusionOk="0">
                  <a:moveTo>
                    <a:pt x="13915" y="0"/>
                  </a:moveTo>
                  <a:cubicBezTo>
                    <a:pt x="10869" y="3399"/>
                    <a:pt x="7823" y="6798"/>
                    <a:pt x="5469" y="9978"/>
                  </a:cubicBezTo>
                  <a:cubicBezTo>
                    <a:pt x="3115" y="13157"/>
                    <a:pt x="1454" y="16118"/>
                    <a:pt x="623" y="17982"/>
                  </a:cubicBezTo>
                  <a:cubicBezTo>
                    <a:pt x="-208" y="19846"/>
                    <a:pt x="-208" y="20613"/>
                    <a:pt x="623" y="21052"/>
                  </a:cubicBezTo>
                  <a:cubicBezTo>
                    <a:pt x="1454" y="21490"/>
                    <a:pt x="3115" y="21600"/>
                    <a:pt x="6715" y="21326"/>
                  </a:cubicBezTo>
                  <a:cubicBezTo>
                    <a:pt x="10315" y="21052"/>
                    <a:pt x="15854" y="20394"/>
                    <a:pt x="21392" y="197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4851400" y="5661888"/>
              <a:ext cx="2667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6200"/>
                    <a:pt x="11314" y="10800"/>
                    <a:pt x="14914" y="7200"/>
                  </a:cubicBezTo>
                  <a:cubicBezTo>
                    <a:pt x="18514" y="3600"/>
                    <a:pt x="20057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5729103" y="5617801"/>
              <a:ext cx="284347" cy="42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75" fill="norm" stroke="1" extrusionOk="0">
                  <a:moveTo>
                    <a:pt x="21336" y="303"/>
                  </a:moveTo>
                  <a:cubicBezTo>
                    <a:pt x="19748" y="89"/>
                    <a:pt x="18160" y="-125"/>
                    <a:pt x="16015" y="89"/>
                  </a:cubicBezTo>
                  <a:cubicBezTo>
                    <a:pt x="13871" y="303"/>
                    <a:pt x="11171" y="944"/>
                    <a:pt x="9424" y="1372"/>
                  </a:cubicBezTo>
                  <a:cubicBezTo>
                    <a:pt x="7677" y="1800"/>
                    <a:pt x="6883" y="2014"/>
                    <a:pt x="6883" y="2014"/>
                  </a:cubicBezTo>
                  <a:cubicBezTo>
                    <a:pt x="6883" y="2014"/>
                    <a:pt x="7677" y="1800"/>
                    <a:pt x="8233" y="1960"/>
                  </a:cubicBezTo>
                  <a:cubicBezTo>
                    <a:pt x="8789" y="2121"/>
                    <a:pt x="9107" y="2655"/>
                    <a:pt x="8789" y="3618"/>
                  </a:cubicBezTo>
                  <a:cubicBezTo>
                    <a:pt x="8471" y="4580"/>
                    <a:pt x="7518" y="5970"/>
                    <a:pt x="6010" y="8055"/>
                  </a:cubicBezTo>
                  <a:cubicBezTo>
                    <a:pt x="4501" y="10140"/>
                    <a:pt x="2436" y="12921"/>
                    <a:pt x="1245" y="14845"/>
                  </a:cubicBezTo>
                  <a:cubicBezTo>
                    <a:pt x="54" y="16770"/>
                    <a:pt x="-264" y="17839"/>
                    <a:pt x="212" y="18588"/>
                  </a:cubicBezTo>
                  <a:cubicBezTo>
                    <a:pt x="689" y="19336"/>
                    <a:pt x="1960" y="19764"/>
                    <a:pt x="4660" y="20031"/>
                  </a:cubicBezTo>
                  <a:cubicBezTo>
                    <a:pt x="7360" y="20299"/>
                    <a:pt x="11489" y="20406"/>
                    <a:pt x="13871" y="20620"/>
                  </a:cubicBezTo>
                  <a:cubicBezTo>
                    <a:pt x="16254" y="20833"/>
                    <a:pt x="16889" y="21154"/>
                    <a:pt x="17524" y="214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5769704" y="5852388"/>
              <a:ext cx="224696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445" y="21600"/>
                  </a:moveTo>
                  <a:cubicBezTo>
                    <a:pt x="637" y="14400"/>
                    <a:pt x="-170" y="7200"/>
                    <a:pt x="32" y="3600"/>
                  </a:cubicBezTo>
                  <a:cubicBezTo>
                    <a:pt x="234" y="0"/>
                    <a:pt x="1445" y="0"/>
                    <a:pt x="5180" y="0"/>
                  </a:cubicBezTo>
                  <a:cubicBezTo>
                    <a:pt x="8914" y="0"/>
                    <a:pt x="15172" y="0"/>
                    <a:pt x="2143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6298863" y="5765684"/>
              <a:ext cx="349588" cy="24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08" fill="norm" stroke="1" extrusionOk="0">
                  <a:moveTo>
                    <a:pt x="13990" y="3685"/>
                  </a:moveTo>
                  <a:cubicBezTo>
                    <a:pt x="14378" y="2393"/>
                    <a:pt x="14766" y="1100"/>
                    <a:pt x="14636" y="454"/>
                  </a:cubicBezTo>
                  <a:cubicBezTo>
                    <a:pt x="14507" y="-192"/>
                    <a:pt x="13860" y="-192"/>
                    <a:pt x="12049" y="731"/>
                  </a:cubicBezTo>
                  <a:cubicBezTo>
                    <a:pt x="10239" y="1654"/>
                    <a:pt x="7264" y="3500"/>
                    <a:pt x="5000" y="6085"/>
                  </a:cubicBezTo>
                  <a:cubicBezTo>
                    <a:pt x="2737" y="8670"/>
                    <a:pt x="1185" y="11993"/>
                    <a:pt x="473" y="14116"/>
                  </a:cubicBezTo>
                  <a:cubicBezTo>
                    <a:pt x="-238" y="16239"/>
                    <a:pt x="-109" y="17162"/>
                    <a:pt x="603" y="17993"/>
                  </a:cubicBezTo>
                  <a:cubicBezTo>
                    <a:pt x="1314" y="18823"/>
                    <a:pt x="2608" y="19562"/>
                    <a:pt x="5712" y="20023"/>
                  </a:cubicBezTo>
                  <a:cubicBezTo>
                    <a:pt x="8816" y="20485"/>
                    <a:pt x="13731" y="20670"/>
                    <a:pt x="16641" y="20854"/>
                  </a:cubicBezTo>
                  <a:cubicBezTo>
                    <a:pt x="19551" y="21039"/>
                    <a:pt x="20457" y="21223"/>
                    <a:pt x="21362" y="214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6300198" y="6068288"/>
              <a:ext cx="291103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fill="norm" stroke="1" extrusionOk="0">
                  <a:moveTo>
                    <a:pt x="2274" y="0"/>
                  </a:moveTo>
                  <a:cubicBezTo>
                    <a:pt x="1178" y="2400"/>
                    <a:pt x="83" y="4800"/>
                    <a:pt x="4" y="8400"/>
                  </a:cubicBezTo>
                  <a:cubicBezTo>
                    <a:pt x="-74" y="12000"/>
                    <a:pt x="865" y="16800"/>
                    <a:pt x="3996" y="19200"/>
                  </a:cubicBezTo>
                  <a:cubicBezTo>
                    <a:pt x="7126" y="21600"/>
                    <a:pt x="12448" y="21600"/>
                    <a:pt x="15735" y="21600"/>
                  </a:cubicBezTo>
                  <a:cubicBezTo>
                    <a:pt x="19022" y="21600"/>
                    <a:pt x="20274" y="21600"/>
                    <a:pt x="2152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6756399" y="5805388"/>
              <a:ext cx="660401" cy="27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0" y="20974"/>
                  </a:moveTo>
                  <a:cubicBezTo>
                    <a:pt x="1938" y="20315"/>
                    <a:pt x="3877" y="19655"/>
                    <a:pt x="5123" y="18666"/>
                  </a:cubicBezTo>
                  <a:cubicBezTo>
                    <a:pt x="6369" y="17677"/>
                    <a:pt x="6923" y="16358"/>
                    <a:pt x="7235" y="14874"/>
                  </a:cubicBezTo>
                  <a:cubicBezTo>
                    <a:pt x="7546" y="13390"/>
                    <a:pt x="7615" y="11741"/>
                    <a:pt x="7373" y="10009"/>
                  </a:cubicBezTo>
                  <a:cubicBezTo>
                    <a:pt x="7131" y="8278"/>
                    <a:pt x="6577" y="6464"/>
                    <a:pt x="6162" y="5228"/>
                  </a:cubicBezTo>
                  <a:cubicBezTo>
                    <a:pt x="5746" y="3991"/>
                    <a:pt x="5469" y="3332"/>
                    <a:pt x="5504" y="2919"/>
                  </a:cubicBezTo>
                  <a:cubicBezTo>
                    <a:pt x="5538" y="2507"/>
                    <a:pt x="5885" y="2342"/>
                    <a:pt x="7165" y="1930"/>
                  </a:cubicBezTo>
                  <a:cubicBezTo>
                    <a:pt x="8446" y="1518"/>
                    <a:pt x="10662" y="858"/>
                    <a:pt x="12219" y="446"/>
                  </a:cubicBezTo>
                  <a:cubicBezTo>
                    <a:pt x="13777" y="34"/>
                    <a:pt x="14677" y="-131"/>
                    <a:pt x="15231" y="116"/>
                  </a:cubicBezTo>
                  <a:cubicBezTo>
                    <a:pt x="15785" y="364"/>
                    <a:pt x="15992" y="1023"/>
                    <a:pt x="15819" y="2177"/>
                  </a:cubicBezTo>
                  <a:cubicBezTo>
                    <a:pt x="15646" y="3332"/>
                    <a:pt x="15092" y="4980"/>
                    <a:pt x="14296" y="7289"/>
                  </a:cubicBezTo>
                  <a:cubicBezTo>
                    <a:pt x="13500" y="9597"/>
                    <a:pt x="12462" y="12565"/>
                    <a:pt x="11838" y="14626"/>
                  </a:cubicBezTo>
                  <a:cubicBezTo>
                    <a:pt x="11215" y="16687"/>
                    <a:pt x="11008" y="17842"/>
                    <a:pt x="10973" y="18831"/>
                  </a:cubicBezTo>
                  <a:cubicBezTo>
                    <a:pt x="10938" y="19820"/>
                    <a:pt x="11077" y="20645"/>
                    <a:pt x="11527" y="21057"/>
                  </a:cubicBezTo>
                  <a:cubicBezTo>
                    <a:pt x="11977" y="21469"/>
                    <a:pt x="12738" y="21469"/>
                    <a:pt x="14296" y="21387"/>
                  </a:cubicBezTo>
                  <a:cubicBezTo>
                    <a:pt x="15854" y="21304"/>
                    <a:pt x="18208" y="21139"/>
                    <a:pt x="19558" y="21139"/>
                  </a:cubicBezTo>
                  <a:cubicBezTo>
                    <a:pt x="20908" y="21139"/>
                    <a:pt x="21254" y="21304"/>
                    <a:pt x="21600" y="214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2698750" y="6360388"/>
              <a:ext cx="19614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926"/>
                    <a:pt x="17280" y="9853"/>
                    <a:pt x="19440" y="13453"/>
                  </a:cubicBezTo>
                  <a:cubicBezTo>
                    <a:pt x="21600" y="17053"/>
                    <a:pt x="17280" y="19326"/>
                    <a:pt x="1296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2705100" y="6258788"/>
              <a:ext cx="127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2762250" y="6298067"/>
              <a:ext cx="88900" cy="18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3466"/>
                  </a:moveTo>
                  <a:cubicBezTo>
                    <a:pt x="21086" y="2266"/>
                    <a:pt x="20571" y="1066"/>
                    <a:pt x="19029" y="466"/>
                  </a:cubicBezTo>
                  <a:cubicBezTo>
                    <a:pt x="17486" y="-134"/>
                    <a:pt x="14914" y="-134"/>
                    <a:pt x="12857" y="346"/>
                  </a:cubicBezTo>
                  <a:cubicBezTo>
                    <a:pt x="10800" y="826"/>
                    <a:pt x="9257" y="1786"/>
                    <a:pt x="8229" y="3706"/>
                  </a:cubicBezTo>
                  <a:cubicBezTo>
                    <a:pt x="7200" y="5626"/>
                    <a:pt x="6686" y="8506"/>
                    <a:pt x="7457" y="10306"/>
                  </a:cubicBezTo>
                  <a:cubicBezTo>
                    <a:pt x="8229" y="12106"/>
                    <a:pt x="10286" y="12826"/>
                    <a:pt x="12857" y="13786"/>
                  </a:cubicBezTo>
                  <a:cubicBezTo>
                    <a:pt x="15429" y="14746"/>
                    <a:pt x="18514" y="15946"/>
                    <a:pt x="19800" y="17146"/>
                  </a:cubicBezTo>
                  <a:cubicBezTo>
                    <a:pt x="21086" y="18346"/>
                    <a:pt x="20571" y="19546"/>
                    <a:pt x="16971" y="20266"/>
                  </a:cubicBezTo>
                  <a:cubicBezTo>
                    <a:pt x="13371" y="20986"/>
                    <a:pt x="6686" y="21226"/>
                    <a:pt x="0" y="214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3376469" y="6318824"/>
              <a:ext cx="223981" cy="181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261" fill="norm" stroke="1" extrusionOk="0">
                  <a:moveTo>
                    <a:pt x="20755" y="4876"/>
                  </a:moveTo>
                  <a:cubicBezTo>
                    <a:pt x="20352" y="3634"/>
                    <a:pt x="19948" y="2393"/>
                    <a:pt x="19241" y="1400"/>
                  </a:cubicBezTo>
                  <a:cubicBezTo>
                    <a:pt x="18535" y="407"/>
                    <a:pt x="17525" y="-338"/>
                    <a:pt x="15204" y="159"/>
                  </a:cubicBezTo>
                  <a:cubicBezTo>
                    <a:pt x="12882" y="655"/>
                    <a:pt x="9249" y="2393"/>
                    <a:pt x="6524" y="4752"/>
                  </a:cubicBezTo>
                  <a:cubicBezTo>
                    <a:pt x="3798" y="7110"/>
                    <a:pt x="1982" y="10090"/>
                    <a:pt x="972" y="12572"/>
                  </a:cubicBezTo>
                  <a:cubicBezTo>
                    <a:pt x="-37" y="15055"/>
                    <a:pt x="-239" y="17041"/>
                    <a:pt x="266" y="18159"/>
                  </a:cubicBezTo>
                  <a:cubicBezTo>
                    <a:pt x="770" y="19276"/>
                    <a:pt x="1982" y="19524"/>
                    <a:pt x="4000" y="18159"/>
                  </a:cubicBezTo>
                  <a:cubicBezTo>
                    <a:pt x="6019" y="16793"/>
                    <a:pt x="8845" y="13814"/>
                    <a:pt x="10662" y="11579"/>
                  </a:cubicBezTo>
                  <a:cubicBezTo>
                    <a:pt x="12479" y="9345"/>
                    <a:pt x="13286" y="7855"/>
                    <a:pt x="13892" y="6490"/>
                  </a:cubicBezTo>
                  <a:cubicBezTo>
                    <a:pt x="14497" y="5124"/>
                    <a:pt x="14901" y="3883"/>
                    <a:pt x="15305" y="3883"/>
                  </a:cubicBezTo>
                  <a:cubicBezTo>
                    <a:pt x="15709" y="3883"/>
                    <a:pt x="16112" y="5124"/>
                    <a:pt x="16415" y="7483"/>
                  </a:cubicBezTo>
                  <a:cubicBezTo>
                    <a:pt x="16718" y="9841"/>
                    <a:pt x="16920" y="13317"/>
                    <a:pt x="17223" y="15676"/>
                  </a:cubicBezTo>
                  <a:cubicBezTo>
                    <a:pt x="17525" y="18034"/>
                    <a:pt x="17929" y="19276"/>
                    <a:pt x="18636" y="20021"/>
                  </a:cubicBezTo>
                  <a:cubicBezTo>
                    <a:pt x="19342" y="20765"/>
                    <a:pt x="20352" y="21014"/>
                    <a:pt x="21361" y="212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3646121" y="6366738"/>
              <a:ext cx="100379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16" fill="norm" stroke="1" extrusionOk="0">
                  <a:moveTo>
                    <a:pt x="3790" y="0"/>
                  </a:moveTo>
                  <a:cubicBezTo>
                    <a:pt x="3790" y="4832"/>
                    <a:pt x="3790" y="9663"/>
                    <a:pt x="3115" y="12790"/>
                  </a:cubicBezTo>
                  <a:cubicBezTo>
                    <a:pt x="2440" y="15916"/>
                    <a:pt x="1090" y="17337"/>
                    <a:pt x="415" y="17337"/>
                  </a:cubicBezTo>
                  <a:cubicBezTo>
                    <a:pt x="-260" y="17337"/>
                    <a:pt x="-260" y="15916"/>
                    <a:pt x="1540" y="12932"/>
                  </a:cubicBezTo>
                  <a:cubicBezTo>
                    <a:pt x="3340" y="9948"/>
                    <a:pt x="6940" y="5400"/>
                    <a:pt x="9865" y="2842"/>
                  </a:cubicBezTo>
                  <a:cubicBezTo>
                    <a:pt x="12790" y="284"/>
                    <a:pt x="15040" y="-284"/>
                    <a:pt x="16615" y="142"/>
                  </a:cubicBezTo>
                  <a:cubicBezTo>
                    <a:pt x="18190" y="569"/>
                    <a:pt x="19090" y="1990"/>
                    <a:pt x="19540" y="5258"/>
                  </a:cubicBezTo>
                  <a:cubicBezTo>
                    <a:pt x="19990" y="8527"/>
                    <a:pt x="19990" y="13642"/>
                    <a:pt x="20215" y="16627"/>
                  </a:cubicBezTo>
                  <a:cubicBezTo>
                    <a:pt x="20440" y="19611"/>
                    <a:pt x="20890" y="20463"/>
                    <a:pt x="21340" y="213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3803650" y="6354038"/>
              <a:ext cx="177800" cy="46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4629" y="0"/>
                  </a:moveTo>
                  <a:cubicBezTo>
                    <a:pt x="3857" y="486"/>
                    <a:pt x="3086" y="973"/>
                    <a:pt x="3471" y="1946"/>
                  </a:cubicBezTo>
                  <a:cubicBezTo>
                    <a:pt x="3857" y="2919"/>
                    <a:pt x="5400" y="4378"/>
                    <a:pt x="7457" y="5059"/>
                  </a:cubicBezTo>
                  <a:cubicBezTo>
                    <a:pt x="9514" y="5741"/>
                    <a:pt x="12086" y="5643"/>
                    <a:pt x="13886" y="5400"/>
                  </a:cubicBezTo>
                  <a:cubicBezTo>
                    <a:pt x="15686" y="5157"/>
                    <a:pt x="16714" y="4768"/>
                    <a:pt x="17614" y="4281"/>
                  </a:cubicBezTo>
                  <a:cubicBezTo>
                    <a:pt x="18514" y="3795"/>
                    <a:pt x="19286" y="3211"/>
                    <a:pt x="20057" y="2578"/>
                  </a:cubicBezTo>
                  <a:cubicBezTo>
                    <a:pt x="20829" y="1946"/>
                    <a:pt x="21600" y="1265"/>
                    <a:pt x="21600" y="1459"/>
                  </a:cubicBezTo>
                  <a:cubicBezTo>
                    <a:pt x="21600" y="1654"/>
                    <a:pt x="20829" y="2724"/>
                    <a:pt x="20186" y="4378"/>
                  </a:cubicBezTo>
                  <a:cubicBezTo>
                    <a:pt x="19543" y="6032"/>
                    <a:pt x="19029" y="8270"/>
                    <a:pt x="18771" y="10751"/>
                  </a:cubicBezTo>
                  <a:cubicBezTo>
                    <a:pt x="18514" y="13232"/>
                    <a:pt x="18514" y="15957"/>
                    <a:pt x="18514" y="17611"/>
                  </a:cubicBezTo>
                  <a:cubicBezTo>
                    <a:pt x="18514" y="19265"/>
                    <a:pt x="18514" y="19849"/>
                    <a:pt x="18000" y="20335"/>
                  </a:cubicBezTo>
                  <a:cubicBezTo>
                    <a:pt x="17486" y="20822"/>
                    <a:pt x="16457" y="21211"/>
                    <a:pt x="15171" y="21405"/>
                  </a:cubicBezTo>
                  <a:cubicBezTo>
                    <a:pt x="13886" y="21600"/>
                    <a:pt x="12343" y="21600"/>
                    <a:pt x="9771" y="20676"/>
                  </a:cubicBezTo>
                  <a:cubicBezTo>
                    <a:pt x="7200" y="19751"/>
                    <a:pt x="3600" y="17903"/>
                    <a:pt x="0" y="160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4473089" y="6333777"/>
              <a:ext cx="106834" cy="24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451" fill="norm" stroke="1" extrusionOk="0">
                  <a:moveTo>
                    <a:pt x="19044" y="3983"/>
                  </a:moveTo>
                  <a:cubicBezTo>
                    <a:pt x="19452" y="3059"/>
                    <a:pt x="19859" y="2136"/>
                    <a:pt x="19248" y="1398"/>
                  </a:cubicBezTo>
                  <a:cubicBezTo>
                    <a:pt x="18637" y="659"/>
                    <a:pt x="17007" y="106"/>
                    <a:pt x="14969" y="13"/>
                  </a:cubicBezTo>
                  <a:cubicBezTo>
                    <a:pt x="12931" y="-79"/>
                    <a:pt x="10486" y="290"/>
                    <a:pt x="7429" y="1767"/>
                  </a:cubicBezTo>
                  <a:cubicBezTo>
                    <a:pt x="4373" y="3244"/>
                    <a:pt x="705" y="5829"/>
                    <a:pt x="93" y="7859"/>
                  </a:cubicBezTo>
                  <a:cubicBezTo>
                    <a:pt x="-518" y="9890"/>
                    <a:pt x="1927" y="11367"/>
                    <a:pt x="5799" y="12936"/>
                  </a:cubicBezTo>
                  <a:cubicBezTo>
                    <a:pt x="9671" y="14506"/>
                    <a:pt x="14969" y="16167"/>
                    <a:pt x="17822" y="17459"/>
                  </a:cubicBezTo>
                  <a:cubicBezTo>
                    <a:pt x="20674" y="18752"/>
                    <a:pt x="21082" y="19675"/>
                    <a:pt x="20063" y="20321"/>
                  </a:cubicBezTo>
                  <a:cubicBezTo>
                    <a:pt x="19044" y="20967"/>
                    <a:pt x="16599" y="21336"/>
                    <a:pt x="14154" y="21429"/>
                  </a:cubicBezTo>
                  <a:cubicBezTo>
                    <a:pt x="11708" y="21521"/>
                    <a:pt x="9263" y="21336"/>
                    <a:pt x="7429" y="20783"/>
                  </a:cubicBezTo>
                  <a:cubicBezTo>
                    <a:pt x="5595" y="20229"/>
                    <a:pt x="4373" y="19306"/>
                    <a:pt x="5391" y="18659"/>
                  </a:cubicBezTo>
                  <a:cubicBezTo>
                    <a:pt x="6410" y="18013"/>
                    <a:pt x="9671" y="17644"/>
                    <a:pt x="12931" y="172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636141" y="6397357"/>
              <a:ext cx="189859" cy="14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0776" fill="norm" stroke="1" extrusionOk="0">
                  <a:moveTo>
                    <a:pt x="2807" y="3924"/>
                  </a:moveTo>
                  <a:cubicBezTo>
                    <a:pt x="2327" y="2045"/>
                    <a:pt x="1847" y="167"/>
                    <a:pt x="1607" y="11"/>
                  </a:cubicBezTo>
                  <a:cubicBezTo>
                    <a:pt x="1367" y="-146"/>
                    <a:pt x="1367" y="1419"/>
                    <a:pt x="1127" y="4080"/>
                  </a:cubicBezTo>
                  <a:cubicBezTo>
                    <a:pt x="887" y="6741"/>
                    <a:pt x="407" y="10497"/>
                    <a:pt x="167" y="13158"/>
                  </a:cubicBezTo>
                  <a:cubicBezTo>
                    <a:pt x="-73" y="15819"/>
                    <a:pt x="-73" y="17384"/>
                    <a:pt x="287" y="18793"/>
                  </a:cubicBezTo>
                  <a:cubicBezTo>
                    <a:pt x="647" y="20202"/>
                    <a:pt x="1367" y="21454"/>
                    <a:pt x="3167" y="20358"/>
                  </a:cubicBezTo>
                  <a:cubicBezTo>
                    <a:pt x="4967" y="19263"/>
                    <a:pt x="7847" y="15819"/>
                    <a:pt x="9527" y="13315"/>
                  </a:cubicBezTo>
                  <a:cubicBezTo>
                    <a:pt x="11207" y="10811"/>
                    <a:pt x="11687" y="9245"/>
                    <a:pt x="12287" y="7680"/>
                  </a:cubicBezTo>
                  <a:cubicBezTo>
                    <a:pt x="12887" y="6115"/>
                    <a:pt x="13607" y="4550"/>
                    <a:pt x="13967" y="4706"/>
                  </a:cubicBezTo>
                  <a:cubicBezTo>
                    <a:pt x="14327" y="4863"/>
                    <a:pt x="14327" y="6741"/>
                    <a:pt x="14327" y="8463"/>
                  </a:cubicBezTo>
                  <a:cubicBezTo>
                    <a:pt x="14327" y="10184"/>
                    <a:pt x="14327" y="11750"/>
                    <a:pt x="15527" y="13315"/>
                  </a:cubicBezTo>
                  <a:cubicBezTo>
                    <a:pt x="16727" y="14880"/>
                    <a:pt x="19127" y="16445"/>
                    <a:pt x="21527" y="180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861983" y="6214338"/>
              <a:ext cx="129117" cy="337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8852" y="0"/>
                  </a:moveTo>
                  <a:cubicBezTo>
                    <a:pt x="6728" y="3105"/>
                    <a:pt x="4603" y="6210"/>
                    <a:pt x="3364" y="9382"/>
                  </a:cubicBezTo>
                  <a:cubicBezTo>
                    <a:pt x="2125" y="12555"/>
                    <a:pt x="1770" y="15795"/>
                    <a:pt x="1239" y="17955"/>
                  </a:cubicBezTo>
                  <a:cubicBezTo>
                    <a:pt x="708" y="20115"/>
                    <a:pt x="0" y="21195"/>
                    <a:pt x="0" y="21330"/>
                  </a:cubicBezTo>
                  <a:cubicBezTo>
                    <a:pt x="0" y="21465"/>
                    <a:pt x="708" y="20655"/>
                    <a:pt x="3010" y="19170"/>
                  </a:cubicBezTo>
                  <a:cubicBezTo>
                    <a:pt x="5311" y="17685"/>
                    <a:pt x="9207" y="15525"/>
                    <a:pt x="11862" y="14107"/>
                  </a:cubicBezTo>
                  <a:cubicBezTo>
                    <a:pt x="14518" y="12690"/>
                    <a:pt x="15934" y="12015"/>
                    <a:pt x="17351" y="11948"/>
                  </a:cubicBezTo>
                  <a:cubicBezTo>
                    <a:pt x="18767" y="11880"/>
                    <a:pt x="20184" y="12420"/>
                    <a:pt x="20892" y="13297"/>
                  </a:cubicBezTo>
                  <a:cubicBezTo>
                    <a:pt x="21600" y="14175"/>
                    <a:pt x="21600" y="15390"/>
                    <a:pt x="21600" y="16470"/>
                  </a:cubicBezTo>
                  <a:cubicBezTo>
                    <a:pt x="21600" y="17550"/>
                    <a:pt x="21600" y="18495"/>
                    <a:pt x="20715" y="19238"/>
                  </a:cubicBezTo>
                  <a:cubicBezTo>
                    <a:pt x="19830" y="19980"/>
                    <a:pt x="18059" y="20520"/>
                    <a:pt x="15403" y="20925"/>
                  </a:cubicBezTo>
                  <a:cubicBezTo>
                    <a:pt x="12748" y="21330"/>
                    <a:pt x="9207" y="21600"/>
                    <a:pt x="6551" y="21533"/>
                  </a:cubicBezTo>
                  <a:cubicBezTo>
                    <a:pt x="3895" y="21465"/>
                    <a:pt x="2125" y="21060"/>
                    <a:pt x="2479" y="20520"/>
                  </a:cubicBezTo>
                  <a:cubicBezTo>
                    <a:pt x="2833" y="19980"/>
                    <a:pt x="5311" y="19305"/>
                    <a:pt x="7790" y="186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5092700" y="6393744"/>
              <a:ext cx="152400" cy="15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0" fill="norm" stroke="1" extrusionOk="0">
                  <a:moveTo>
                    <a:pt x="21600" y="6877"/>
                  </a:moveTo>
                  <a:cubicBezTo>
                    <a:pt x="19200" y="4214"/>
                    <a:pt x="16800" y="1551"/>
                    <a:pt x="13950" y="516"/>
                  </a:cubicBezTo>
                  <a:cubicBezTo>
                    <a:pt x="11100" y="-520"/>
                    <a:pt x="7800" y="72"/>
                    <a:pt x="5400" y="1699"/>
                  </a:cubicBezTo>
                  <a:cubicBezTo>
                    <a:pt x="3000" y="3327"/>
                    <a:pt x="1500" y="5990"/>
                    <a:pt x="1200" y="7913"/>
                  </a:cubicBezTo>
                  <a:cubicBezTo>
                    <a:pt x="900" y="9836"/>
                    <a:pt x="1800" y="11020"/>
                    <a:pt x="3150" y="12351"/>
                  </a:cubicBezTo>
                  <a:cubicBezTo>
                    <a:pt x="4500" y="13683"/>
                    <a:pt x="6300" y="15162"/>
                    <a:pt x="7050" y="16642"/>
                  </a:cubicBezTo>
                  <a:cubicBezTo>
                    <a:pt x="7800" y="18121"/>
                    <a:pt x="7500" y="19601"/>
                    <a:pt x="6150" y="20340"/>
                  </a:cubicBezTo>
                  <a:cubicBezTo>
                    <a:pt x="4800" y="21080"/>
                    <a:pt x="2400" y="21080"/>
                    <a:pt x="0" y="210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5269044" y="6303238"/>
              <a:ext cx="363407" cy="250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15" fill="norm" stroke="1" extrusionOk="0">
                  <a:moveTo>
                    <a:pt x="835" y="16740"/>
                  </a:moveTo>
                  <a:cubicBezTo>
                    <a:pt x="2333" y="15120"/>
                    <a:pt x="3831" y="13500"/>
                    <a:pt x="4643" y="12240"/>
                  </a:cubicBezTo>
                  <a:cubicBezTo>
                    <a:pt x="5454" y="10980"/>
                    <a:pt x="5579" y="10080"/>
                    <a:pt x="5267" y="9810"/>
                  </a:cubicBezTo>
                  <a:cubicBezTo>
                    <a:pt x="4955" y="9540"/>
                    <a:pt x="4206" y="9900"/>
                    <a:pt x="3270" y="11340"/>
                  </a:cubicBezTo>
                  <a:cubicBezTo>
                    <a:pt x="2333" y="12780"/>
                    <a:pt x="1209" y="15300"/>
                    <a:pt x="585" y="17010"/>
                  </a:cubicBezTo>
                  <a:cubicBezTo>
                    <a:pt x="-39" y="18720"/>
                    <a:pt x="-164" y="19620"/>
                    <a:pt x="211" y="20340"/>
                  </a:cubicBezTo>
                  <a:cubicBezTo>
                    <a:pt x="585" y="21060"/>
                    <a:pt x="1459" y="21600"/>
                    <a:pt x="3519" y="21150"/>
                  </a:cubicBezTo>
                  <a:cubicBezTo>
                    <a:pt x="5579" y="20700"/>
                    <a:pt x="8826" y="19260"/>
                    <a:pt x="11697" y="16380"/>
                  </a:cubicBezTo>
                  <a:cubicBezTo>
                    <a:pt x="14569" y="13500"/>
                    <a:pt x="17066" y="9180"/>
                    <a:pt x="18627" y="6210"/>
                  </a:cubicBezTo>
                  <a:cubicBezTo>
                    <a:pt x="20187" y="3240"/>
                    <a:pt x="20812" y="1620"/>
                    <a:pt x="2143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5482558" y="6172916"/>
              <a:ext cx="181642" cy="37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03" fill="norm" stroke="1" extrusionOk="0">
                  <a:moveTo>
                    <a:pt x="19072" y="4895"/>
                  </a:moveTo>
                  <a:cubicBezTo>
                    <a:pt x="19568" y="4050"/>
                    <a:pt x="20065" y="3206"/>
                    <a:pt x="20313" y="2361"/>
                  </a:cubicBezTo>
                  <a:cubicBezTo>
                    <a:pt x="20561" y="1516"/>
                    <a:pt x="20561" y="672"/>
                    <a:pt x="19940" y="249"/>
                  </a:cubicBezTo>
                  <a:cubicBezTo>
                    <a:pt x="19320" y="-173"/>
                    <a:pt x="18078" y="-173"/>
                    <a:pt x="15720" y="1154"/>
                  </a:cubicBezTo>
                  <a:cubicBezTo>
                    <a:pt x="13361" y="2482"/>
                    <a:pt x="9885" y="5136"/>
                    <a:pt x="7030" y="8153"/>
                  </a:cubicBezTo>
                  <a:cubicBezTo>
                    <a:pt x="4175" y="11170"/>
                    <a:pt x="1940" y="14549"/>
                    <a:pt x="823" y="16781"/>
                  </a:cubicBezTo>
                  <a:cubicBezTo>
                    <a:pt x="-294" y="19014"/>
                    <a:pt x="-294" y="20100"/>
                    <a:pt x="947" y="20703"/>
                  </a:cubicBezTo>
                  <a:cubicBezTo>
                    <a:pt x="2189" y="21306"/>
                    <a:pt x="4672" y="21427"/>
                    <a:pt x="8272" y="21186"/>
                  </a:cubicBezTo>
                  <a:cubicBezTo>
                    <a:pt x="11872" y="20944"/>
                    <a:pt x="16589" y="20341"/>
                    <a:pt x="21306" y="197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5463681" y="6347688"/>
              <a:ext cx="384669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1266" y="21600"/>
                  </a:moveTo>
                  <a:cubicBezTo>
                    <a:pt x="558" y="18982"/>
                    <a:pt x="-150" y="16364"/>
                    <a:pt x="27" y="14400"/>
                  </a:cubicBezTo>
                  <a:cubicBezTo>
                    <a:pt x="204" y="12436"/>
                    <a:pt x="1266" y="11127"/>
                    <a:pt x="4099" y="9164"/>
                  </a:cubicBezTo>
                  <a:cubicBezTo>
                    <a:pt x="6932" y="7200"/>
                    <a:pt x="11535" y="4582"/>
                    <a:pt x="14722" y="2945"/>
                  </a:cubicBezTo>
                  <a:cubicBezTo>
                    <a:pt x="17909" y="1309"/>
                    <a:pt x="19680" y="655"/>
                    <a:pt x="2145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6156839" y="6264143"/>
              <a:ext cx="485261" cy="663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17" fill="norm" stroke="1" extrusionOk="0">
                  <a:moveTo>
                    <a:pt x="7411" y="8234"/>
                  </a:moveTo>
                  <a:cubicBezTo>
                    <a:pt x="7318" y="7892"/>
                    <a:pt x="7224" y="7551"/>
                    <a:pt x="6663" y="7277"/>
                  </a:cubicBezTo>
                  <a:cubicBezTo>
                    <a:pt x="6102" y="7004"/>
                    <a:pt x="5073" y="6799"/>
                    <a:pt x="3858" y="7209"/>
                  </a:cubicBezTo>
                  <a:cubicBezTo>
                    <a:pt x="2642" y="7619"/>
                    <a:pt x="1240" y="8644"/>
                    <a:pt x="538" y="9328"/>
                  </a:cubicBezTo>
                  <a:cubicBezTo>
                    <a:pt x="-163" y="10011"/>
                    <a:pt x="-163" y="10353"/>
                    <a:pt x="445" y="10627"/>
                  </a:cubicBezTo>
                  <a:cubicBezTo>
                    <a:pt x="1053" y="10900"/>
                    <a:pt x="2268" y="11105"/>
                    <a:pt x="3671" y="10524"/>
                  </a:cubicBezTo>
                  <a:cubicBezTo>
                    <a:pt x="5073" y="9943"/>
                    <a:pt x="6663" y="8576"/>
                    <a:pt x="7458" y="7482"/>
                  </a:cubicBezTo>
                  <a:cubicBezTo>
                    <a:pt x="8253" y="6389"/>
                    <a:pt x="8253" y="5568"/>
                    <a:pt x="8627" y="4885"/>
                  </a:cubicBezTo>
                  <a:cubicBezTo>
                    <a:pt x="9001" y="4201"/>
                    <a:pt x="9749" y="3654"/>
                    <a:pt x="10731" y="3073"/>
                  </a:cubicBezTo>
                  <a:cubicBezTo>
                    <a:pt x="11712" y="2492"/>
                    <a:pt x="12928" y="1877"/>
                    <a:pt x="13863" y="1296"/>
                  </a:cubicBezTo>
                  <a:cubicBezTo>
                    <a:pt x="14798" y="715"/>
                    <a:pt x="15453" y="168"/>
                    <a:pt x="15640" y="32"/>
                  </a:cubicBezTo>
                  <a:cubicBezTo>
                    <a:pt x="15827" y="-105"/>
                    <a:pt x="15546" y="168"/>
                    <a:pt x="14658" y="1365"/>
                  </a:cubicBezTo>
                  <a:cubicBezTo>
                    <a:pt x="13769" y="2561"/>
                    <a:pt x="12273" y="4680"/>
                    <a:pt x="10824" y="6970"/>
                  </a:cubicBezTo>
                  <a:cubicBezTo>
                    <a:pt x="9375" y="9260"/>
                    <a:pt x="7972" y="11720"/>
                    <a:pt x="7084" y="13771"/>
                  </a:cubicBezTo>
                  <a:cubicBezTo>
                    <a:pt x="6195" y="15822"/>
                    <a:pt x="5821" y="17462"/>
                    <a:pt x="5588" y="18522"/>
                  </a:cubicBezTo>
                  <a:cubicBezTo>
                    <a:pt x="5354" y="19581"/>
                    <a:pt x="5260" y="20060"/>
                    <a:pt x="5307" y="20470"/>
                  </a:cubicBezTo>
                  <a:cubicBezTo>
                    <a:pt x="5354" y="20880"/>
                    <a:pt x="5541" y="21222"/>
                    <a:pt x="5868" y="21358"/>
                  </a:cubicBezTo>
                  <a:cubicBezTo>
                    <a:pt x="6195" y="21495"/>
                    <a:pt x="6663" y="21427"/>
                    <a:pt x="7598" y="20743"/>
                  </a:cubicBezTo>
                  <a:cubicBezTo>
                    <a:pt x="8533" y="20060"/>
                    <a:pt x="9936" y="18761"/>
                    <a:pt x="10964" y="17530"/>
                  </a:cubicBezTo>
                  <a:cubicBezTo>
                    <a:pt x="11993" y="16300"/>
                    <a:pt x="12647" y="15138"/>
                    <a:pt x="12928" y="14352"/>
                  </a:cubicBezTo>
                  <a:cubicBezTo>
                    <a:pt x="13208" y="13566"/>
                    <a:pt x="13115" y="13156"/>
                    <a:pt x="13395" y="12951"/>
                  </a:cubicBezTo>
                  <a:cubicBezTo>
                    <a:pt x="13676" y="12746"/>
                    <a:pt x="14331" y="12746"/>
                    <a:pt x="15733" y="12643"/>
                  </a:cubicBezTo>
                  <a:cubicBezTo>
                    <a:pt x="17136" y="12541"/>
                    <a:pt x="19286" y="12336"/>
                    <a:pt x="21437" y="121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6788149" y="6345787"/>
              <a:ext cx="685801" cy="3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21455"/>
                  </a:moveTo>
                  <a:cubicBezTo>
                    <a:pt x="667" y="20665"/>
                    <a:pt x="1333" y="19875"/>
                    <a:pt x="2500" y="19348"/>
                  </a:cubicBezTo>
                  <a:cubicBezTo>
                    <a:pt x="3667" y="18821"/>
                    <a:pt x="5333" y="18557"/>
                    <a:pt x="6333" y="18426"/>
                  </a:cubicBezTo>
                  <a:cubicBezTo>
                    <a:pt x="7333" y="18294"/>
                    <a:pt x="7667" y="18294"/>
                    <a:pt x="7933" y="18031"/>
                  </a:cubicBezTo>
                  <a:cubicBezTo>
                    <a:pt x="8200" y="17767"/>
                    <a:pt x="8400" y="17240"/>
                    <a:pt x="8400" y="16253"/>
                  </a:cubicBezTo>
                  <a:cubicBezTo>
                    <a:pt x="8400" y="15265"/>
                    <a:pt x="8200" y="13816"/>
                    <a:pt x="8267" y="11972"/>
                  </a:cubicBezTo>
                  <a:cubicBezTo>
                    <a:pt x="8333" y="10128"/>
                    <a:pt x="8667" y="7889"/>
                    <a:pt x="9400" y="5848"/>
                  </a:cubicBezTo>
                  <a:cubicBezTo>
                    <a:pt x="10133" y="3806"/>
                    <a:pt x="11267" y="1962"/>
                    <a:pt x="12033" y="975"/>
                  </a:cubicBezTo>
                  <a:cubicBezTo>
                    <a:pt x="12800" y="-13"/>
                    <a:pt x="13200" y="-145"/>
                    <a:pt x="13433" y="118"/>
                  </a:cubicBezTo>
                  <a:cubicBezTo>
                    <a:pt x="13667" y="382"/>
                    <a:pt x="13733" y="1040"/>
                    <a:pt x="13533" y="2884"/>
                  </a:cubicBezTo>
                  <a:cubicBezTo>
                    <a:pt x="13333" y="4728"/>
                    <a:pt x="12867" y="7757"/>
                    <a:pt x="12400" y="10194"/>
                  </a:cubicBezTo>
                  <a:cubicBezTo>
                    <a:pt x="11933" y="12631"/>
                    <a:pt x="11467" y="14475"/>
                    <a:pt x="11167" y="15792"/>
                  </a:cubicBezTo>
                  <a:cubicBezTo>
                    <a:pt x="10867" y="17109"/>
                    <a:pt x="10733" y="17899"/>
                    <a:pt x="10700" y="18623"/>
                  </a:cubicBezTo>
                  <a:cubicBezTo>
                    <a:pt x="10667" y="19348"/>
                    <a:pt x="10733" y="20006"/>
                    <a:pt x="10933" y="20401"/>
                  </a:cubicBezTo>
                  <a:cubicBezTo>
                    <a:pt x="11133" y="20796"/>
                    <a:pt x="11467" y="20928"/>
                    <a:pt x="12833" y="20994"/>
                  </a:cubicBezTo>
                  <a:cubicBezTo>
                    <a:pt x="14200" y="21060"/>
                    <a:pt x="16600" y="21060"/>
                    <a:pt x="18233" y="21060"/>
                  </a:cubicBezTo>
                  <a:cubicBezTo>
                    <a:pt x="19867" y="21060"/>
                    <a:pt x="20733" y="21060"/>
                    <a:pt x="21600" y="210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3371850" y="6684276"/>
              <a:ext cx="793750" cy="6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1" fill="norm" stroke="1" extrusionOk="0">
                  <a:moveTo>
                    <a:pt x="0" y="20891"/>
                  </a:moveTo>
                  <a:cubicBezTo>
                    <a:pt x="518" y="16710"/>
                    <a:pt x="1037" y="12530"/>
                    <a:pt x="2333" y="8697"/>
                  </a:cubicBezTo>
                  <a:cubicBezTo>
                    <a:pt x="3629" y="4865"/>
                    <a:pt x="5702" y="1381"/>
                    <a:pt x="7920" y="336"/>
                  </a:cubicBezTo>
                  <a:cubicBezTo>
                    <a:pt x="10138" y="-709"/>
                    <a:pt x="12499" y="685"/>
                    <a:pt x="14803" y="4517"/>
                  </a:cubicBezTo>
                  <a:cubicBezTo>
                    <a:pt x="17107" y="8349"/>
                    <a:pt x="19354" y="14620"/>
                    <a:pt x="21600" y="208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3492500" y="6817588"/>
              <a:ext cx="5143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4" y="16200"/>
                    <a:pt x="5689" y="10800"/>
                    <a:pt x="9289" y="7200"/>
                  </a:cubicBezTo>
                  <a:cubicBezTo>
                    <a:pt x="12889" y="3600"/>
                    <a:pt x="17244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473339" y="6911933"/>
              <a:ext cx="307711" cy="35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71" fill="norm" stroke="1" extrusionOk="0">
                  <a:moveTo>
                    <a:pt x="1535" y="4980"/>
                  </a:moveTo>
                  <a:cubicBezTo>
                    <a:pt x="3311" y="5359"/>
                    <a:pt x="5086" y="5738"/>
                    <a:pt x="7601" y="5233"/>
                  </a:cubicBezTo>
                  <a:cubicBezTo>
                    <a:pt x="10116" y="4728"/>
                    <a:pt x="13371" y="3338"/>
                    <a:pt x="15294" y="2391"/>
                  </a:cubicBezTo>
                  <a:cubicBezTo>
                    <a:pt x="17218" y="1443"/>
                    <a:pt x="17809" y="938"/>
                    <a:pt x="17809" y="496"/>
                  </a:cubicBezTo>
                  <a:cubicBezTo>
                    <a:pt x="17809" y="54"/>
                    <a:pt x="17218" y="-325"/>
                    <a:pt x="15220" y="433"/>
                  </a:cubicBezTo>
                  <a:cubicBezTo>
                    <a:pt x="13223" y="1191"/>
                    <a:pt x="9820" y="3086"/>
                    <a:pt x="7231" y="4664"/>
                  </a:cubicBezTo>
                  <a:cubicBezTo>
                    <a:pt x="4642" y="6243"/>
                    <a:pt x="2867" y="7507"/>
                    <a:pt x="1757" y="8391"/>
                  </a:cubicBezTo>
                  <a:cubicBezTo>
                    <a:pt x="648" y="9275"/>
                    <a:pt x="204" y="9780"/>
                    <a:pt x="56" y="10349"/>
                  </a:cubicBezTo>
                  <a:cubicBezTo>
                    <a:pt x="-92" y="10917"/>
                    <a:pt x="56" y="11549"/>
                    <a:pt x="500" y="11991"/>
                  </a:cubicBezTo>
                  <a:cubicBezTo>
                    <a:pt x="944" y="12433"/>
                    <a:pt x="1683" y="12686"/>
                    <a:pt x="2201" y="13191"/>
                  </a:cubicBezTo>
                  <a:cubicBezTo>
                    <a:pt x="2719" y="13696"/>
                    <a:pt x="3015" y="14454"/>
                    <a:pt x="2941" y="15149"/>
                  </a:cubicBezTo>
                  <a:cubicBezTo>
                    <a:pt x="2867" y="15843"/>
                    <a:pt x="2423" y="16475"/>
                    <a:pt x="1905" y="17170"/>
                  </a:cubicBezTo>
                  <a:cubicBezTo>
                    <a:pt x="1387" y="17864"/>
                    <a:pt x="796" y="18622"/>
                    <a:pt x="500" y="19317"/>
                  </a:cubicBezTo>
                  <a:cubicBezTo>
                    <a:pt x="204" y="20012"/>
                    <a:pt x="204" y="20643"/>
                    <a:pt x="648" y="20959"/>
                  </a:cubicBezTo>
                  <a:cubicBezTo>
                    <a:pt x="1092" y="21275"/>
                    <a:pt x="1979" y="21275"/>
                    <a:pt x="5012" y="20707"/>
                  </a:cubicBezTo>
                  <a:cubicBezTo>
                    <a:pt x="8045" y="20138"/>
                    <a:pt x="13223" y="19001"/>
                    <a:pt x="16330" y="18370"/>
                  </a:cubicBezTo>
                  <a:cubicBezTo>
                    <a:pt x="19437" y="17738"/>
                    <a:pt x="20472" y="17612"/>
                    <a:pt x="21508" y="174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763650" y="7155133"/>
              <a:ext cx="201550" cy="265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179" fill="norm" stroke="1" extrusionOk="0">
                  <a:moveTo>
                    <a:pt x="18050" y="427"/>
                  </a:moveTo>
                  <a:cubicBezTo>
                    <a:pt x="13775" y="89"/>
                    <a:pt x="9500" y="-248"/>
                    <a:pt x="6463" y="258"/>
                  </a:cubicBezTo>
                  <a:cubicBezTo>
                    <a:pt x="3425" y="764"/>
                    <a:pt x="1625" y="2114"/>
                    <a:pt x="725" y="3296"/>
                  </a:cubicBezTo>
                  <a:cubicBezTo>
                    <a:pt x="-175" y="4477"/>
                    <a:pt x="-175" y="5489"/>
                    <a:pt x="388" y="5911"/>
                  </a:cubicBezTo>
                  <a:cubicBezTo>
                    <a:pt x="950" y="6333"/>
                    <a:pt x="2075" y="6164"/>
                    <a:pt x="3313" y="5827"/>
                  </a:cubicBezTo>
                  <a:cubicBezTo>
                    <a:pt x="4550" y="5489"/>
                    <a:pt x="5900" y="4983"/>
                    <a:pt x="7587" y="4393"/>
                  </a:cubicBezTo>
                  <a:cubicBezTo>
                    <a:pt x="9275" y="3802"/>
                    <a:pt x="11300" y="3127"/>
                    <a:pt x="12538" y="3380"/>
                  </a:cubicBezTo>
                  <a:cubicBezTo>
                    <a:pt x="13775" y="3633"/>
                    <a:pt x="14225" y="4814"/>
                    <a:pt x="14563" y="6924"/>
                  </a:cubicBezTo>
                  <a:cubicBezTo>
                    <a:pt x="14900" y="9033"/>
                    <a:pt x="15125" y="12071"/>
                    <a:pt x="14563" y="14518"/>
                  </a:cubicBezTo>
                  <a:cubicBezTo>
                    <a:pt x="14000" y="16964"/>
                    <a:pt x="12650" y="18821"/>
                    <a:pt x="11300" y="19918"/>
                  </a:cubicBezTo>
                  <a:cubicBezTo>
                    <a:pt x="9950" y="21014"/>
                    <a:pt x="8600" y="21352"/>
                    <a:pt x="7813" y="21099"/>
                  </a:cubicBezTo>
                  <a:cubicBezTo>
                    <a:pt x="7025" y="20846"/>
                    <a:pt x="6800" y="20002"/>
                    <a:pt x="7250" y="19411"/>
                  </a:cubicBezTo>
                  <a:cubicBezTo>
                    <a:pt x="7700" y="18821"/>
                    <a:pt x="8825" y="18483"/>
                    <a:pt x="11300" y="18399"/>
                  </a:cubicBezTo>
                  <a:cubicBezTo>
                    <a:pt x="13775" y="18315"/>
                    <a:pt x="17600" y="18483"/>
                    <a:pt x="21425" y="186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986580" y="7157223"/>
              <a:ext cx="29420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702" fill="norm" stroke="1" extrusionOk="0">
                  <a:moveTo>
                    <a:pt x="7055" y="14811"/>
                  </a:moveTo>
                  <a:cubicBezTo>
                    <a:pt x="2735" y="6957"/>
                    <a:pt x="-1585" y="-898"/>
                    <a:pt x="575" y="84"/>
                  </a:cubicBezTo>
                  <a:cubicBezTo>
                    <a:pt x="2735" y="1066"/>
                    <a:pt x="11375" y="10884"/>
                    <a:pt x="20015" y="207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1012771" y="7306538"/>
              <a:ext cx="34979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7185" y="21600"/>
                  </a:moveTo>
                  <a:cubicBezTo>
                    <a:pt x="8291" y="14400"/>
                    <a:pt x="-603" y="7200"/>
                    <a:pt x="32" y="3600"/>
                  </a:cubicBezTo>
                  <a:cubicBezTo>
                    <a:pt x="668" y="0"/>
                    <a:pt x="10832" y="0"/>
                    <a:pt x="2099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1271729" y="6903577"/>
              <a:ext cx="201471" cy="377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525" fill="norm" stroke="1" extrusionOk="0">
                  <a:moveTo>
                    <a:pt x="20066" y="1976"/>
                  </a:moveTo>
                  <a:cubicBezTo>
                    <a:pt x="19841" y="1373"/>
                    <a:pt x="19616" y="770"/>
                    <a:pt x="18941" y="408"/>
                  </a:cubicBezTo>
                  <a:cubicBezTo>
                    <a:pt x="18266" y="46"/>
                    <a:pt x="17141" y="-75"/>
                    <a:pt x="14328" y="46"/>
                  </a:cubicBezTo>
                  <a:cubicBezTo>
                    <a:pt x="11516" y="166"/>
                    <a:pt x="7016" y="528"/>
                    <a:pt x="4204" y="890"/>
                  </a:cubicBezTo>
                  <a:cubicBezTo>
                    <a:pt x="1391" y="1252"/>
                    <a:pt x="266" y="1614"/>
                    <a:pt x="41" y="2037"/>
                  </a:cubicBezTo>
                  <a:cubicBezTo>
                    <a:pt x="-184" y="2459"/>
                    <a:pt x="491" y="2942"/>
                    <a:pt x="2629" y="3726"/>
                  </a:cubicBezTo>
                  <a:cubicBezTo>
                    <a:pt x="4766" y="4510"/>
                    <a:pt x="8366" y="5597"/>
                    <a:pt x="10391" y="6984"/>
                  </a:cubicBezTo>
                  <a:cubicBezTo>
                    <a:pt x="12416" y="8372"/>
                    <a:pt x="12866" y="10061"/>
                    <a:pt x="12303" y="11389"/>
                  </a:cubicBezTo>
                  <a:cubicBezTo>
                    <a:pt x="11741" y="12716"/>
                    <a:pt x="10166" y="13681"/>
                    <a:pt x="8816" y="14285"/>
                  </a:cubicBezTo>
                  <a:cubicBezTo>
                    <a:pt x="7466" y="14888"/>
                    <a:pt x="6341" y="15129"/>
                    <a:pt x="6116" y="15491"/>
                  </a:cubicBezTo>
                  <a:cubicBezTo>
                    <a:pt x="5891" y="15853"/>
                    <a:pt x="6566" y="16336"/>
                    <a:pt x="7579" y="16879"/>
                  </a:cubicBezTo>
                  <a:cubicBezTo>
                    <a:pt x="8591" y="17422"/>
                    <a:pt x="9941" y="18026"/>
                    <a:pt x="11516" y="18689"/>
                  </a:cubicBezTo>
                  <a:cubicBezTo>
                    <a:pt x="13091" y="19353"/>
                    <a:pt x="14891" y="20077"/>
                    <a:pt x="16579" y="20560"/>
                  </a:cubicBezTo>
                  <a:cubicBezTo>
                    <a:pt x="18266" y="21042"/>
                    <a:pt x="19841" y="21284"/>
                    <a:pt x="21416" y="215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1578156" y="6979045"/>
              <a:ext cx="269694" cy="275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18" fill="norm" stroke="1" extrusionOk="0">
                  <a:moveTo>
                    <a:pt x="238" y="3227"/>
                  </a:moveTo>
                  <a:cubicBezTo>
                    <a:pt x="70" y="1755"/>
                    <a:pt x="-99" y="282"/>
                    <a:pt x="70" y="36"/>
                  </a:cubicBezTo>
                  <a:cubicBezTo>
                    <a:pt x="238" y="-209"/>
                    <a:pt x="745" y="773"/>
                    <a:pt x="1673" y="3636"/>
                  </a:cubicBezTo>
                  <a:cubicBezTo>
                    <a:pt x="2601" y="6500"/>
                    <a:pt x="3951" y="11246"/>
                    <a:pt x="4879" y="14355"/>
                  </a:cubicBezTo>
                  <a:cubicBezTo>
                    <a:pt x="5807" y="17464"/>
                    <a:pt x="6313" y="18936"/>
                    <a:pt x="6904" y="19918"/>
                  </a:cubicBezTo>
                  <a:cubicBezTo>
                    <a:pt x="7495" y="20900"/>
                    <a:pt x="8170" y="21391"/>
                    <a:pt x="8760" y="21309"/>
                  </a:cubicBezTo>
                  <a:cubicBezTo>
                    <a:pt x="9351" y="21227"/>
                    <a:pt x="9857" y="20573"/>
                    <a:pt x="11207" y="17873"/>
                  </a:cubicBezTo>
                  <a:cubicBezTo>
                    <a:pt x="12557" y="15173"/>
                    <a:pt x="14751" y="10427"/>
                    <a:pt x="16185" y="7646"/>
                  </a:cubicBezTo>
                  <a:cubicBezTo>
                    <a:pt x="17620" y="4864"/>
                    <a:pt x="18295" y="4046"/>
                    <a:pt x="19054" y="3718"/>
                  </a:cubicBezTo>
                  <a:cubicBezTo>
                    <a:pt x="19814" y="3391"/>
                    <a:pt x="20657" y="3555"/>
                    <a:pt x="21501" y="37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1888901" y="6922175"/>
              <a:ext cx="205958" cy="34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51" fill="norm" stroke="1" extrusionOk="0">
                  <a:moveTo>
                    <a:pt x="7627" y="8559"/>
                  </a:moveTo>
                  <a:cubicBezTo>
                    <a:pt x="6525" y="8692"/>
                    <a:pt x="5423" y="8824"/>
                    <a:pt x="4652" y="9685"/>
                  </a:cubicBezTo>
                  <a:cubicBezTo>
                    <a:pt x="3880" y="10547"/>
                    <a:pt x="3440" y="12137"/>
                    <a:pt x="2889" y="13992"/>
                  </a:cubicBezTo>
                  <a:cubicBezTo>
                    <a:pt x="2337" y="15847"/>
                    <a:pt x="1676" y="17968"/>
                    <a:pt x="1125" y="19359"/>
                  </a:cubicBezTo>
                  <a:cubicBezTo>
                    <a:pt x="574" y="20750"/>
                    <a:pt x="133" y="21413"/>
                    <a:pt x="23" y="21347"/>
                  </a:cubicBezTo>
                  <a:cubicBezTo>
                    <a:pt x="-87" y="21280"/>
                    <a:pt x="133" y="20485"/>
                    <a:pt x="2007" y="17968"/>
                  </a:cubicBezTo>
                  <a:cubicBezTo>
                    <a:pt x="3880" y="15450"/>
                    <a:pt x="7407" y="11209"/>
                    <a:pt x="10162" y="8029"/>
                  </a:cubicBezTo>
                  <a:cubicBezTo>
                    <a:pt x="12917" y="4849"/>
                    <a:pt x="14901" y="2728"/>
                    <a:pt x="16333" y="1469"/>
                  </a:cubicBezTo>
                  <a:cubicBezTo>
                    <a:pt x="17766" y="211"/>
                    <a:pt x="18648" y="-187"/>
                    <a:pt x="19419" y="78"/>
                  </a:cubicBezTo>
                  <a:cubicBezTo>
                    <a:pt x="20191" y="343"/>
                    <a:pt x="20852" y="1271"/>
                    <a:pt x="21182" y="3656"/>
                  </a:cubicBezTo>
                  <a:cubicBezTo>
                    <a:pt x="21513" y="6041"/>
                    <a:pt x="21513" y="9884"/>
                    <a:pt x="21293" y="12866"/>
                  </a:cubicBezTo>
                  <a:cubicBezTo>
                    <a:pt x="21072" y="15847"/>
                    <a:pt x="20631" y="17968"/>
                    <a:pt x="20191" y="200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936477" y="7103338"/>
              <a:ext cx="279673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3918" y="21600"/>
                  </a:moveTo>
                  <a:cubicBezTo>
                    <a:pt x="3106" y="20492"/>
                    <a:pt x="2294" y="19385"/>
                    <a:pt x="1482" y="18000"/>
                  </a:cubicBezTo>
                  <a:cubicBezTo>
                    <a:pt x="670" y="16615"/>
                    <a:pt x="-142" y="14954"/>
                    <a:pt x="20" y="13292"/>
                  </a:cubicBezTo>
                  <a:cubicBezTo>
                    <a:pt x="183" y="11631"/>
                    <a:pt x="1320" y="9969"/>
                    <a:pt x="4405" y="8308"/>
                  </a:cubicBezTo>
                  <a:cubicBezTo>
                    <a:pt x="7491" y="6646"/>
                    <a:pt x="12526" y="4985"/>
                    <a:pt x="15693" y="3600"/>
                  </a:cubicBezTo>
                  <a:cubicBezTo>
                    <a:pt x="18860" y="2215"/>
                    <a:pt x="20159" y="1108"/>
                    <a:pt x="214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2247899" y="6851059"/>
              <a:ext cx="131499" cy="48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523" fill="norm" stroke="1" extrusionOk="0">
                  <a:moveTo>
                    <a:pt x="2991" y="1060"/>
                  </a:moveTo>
                  <a:cubicBezTo>
                    <a:pt x="1662" y="586"/>
                    <a:pt x="332" y="112"/>
                    <a:pt x="665" y="18"/>
                  </a:cubicBezTo>
                  <a:cubicBezTo>
                    <a:pt x="997" y="-77"/>
                    <a:pt x="2991" y="207"/>
                    <a:pt x="5483" y="918"/>
                  </a:cubicBezTo>
                  <a:cubicBezTo>
                    <a:pt x="7975" y="1628"/>
                    <a:pt x="10966" y="2765"/>
                    <a:pt x="11465" y="3997"/>
                  </a:cubicBezTo>
                  <a:cubicBezTo>
                    <a:pt x="11963" y="5228"/>
                    <a:pt x="9969" y="6555"/>
                    <a:pt x="7809" y="7549"/>
                  </a:cubicBezTo>
                  <a:cubicBezTo>
                    <a:pt x="5649" y="8544"/>
                    <a:pt x="3323" y="9207"/>
                    <a:pt x="1994" y="9823"/>
                  </a:cubicBezTo>
                  <a:cubicBezTo>
                    <a:pt x="665" y="10439"/>
                    <a:pt x="332" y="11007"/>
                    <a:pt x="997" y="11481"/>
                  </a:cubicBezTo>
                  <a:cubicBezTo>
                    <a:pt x="1662" y="11955"/>
                    <a:pt x="3323" y="12334"/>
                    <a:pt x="6812" y="12949"/>
                  </a:cubicBezTo>
                  <a:cubicBezTo>
                    <a:pt x="10302" y="13565"/>
                    <a:pt x="15618" y="14418"/>
                    <a:pt x="18443" y="15128"/>
                  </a:cubicBezTo>
                  <a:cubicBezTo>
                    <a:pt x="21268" y="15839"/>
                    <a:pt x="21600" y="16407"/>
                    <a:pt x="18111" y="17449"/>
                  </a:cubicBezTo>
                  <a:cubicBezTo>
                    <a:pt x="14622" y="18491"/>
                    <a:pt x="7311" y="20007"/>
                    <a:pt x="0" y="215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2628899" y="7243038"/>
              <a:ext cx="1968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61" y="6092"/>
                    <a:pt x="9523" y="12185"/>
                    <a:pt x="5923" y="15785"/>
                  </a:cubicBezTo>
                  <a:cubicBezTo>
                    <a:pt x="2323" y="19385"/>
                    <a:pt x="1161" y="2049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3117850" y="6900138"/>
              <a:ext cx="800100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71" y="20855"/>
                    <a:pt x="3543" y="20110"/>
                    <a:pt x="4600" y="19676"/>
                  </a:cubicBezTo>
                  <a:cubicBezTo>
                    <a:pt x="5657" y="19241"/>
                    <a:pt x="6000" y="19117"/>
                    <a:pt x="6286" y="18869"/>
                  </a:cubicBezTo>
                  <a:cubicBezTo>
                    <a:pt x="6571" y="18621"/>
                    <a:pt x="6800" y="18248"/>
                    <a:pt x="6886" y="17752"/>
                  </a:cubicBezTo>
                  <a:cubicBezTo>
                    <a:pt x="6971" y="17255"/>
                    <a:pt x="6914" y="16634"/>
                    <a:pt x="6686" y="15828"/>
                  </a:cubicBezTo>
                  <a:cubicBezTo>
                    <a:pt x="6457" y="15021"/>
                    <a:pt x="6057" y="14028"/>
                    <a:pt x="5771" y="12290"/>
                  </a:cubicBezTo>
                  <a:cubicBezTo>
                    <a:pt x="5486" y="10552"/>
                    <a:pt x="5314" y="8069"/>
                    <a:pt x="5314" y="6269"/>
                  </a:cubicBezTo>
                  <a:cubicBezTo>
                    <a:pt x="5314" y="4469"/>
                    <a:pt x="5486" y="3352"/>
                    <a:pt x="5857" y="2421"/>
                  </a:cubicBezTo>
                  <a:cubicBezTo>
                    <a:pt x="6229" y="1490"/>
                    <a:pt x="6800" y="745"/>
                    <a:pt x="7514" y="372"/>
                  </a:cubicBezTo>
                  <a:cubicBezTo>
                    <a:pt x="8229" y="0"/>
                    <a:pt x="9086" y="0"/>
                    <a:pt x="9686" y="0"/>
                  </a:cubicBezTo>
                  <a:cubicBezTo>
                    <a:pt x="10286" y="0"/>
                    <a:pt x="10629" y="0"/>
                    <a:pt x="10943" y="372"/>
                  </a:cubicBezTo>
                  <a:cubicBezTo>
                    <a:pt x="11257" y="745"/>
                    <a:pt x="11543" y="1490"/>
                    <a:pt x="11657" y="2545"/>
                  </a:cubicBezTo>
                  <a:cubicBezTo>
                    <a:pt x="11771" y="3600"/>
                    <a:pt x="11714" y="4966"/>
                    <a:pt x="11343" y="7324"/>
                  </a:cubicBezTo>
                  <a:cubicBezTo>
                    <a:pt x="10971" y="9683"/>
                    <a:pt x="10286" y="13034"/>
                    <a:pt x="9886" y="15083"/>
                  </a:cubicBezTo>
                  <a:cubicBezTo>
                    <a:pt x="9486" y="17131"/>
                    <a:pt x="9371" y="17876"/>
                    <a:pt x="9486" y="18248"/>
                  </a:cubicBezTo>
                  <a:cubicBezTo>
                    <a:pt x="9600" y="18621"/>
                    <a:pt x="9943" y="18621"/>
                    <a:pt x="10914" y="18310"/>
                  </a:cubicBezTo>
                  <a:cubicBezTo>
                    <a:pt x="11886" y="18000"/>
                    <a:pt x="13486" y="17379"/>
                    <a:pt x="15057" y="16821"/>
                  </a:cubicBezTo>
                  <a:cubicBezTo>
                    <a:pt x="16629" y="16262"/>
                    <a:pt x="18171" y="15766"/>
                    <a:pt x="19257" y="15766"/>
                  </a:cubicBezTo>
                  <a:cubicBezTo>
                    <a:pt x="20343" y="15766"/>
                    <a:pt x="20971" y="16262"/>
                    <a:pt x="21600" y="167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4222750" y="7239004"/>
              <a:ext cx="61384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fill="norm" stroke="1" extrusionOk="0">
                  <a:moveTo>
                    <a:pt x="15641" y="2440"/>
                  </a:moveTo>
                  <a:cubicBezTo>
                    <a:pt x="18621" y="897"/>
                    <a:pt x="21600" y="-646"/>
                    <a:pt x="21600" y="280"/>
                  </a:cubicBezTo>
                  <a:cubicBezTo>
                    <a:pt x="21600" y="1205"/>
                    <a:pt x="18621" y="4600"/>
                    <a:pt x="14524" y="8457"/>
                  </a:cubicBezTo>
                  <a:cubicBezTo>
                    <a:pt x="10428" y="12314"/>
                    <a:pt x="5214" y="16634"/>
                    <a:pt x="0" y="209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4737463" y="7013011"/>
              <a:ext cx="222369" cy="21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414" fill="norm" stroke="1" extrusionOk="0">
                  <a:moveTo>
                    <a:pt x="11366" y="728"/>
                  </a:moveTo>
                  <a:cubicBezTo>
                    <a:pt x="9966" y="133"/>
                    <a:pt x="8566" y="-461"/>
                    <a:pt x="6666" y="530"/>
                  </a:cubicBezTo>
                  <a:cubicBezTo>
                    <a:pt x="4766" y="1521"/>
                    <a:pt x="2366" y="4097"/>
                    <a:pt x="1066" y="7466"/>
                  </a:cubicBezTo>
                  <a:cubicBezTo>
                    <a:pt x="-234" y="10834"/>
                    <a:pt x="-434" y="14996"/>
                    <a:pt x="966" y="17572"/>
                  </a:cubicBezTo>
                  <a:cubicBezTo>
                    <a:pt x="2366" y="20148"/>
                    <a:pt x="5366" y="21139"/>
                    <a:pt x="8866" y="19851"/>
                  </a:cubicBezTo>
                  <a:cubicBezTo>
                    <a:pt x="12366" y="18563"/>
                    <a:pt x="16366" y="14996"/>
                    <a:pt x="18566" y="11924"/>
                  </a:cubicBezTo>
                  <a:cubicBezTo>
                    <a:pt x="20766" y="8853"/>
                    <a:pt x="21166" y="6277"/>
                    <a:pt x="20966" y="4493"/>
                  </a:cubicBezTo>
                  <a:cubicBezTo>
                    <a:pt x="20766" y="2710"/>
                    <a:pt x="19966" y="1719"/>
                    <a:pt x="18966" y="1422"/>
                  </a:cubicBezTo>
                  <a:cubicBezTo>
                    <a:pt x="17966" y="1124"/>
                    <a:pt x="16766" y="1521"/>
                    <a:pt x="15866" y="2611"/>
                  </a:cubicBezTo>
                  <a:cubicBezTo>
                    <a:pt x="14966" y="3700"/>
                    <a:pt x="14366" y="5484"/>
                    <a:pt x="13766" y="72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4641850" y="6881088"/>
              <a:ext cx="387350" cy="57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48" y="2000"/>
                    <a:pt x="18295" y="4000"/>
                    <a:pt x="16170" y="6280"/>
                  </a:cubicBezTo>
                  <a:cubicBezTo>
                    <a:pt x="14046" y="8560"/>
                    <a:pt x="11449" y="11120"/>
                    <a:pt x="8675" y="13720"/>
                  </a:cubicBezTo>
                  <a:cubicBezTo>
                    <a:pt x="5902" y="16320"/>
                    <a:pt x="2951" y="1896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4" name="Drawing"/>
          <p:cNvGrpSpPr/>
          <p:nvPr/>
        </p:nvGrpSpPr>
        <p:grpSpPr>
          <a:xfrm>
            <a:off x="1855197" y="1094177"/>
            <a:ext cx="10634302" cy="6894123"/>
            <a:chOff x="0" y="0"/>
            <a:chExt cx="10634300" cy="6894122"/>
          </a:xfrm>
        </p:grpSpPr>
        <p:sp>
          <p:nvSpPr>
            <p:cNvPr id="1583" name="Line"/>
            <p:cNvSpPr/>
            <p:nvPr/>
          </p:nvSpPr>
          <p:spPr>
            <a:xfrm>
              <a:off x="267163" y="340922"/>
              <a:ext cx="124813" cy="459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fill="norm" stroke="1" extrusionOk="0">
                  <a:moveTo>
                    <a:pt x="817" y="0"/>
                  </a:moveTo>
                  <a:cubicBezTo>
                    <a:pt x="109" y="1394"/>
                    <a:pt x="-599" y="2787"/>
                    <a:pt x="817" y="5076"/>
                  </a:cubicBezTo>
                  <a:cubicBezTo>
                    <a:pt x="2234" y="7366"/>
                    <a:pt x="5775" y="10551"/>
                    <a:pt x="8785" y="13288"/>
                  </a:cubicBezTo>
                  <a:cubicBezTo>
                    <a:pt x="11794" y="16026"/>
                    <a:pt x="14273" y="18315"/>
                    <a:pt x="16221" y="19709"/>
                  </a:cubicBezTo>
                  <a:cubicBezTo>
                    <a:pt x="18168" y="21102"/>
                    <a:pt x="19585" y="21600"/>
                    <a:pt x="20293" y="21600"/>
                  </a:cubicBezTo>
                  <a:cubicBezTo>
                    <a:pt x="21001" y="21600"/>
                    <a:pt x="21001" y="21102"/>
                    <a:pt x="20647" y="20605"/>
                  </a:cubicBezTo>
                  <a:cubicBezTo>
                    <a:pt x="20293" y="20107"/>
                    <a:pt x="19585" y="19609"/>
                    <a:pt x="18876" y="191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-1" y="279123"/>
              <a:ext cx="475254" cy="28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40" fill="norm" stroke="1" extrusionOk="0">
                  <a:moveTo>
                    <a:pt x="1395" y="21158"/>
                  </a:moveTo>
                  <a:cubicBezTo>
                    <a:pt x="723" y="21315"/>
                    <a:pt x="51" y="21473"/>
                    <a:pt x="3" y="21158"/>
                  </a:cubicBezTo>
                  <a:cubicBezTo>
                    <a:pt x="-45" y="20842"/>
                    <a:pt x="531" y="20054"/>
                    <a:pt x="2211" y="18241"/>
                  </a:cubicBezTo>
                  <a:cubicBezTo>
                    <a:pt x="3891" y="16428"/>
                    <a:pt x="6675" y="13590"/>
                    <a:pt x="9411" y="10752"/>
                  </a:cubicBezTo>
                  <a:cubicBezTo>
                    <a:pt x="12147" y="7914"/>
                    <a:pt x="14835" y="5076"/>
                    <a:pt x="16515" y="3420"/>
                  </a:cubicBezTo>
                  <a:cubicBezTo>
                    <a:pt x="18195" y="1765"/>
                    <a:pt x="18867" y="1292"/>
                    <a:pt x="19539" y="819"/>
                  </a:cubicBezTo>
                  <a:cubicBezTo>
                    <a:pt x="20211" y="346"/>
                    <a:pt x="20883" y="-127"/>
                    <a:pt x="21219" y="31"/>
                  </a:cubicBezTo>
                  <a:cubicBezTo>
                    <a:pt x="21555" y="188"/>
                    <a:pt x="21555" y="977"/>
                    <a:pt x="21555" y="17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540878" y="521810"/>
              <a:ext cx="207425" cy="192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090" fill="norm" stroke="1" extrusionOk="0">
                  <a:moveTo>
                    <a:pt x="1745" y="12899"/>
                  </a:moveTo>
                  <a:cubicBezTo>
                    <a:pt x="2836" y="12899"/>
                    <a:pt x="3926" y="12899"/>
                    <a:pt x="5236" y="11970"/>
                  </a:cubicBezTo>
                  <a:cubicBezTo>
                    <a:pt x="6545" y="11041"/>
                    <a:pt x="8072" y="9183"/>
                    <a:pt x="8945" y="7441"/>
                  </a:cubicBezTo>
                  <a:cubicBezTo>
                    <a:pt x="9817" y="5699"/>
                    <a:pt x="10036" y="4074"/>
                    <a:pt x="9926" y="2680"/>
                  </a:cubicBezTo>
                  <a:cubicBezTo>
                    <a:pt x="9817" y="1287"/>
                    <a:pt x="9381" y="125"/>
                    <a:pt x="8181" y="9"/>
                  </a:cubicBezTo>
                  <a:cubicBezTo>
                    <a:pt x="6981" y="-107"/>
                    <a:pt x="5017" y="822"/>
                    <a:pt x="3490" y="3493"/>
                  </a:cubicBezTo>
                  <a:cubicBezTo>
                    <a:pt x="1963" y="6164"/>
                    <a:pt x="872" y="10577"/>
                    <a:pt x="326" y="13712"/>
                  </a:cubicBezTo>
                  <a:cubicBezTo>
                    <a:pt x="-219" y="16848"/>
                    <a:pt x="-219" y="18706"/>
                    <a:pt x="1417" y="19867"/>
                  </a:cubicBezTo>
                  <a:cubicBezTo>
                    <a:pt x="3054" y="21028"/>
                    <a:pt x="6326" y="21493"/>
                    <a:pt x="9926" y="20680"/>
                  </a:cubicBezTo>
                  <a:cubicBezTo>
                    <a:pt x="13526" y="19867"/>
                    <a:pt x="17454" y="17777"/>
                    <a:pt x="21381" y="156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796515" y="276989"/>
              <a:ext cx="307388" cy="42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16" fill="norm" stroke="1" extrusionOk="0">
                  <a:moveTo>
                    <a:pt x="3288" y="15982"/>
                  </a:moveTo>
                  <a:cubicBezTo>
                    <a:pt x="3732" y="14918"/>
                    <a:pt x="4175" y="13854"/>
                    <a:pt x="4323" y="13056"/>
                  </a:cubicBezTo>
                  <a:cubicBezTo>
                    <a:pt x="4471" y="12258"/>
                    <a:pt x="4323" y="11726"/>
                    <a:pt x="3806" y="11460"/>
                  </a:cubicBezTo>
                  <a:cubicBezTo>
                    <a:pt x="3288" y="11194"/>
                    <a:pt x="2400" y="11194"/>
                    <a:pt x="1734" y="11460"/>
                  </a:cubicBezTo>
                  <a:cubicBezTo>
                    <a:pt x="1069" y="11726"/>
                    <a:pt x="625" y="12258"/>
                    <a:pt x="329" y="13748"/>
                  </a:cubicBezTo>
                  <a:cubicBezTo>
                    <a:pt x="33" y="15238"/>
                    <a:pt x="-115" y="17685"/>
                    <a:pt x="107" y="19121"/>
                  </a:cubicBezTo>
                  <a:cubicBezTo>
                    <a:pt x="329" y="20558"/>
                    <a:pt x="921" y="20983"/>
                    <a:pt x="1660" y="21196"/>
                  </a:cubicBezTo>
                  <a:cubicBezTo>
                    <a:pt x="2400" y="21409"/>
                    <a:pt x="3288" y="21409"/>
                    <a:pt x="4693" y="20611"/>
                  </a:cubicBezTo>
                  <a:cubicBezTo>
                    <a:pt x="6099" y="19813"/>
                    <a:pt x="8022" y="18217"/>
                    <a:pt x="9280" y="15929"/>
                  </a:cubicBezTo>
                  <a:cubicBezTo>
                    <a:pt x="10537" y="13642"/>
                    <a:pt x="11129" y="10662"/>
                    <a:pt x="10907" y="8002"/>
                  </a:cubicBezTo>
                  <a:cubicBezTo>
                    <a:pt x="10685" y="5342"/>
                    <a:pt x="9649" y="3001"/>
                    <a:pt x="8910" y="1618"/>
                  </a:cubicBezTo>
                  <a:cubicBezTo>
                    <a:pt x="8170" y="235"/>
                    <a:pt x="7726" y="-191"/>
                    <a:pt x="7578" y="75"/>
                  </a:cubicBezTo>
                  <a:cubicBezTo>
                    <a:pt x="7430" y="341"/>
                    <a:pt x="7578" y="1299"/>
                    <a:pt x="8244" y="3374"/>
                  </a:cubicBezTo>
                  <a:cubicBezTo>
                    <a:pt x="8910" y="5448"/>
                    <a:pt x="10093" y="8641"/>
                    <a:pt x="10981" y="11673"/>
                  </a:cubicBezTo>
                  <a:cubicBezTo>
                    <a:pt x="11869" y="14706"/>
                    <a:pt x="12460" y="17578"/>
                    <a:pt x="12682" y="17525"/>
                  </a:cubicBezTo>
                  <a:cubicBezTo>
                    <a:pt x="12904" y="17472"/>
                    <a:pt x="12756" y="14493"/>
                    <a:pt x="12830" y="12631"/>
                  </a:cubicBezTo>
                  <a:cubicBezTo>
                    <a:pt x="12904" y="10769"/>
                    <a:pt x="13200" y="10024"/>
                    <a:pt x="13570" y="9864"/>
                  </a:cubicBezTo>
                  <a:cubicBezTo>
                    <a:pt x="13940" y="9705"/>
                    <a:pt x="14384" y="10130"/>
                    <a:pt x="15419" y="11460"/>
                  </a:cubicBezTo>
                  <a:cubicBezTo>
                    <a:pt x="16455" y="12790"/>
                    <a:pt x="18082" y="15025"/>
                    <a:pt x="19192" y="16355"/>
                  </a:cubicBezTo>
                  <a:cubicBezTo>
                    <a:pt x="20301" y="17685"/>
                    <a:pt x="20893" y="18110"/>
                    <a:pt x="21485" y="18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1135652" y="440405"/>
              <a:ext cx="88901" cy="16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5" fill="norm" stroke="1" extrusionOk="0">
                  <a:moveTo>
                    <a:pt x="0" y="6506"/>
                  </a:moveTo>
                  <a:cubicBezTo>
                    <a:pt x="514" y="8067"/>
                    <a:pt x="1029" y="9629"/>
                    <a:pt x="2314" y="12361"/>
                  </a:cubicBezTo>
                  <a:cubicBezTo>
                    <a:pt x="3600" y="15094"/>
                    <a:pt x="5657" y="18998"/>
                    <a:pt x="6686" y="20299"/>
                  </a:cubicBezTo>
                  <a:cubicBezTo>
                    <a:pt x="7714" y="21600"/>
                    <a:pt x="7714" y="20299"/>
                    <a:pt x="6943" y="16916"/>
                  </a:cubicBezTo>
                  <a:cubicBezTo>
                    <a:pt x="6171" y="13533"/>
                    <a:pt x="4629" y="8067"/>
                    <a:pt x="3857" y="4684"/>
                  </a:cubicBezTo>
                  <a:cubicBezTo>
                    <a:pt x="3086" y="1301"/>
                    <a:pt x="3086" y="0"/>
                    <a:pt x="4114" y="0"/>
                  </a:cubicBezTo>
                  <a:cubicBezTo>
                    <a:pt x="5143" y="0"/>
                    <a:pt x="7200" y="1301"/>
                    <a:pt x="9771" y="4034"/>
                  </a:cubicBezTo>
                  <a:cubicBezTo>
                    <a:pt x="12343" y="6766"/>
                    <a:pt x="15429" y="10930"/>
                    <a:pt x="17229" y="13793"/>
                  </a:cubicBezTo>
                  <a:cubicBezTo>
                    <a:pt x="19029" y="16655"/>
                    <a:pt x="19543" y="18217"/>
                    <a:pt x="20057" y="19128"/>
                  </a:cubicBezTo>
                  <a:cubicBezTo>
                    <a:pt x="20571" y="20039"/>
                    <a:pt x="21086" y="20299"/>
                    <a:pt x="21600" y="20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288052" y="461572"/>
              <a:ext cx="317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288052" y="379022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1400149" y="336303"/>
              <a:ext cx="586404" cy="49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42" fill="norm" stroke="1" extrusionOk="0">
                  <a:moveTo>
                    <a:pt x="4043" y="5462"/>
                  </a:moveTo>
                  <a:cubicBezTo>
                    <a:pt x="3654" y="4816"/>
                    <a:pt x="3266" y="4170"/>
                    <a:pt x="2955" y="3662"/>
                  </a:cubicBezTo>
                  <a:cubicBezTo>
                    <a:pt x="2644" y="3155"/>
                    <a:pt x="2411" y="2786"/>
                    <a:pt x="2101" y="2693"/>
                  </a:cubicBezTo>
                  <a:cubicBezTo>
                    <a:pt x="1790" y="2601"/>
                    <a:pt x="1401" y="2786"/>
                    <a:pt x="1013" y="4078"/>
                  </a:cubicBezTo>
                  <a:cubicBezTo>
                    <a:pt x="624" y="5370"/>
                    <a:pt x="236" y="7770"/>
                    <a:pt x="80" y="9201"/>
                  </a:cubicBezTo>
                  <a:cubicBezTo>
                    <a:pt x="-75" y="10632"/>
                    <a:pt x="3" y="11093"/>
                    <a:pt x="236" y="11370"/>
                  </a:cubicBezTo>
                  <a:cubicBezTo>
                    <a:pt x="469" y="11647"/>
                    <a:pt x="857" y="11739"/>
                    <a:pt x="1362" y="10770"/>
                  </a:cubicBezTo>
                  <a:cubicBezTo>
                    <a:pt x="1867" y="9801"/>
                    <a:pt x="2489" y="7770"/>
                    <a:pt x="2800" y="6524"/>
                  </a:cubicBezTo>
                  <a:cubicBezTo>
                    <a:pt x="3111" y="5278"/>
                    <a:pt x="3111" y="4816"/>
                    <a:pt x="3149" y="4262"/>
                  </a:cubicBezTo>
                  <a:cubicBezTo>
                    <a:pt x="3188" y="3709"/>
                    <a:pt x="3266" y="3062"/>
                    <a:pt x="3266" y="3016"/>
                  </a:cubicBezTo>
                  <a:cubicBezTo>
                    <a:pt x="3266" y="2970"/>
                    <a:pt x="3188" y="3524"/>
                    <a:pt x="3266" y="5370"/>
                  </a:cubicBezTo>
                  <a:cubicBezTo>
                    <a:pt x="3344" y="7216"/>
                    <a:pt x="3577" y="10355"/>
                    <a:pt x="3732" y="13078"/>
                  </a:cubicBezTo>
                  <a:cubicBezTo>
                    <a:pt x="3888" y="15801"/>
                    <a:pt x="3965" y="18109"/>
                    <a:pt x="4043" y="19539"/>
                  </a:cubicBezTo>
                  <a:cubicBezTo>
                    <a:pt x="4121" y="20970"/>
                    <a:pt x="4198" y="21524"/>
                    <a:pt x="4393" y="21432"/>
                  </a:cubicBezTo>
                  <a:cubicBezTo>
                    <a:pt x="4587" y="21339"/>
                    <a:pt x="4898" y="20601"/>
                    <a:pt x="5325" y="18616"/>
                  </a:cubicBezTo>
                  <a:cubicBezTo>
                    <a:pt x="5752" y="16632"/>
                    <a:pt x="6296" y="13401"/>
                    <a:pt x="6607" y="10539"/>
                  </a:cubicBezTo>
                  <a:cubicBezTo>
                    <a:pt x="6918" y="7678"/>
                    <a:pt x="6996" y="5186"/>
                    <a:pt x="7034" y="3709"/>
                  </a:cubicBezTo>
                  <a:cubicBezTo>
                    <a:pt x="7073" y="2232"/>
                    <a:pt x="7073" y="1770"/>
                    <a:pt x="7034" y="1816"/>
                  </a:cubicBezTo>
                  <a:cubicBezTo>
                    <a:pt x="6996" y="1862"/>
                    <a:pt x="6918" y="2416"/>
                    <a:pt x="7034" y="3893"/>
                  </a:cubicBezTo>
                  <a:cubicBezTo>
                    <a:pt x="7151" y="5370"/>
                    <a:pt x="7462" y="7770"/>
                    <a:pt x="7734" y="9201"/>
                  </a:cubicBezTo>
                  <a:cubicBezTo>
                    <a:pt x="8006" y="10632"/>
                    <a:pt x="8239" y="11093"/>
                    <a:pt x="8588" y="11416"/>
                  </a:cubicBezTo>
                  <a:cubicBezTo>
                    <a:pt x="8938" y="11739"/>
                    <a:pt x="9404" y="11924"/>
                    <a:pt x="9715" y="11739"/>
                  </a:cubicBezTo>
                  <a:cubicBezTo>
                    <a:pt x="10026" y="11555"/>
                    <a:pt x="10181" y="11001"/>
                    <a:pt x="10453" y="9616"/>
                  </a:cubicBezTo>
                  <a:cubicBezTo>
                    <a:pt x="10725" y="8232"/>
                    <a:pt x="11113" y="6016"/>
                    <a:pt x="11308" y="4678"/>
                  </a:cubicBezTo>
                  <a:cubicBezTo>
                    <a:pt x="11502" y="3339"/>
                    <a:pt x="11502" y="2878"/>
                    <a:pt x="11502" y="2878"/>
                  </a:cubicBezTo>
                  <a:cubicBezTo>
                    <a:pt x="11502" y="2878"/>
                    <a:pt x="11502" y="3339"/>
                    <a:pt x="11657" y="4124"/>
                  </a:cubicBezTo>
                  <a:cubicBezTo>
                    <a:pt x="11813" y="4909"/>
                    <a:pt x="12124" y="6016"/>
                    <a:pt x="12434" y="6801"/>
                  </a:cubicBezTo>
                  <a:cubicBezTo>
                    <a:pt x="12745" y="7586"/>
                    <a:pt x="13056" y="8047"/>
                    <a:pt x="13406" y="8278"/>
                  </a:cubicBezTo>
                  <a:cubicBezTo>
                    <a:pt x="13755" y="8509"/>
                    <a:pt x="14144" y="8509"/>
                    <a:pt x="14610" y="8139"/>
                  </a:cubicBezTo>
                  <a:cubicBezTo>
                    <a:pt x="15076" y="7770"/>
                    <a:pt x="15620" y="7032"/>
                    <a:pt x="16086" y="5786"/>
                  </a:cubicBezTo>
                  <a:cubicBezTo>
                    <a:pt x="16552" y="4539"/>
                    <a:pt x="16941" y="2786"/>
                    <a:pt x="17096" y="1678"/>
                  </a:cubicBezTo>
                  <a:cubicBezTo>
                    <a:pt x="17252" y="570"/>
                    <a:pt x="17174" y="109"/>
                    <a:pt x="16980" y="16"/>
                  </a:cubicBezTo>
                  <a:cubicBezTo>
                    <a:pt x="16785" y="-76"/>
                    <a:pt x="16475" y="201"/>
                    <a:pt x="16164" y="1124"/>
                  </a:cubicBezTo>
                  <a:cubicBezTo>
                    <a:pt x="15853" y="2047"/>
                    <a:pt x="15542" y="3616"/>
                    <a:pt x="15387" y="4724"/>
                  </a:cubicBezTo>
                  <a:cubicBezTo>
                    <a:pt x="15231" y="5832"/>
                    <a:pt x="15231" y="6478"/>
                    <a:pt x="15270" y="7078"/>
                  </a:cubicBezTo>
                  <a:cubicBezTo>
                    <a:pt x="15309" y="7678"/>
                    <a:pt x="15387" y="8232"/>
                    <a:pt x="15620" y="8601"/>
                  </a:cubicBezTo>
                  <a:cubicBezTo>
                    <a:pt x="15853" y="8970"/>
                    <a:pt x="16242" y="9155"/>
                    <a:pt x="17252" y="8832"/>
                  </a:cubicBezTo>
                  <a:cubicBezTo>
                    <a:pt x="18262" y="8509"/>
                    <a:pt x="19893" y="7678"/>
                    <a:pt x="21525" y="68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2200714" y="111638"/>
              <a:ext cx="370039" cy="34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43" fill="norm" stroke="1" extrusionOk="0">
                  <a:moveTo>
                    <a:pt x="2678" y="6599"/>
                  </a:moveTo>
                  <a:cubicBezTo>
                    <a:pt x="2064" y="6470"/>
                    <a:pt x="1450" y="6342"/>
                    <a:pt x="898" y="6085"/>
                  </a:cubicBezTo>
                  <a:cubicBezTo>
                    <a:pt x="346" y="5827"/>
                    <a:pt x="-145" y="5442"/>
                    <a:pt x="39" y="4477"/>
                  </a:cubicBezTo>
                  <a:cubicBezTo>
                    <a:pt x="223" y="3513"/>
                    <a:pt x="1082" y="1970"/>
                    <a:pt x="2310" y="1006"/>
                  </a:cubicBezTo>
                  <a:cubicBezTo>
                    <a:pt x="3537" y="42"/>
                    <a:pt x="5132" y="-344"/>
                    <a:pt x="6298" y="363"/>
                  </a:cubicBezTo>
                  <a:cubicBezTo>
                    <a:pt x="7464" y="1070"/>
                    <a:pt x="8200" y="2870"/>
                    <a:pt x="7955" y="5442"/>
                  </a:cubicBezTo>
                  <a:cubicBezTo>
                    <a:pt x="7710" y="8013"/>
                    <a:pt x="6482" y="11356"/>
                    <a:pt x="5562" y="13670"/>
                  </a:cubicBezTo>
                  <a:cubicBezTo>
                    <a:pt x="4641" y="15985"/>
                    <a:pt x="4028" y="17270"/>
                    <a:pt x="3598" y="18363"/>
                  </a:cubicBezTo>
                  <a:cubicBezTo>
                    <a:pt x="3169" y="19456"/>
                    <a:pt x="2923" y="20356"/>
                    <a:pt x="3291" y="20806"/>
                  </a:cubicBezTo>
                  <a:cubicBezTo>
                    <a:pt x="3660" y="21256"/>
                    <a:pt x="4641" y="21256"/>
                    <a:pt x="6605" y="20806"/>
                  </a:cubicBezTo>
                  <a:cubicBezTo>
                    <a:pt x="8569" y="20356"/>
                    <a:pt x="11514" y="19456"/>
                    <a:pt x="14153" y="19070"/>
                  </a:cubicBezTo>
                  <a:cubicBezTo>
                    <a:pt x="16791" y="18685"/>
                    <a:pt x="19123" y="18813"/>
                    <a:pt x="21455" y="189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475252" y="671122"/>
              <a:ext cx="179070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96" y="20035"/>
                    <a:pt x="1991" y="18470"/>
                    <a:pt x="3000" y="17009"/>
                  </a:cubicBezTo>
                  <a:cubicBezTo>
                    <a:pt x="4009" y="15548"/>
                    <a:pt x="5030" y="14191"/>
                    <a:pt x="6026" y="12991"/>
                  </a:cubicBezTo>
                  <a:cubicBezTo>
                    <a:pt x="7021" y="11791"/>
                    <a:pt x="7991" y="10748"/>
                    <a:pt x="8962" y="9809"/>
                  </a:cubicBezTo>
                  <a:cubicBezTo>
                    <a:pt x="9932" y="8870"/>
                    <a:pt x="10902" y="8035"/>
                    <a:pt x="11885" y="7252"/>
                  </a:cubicBezTo>
                  <a:cubicBezTo>
                    <a:pt x="12868" y="6470"/>
                    <a:pt x="13864" y="5739"/>
                    <a:pt x="14885" y="5009"/>
                  </a:cubicBezTo>
                  <a:cubicBezTo>
                    <a:pt x="15906" y="4278"/>
                    <a:pt x="16953" y="3548"/>
                    <a:pt x="17911" y="2870"/>
                  </a:cubicBezTo>
                  <a:cubicBezTo>
                    <a:pt x="18868" y="2191"/>
                    <a:pt x="19736" y="1565"/>
                    <a:pt x="20336" y="1096"/>
                  </a:cubicBezTo>
                  <a:cubicBezTo>
                    <a:pt x="20936" y="626"/>
                    <a:pt x="21268" y="31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976902" y="740972"/>
              <a:ext cx="13017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9" y="20278"/>
                    <a:pt x="2178" y="18955"/>
                    <a:pt x="3337" y="17633"/>
                  </a:cubicBezTo>
                  <a:cubicBezTo>
                    <a:pt x="4496" y="16310"/>
                    <a:pt x="5725" y="14988"/>
                    <a:pt x="6972" y="13739"/>
                  </a:cubicBezTo>
                  <a:cubicBezTo>
                    <a:pt x="8219" y="12490"/>
                    <a:pt x="9483" y="11314"/>
                    <a:pt x="10765" y="10212"/>
                  </a:cubicBezTo>
                  <a:cubicBezTo>
                    <a:pt x="12047" y="9110"/>
                    <a:pt x="13346" y="8082"/>
                    <a:pt x="14699" y="6906"/>
                  </a:cubicBezTo>
                  <a:cubicBezTo>
                    <a:pt x="16051" y="5731"/>
                    <a:pt x="17456" y="4408"/>
                    <a:pt x="18615" y="3233"/>
                  </a:cubicBezTo>
                  <a:cubicBezTo>
                    <a:pt x="19774" y="2057"/>
                    <a:pt x="20687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2780302" y="226622"/>
              <a:ext cx="6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2780302" y="404422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3423364" y="85714"/>
              <a:ext cx="245939" cy="327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24" fill="norm" stroke="1" extrusionOk="0">
                  <a:moveTo>
                    <a:pt x="21451" y="4233"/>
                  </a:moveTo>
                  <a:cubicBezTo>
                    <a:pt x="20343" y="3126"/>
                    <a:pt x="19236" y="2018"/>
                    <a:pt x="18313" y="1256"/>
                  </a:cubicBezTo>
                  <a:cubicBezTo>
                    <a:pt x="17389" y="495"/>
                    <a:pt x="16651" y="79"/>
                    <a:pt x="15359" y="10"/>
                  </a:cubicBezTo>
                  <a:cubicBezTo>
                    <a:pt x="14066" y="-59"/>
                    <a:pt x="12220" y="218"/>
                    <a:pt x="10189" y="1533"/>
                  </a:cubicBezTo>
                  <a:cubicBezTo>
                    <a:pt x="8159" y="2849"/>
                    <a:pt x="5943" y="5203"/>
                    <a:pt x="4189" y="8179"/>
                  </a:cubicBezTo>
                  <a:cubicBezTo>
                    <a:pt x="2436" y="11156"/>
                    <a:pt x="1143" y="14756"/>
                    <a:pt x="497" y="16903"/>
                  </a:cubicBezTo>
                  <a:cubicBezTo>
                    <a:pt x="-149" y="19049"/>
                    <a:pt x="-149" y="19741"/>
                    <a:pt x="405" y="20364"/>
                  </a:cubicBezTo>
                  <a:cubicBezTo>
                    <a:pt x="959" y="20987"/>
                    <a:pt x="2066" y="21541"/>
                    <a:pt x="5574" y="21403"/>
                  </a:cubicBezTo>
                  <a:cubicBezTo>
                    <a:pt x="9082" y="21264"/>
                    <a:pt x="14989" y="20433"/>
                    <a:pt x="20897" y="196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3692902" y="268869"/>
              <a:ext cx="94165" cy="175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5" h="21056" fill="norm" stroke="1" extrusionOk="0">
                  <a:moveTo>
                    <a:pt x="19693" y="5601"/>
                  </a:moveTo>
                  <a:cubicBezTo>
                    <a:pt x="17855" y="4584"/>
                    <a:pt x="16017" y="3568"/>
                    <a:pt x="14178" y="2424"/>
                  </a:cubicBezTo>
                  <a:cubicBezTo>
                    <a:pt x="12340" y="1281"/>
                    <a:pt x="10502" y="10"/>
                    <a:pt x="7974" y="518"/>
                  </a:cubicBezTo>
                  <a:cubicBezTo>
                    <a:pt x="5446" y="1027"/>
                    <a:pt x="2229" y="3314"/>
                    <a:pt x="851" y="6490"/>
                  </a:cubicBezTo>
                  <a:cubicBezTo>
                    <a:pt x="-528" y="9667"/>
                    <a:pt x="-68" y="13732"/>
                    <a:pt x="1081" y="16401"/>
                  </a:cubicBezTo>
                  <a:cubicBezTo>
                    <a:pt x="2229" y="19069"/>
                    <a:pt x="4068" y="20340"/>
                    <a:pt x="6136" y="20848"/>
                  </a:cubicBezTo>
                  <a:cubicBezTo>
                    <a:pt x="8204" y="21356"/>
                    <a:pt x="10502" y="21102"/>
                    <a:pt x="13259" y="18180"/>
                  </a:cubicBezTo>
                  <a:cubicBezTo>
                    <a:pt x="16017" y="15257"/>
                    <a:pt x="19234" y="9667"/>
                    <a:pt x="20153" y="6236"/>
                  </a:cubicBezTo>
                  <a:cubicBezTo>
                    <a:pt x="21072" y="2805"/>
                    <a:pt x="19693" y="1535"/>
                    <a:pt x="17855" y="772"/>
                  </a:cubicBezTo>
                  <a:cubicBezTo>
                    <a:pt x="16017" y="10"/>
                    <a:pt x="13719" y="-244"/>
                    <a:pt x="12340" y="264"/>
                  </a:cubicBezTo>
                  <a:cubicBezTo>
                    <a:pt x="10961" y="772"/>
                    <a:pt x="10502" y="2043"/>
                    <a:pt x="10961" y="3187"/>
                  </a:cubicBezTo>
                  <a:cubicBezTo>
                    <a:pt x="11421" y="4330"/>
                    <a:pt x="12800" y="5347"/>
                    <a:pt x="14178" y="63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3883085" y="283772"/>
              <a:ext cx="179918" cy="12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6" fill="norm" stroke="1" extrusionOk="0">
                  <a:moveTo>
                    <a:pt x="1016" y="0"/>
                  </a:moveTo>
                  <a:cubicBezTo>
                    <a:pt x="508" y="4393"/>
                    <a:pt x="0" y="8786"/>
                    <a:pt x="0" y="12447"/>
                  </a:cubicBezTo>
                  <a:cubicBezTo>
                    <a:pt x="0" y="16108"/>
                    <a:pt x="508" y="19037"/>
                    <a:pt x="1906" y="20319"/>
                  </a:cubicBezTo>
                  <a:cubicBezTo>
                    <a:pt x="3304" y="21600"/>
                    <a:pt x="5591" y="21234"/>
                    <a:pt x="7242" y="19037"/>
                  </a:cubicBezTo>
                  <a:cubicBezTo>
                    <a:pt x="8894" y="16841"/>
                    <a:pt x="9911" y="12814"/>
                    <a:pt x="10673" y="9519"/>
                  </a:cubicBezTo>
                  <a:cubicBezTo>
                    <a:pt x="11435" y="6224"/>
                    <a:pt x="11944" y="3661"/>
                    <a:pt x="12198" y="3295"/>
                  </a:cubicBezTo>
                  <a:cubicBezTo>
                    <a:pt x="12452" y="2929"/>
                    <a:pt x="12452" y="4759"/>
                    <a:pt x="12579" y="6773"/>
                  </a:cubicBezTo>
                  <a:cubicBezTo>
                    <a:pt x="12706" y="8786"/>
                    <a:pt x="12960" y="10983"/>
                    <a:pt x="14485" y="12631"/>
                  </a:cubicBezTo>
                  <a:cubicBezTo>
                    <a:pt x="16009" y="14278"/>
                    <a:pt x="18805" y="15376"/>
                    <a:pt x="21600" y="164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4092635" y="241633"/>
              <a:ext cx="91018" cy="15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2009" y="6872"/>
                  </a:moveTo>
                  <a:cubicBezTo>
                    <a:pt x="1005" y="12272"/>
                    <a:pt x="0" y="17672"/>
                    <a:pt x="0" y="17222"/>
                  </a:cubicBezTo>
                  <a:cubicBezTo>
                    <a:pt x="0" y="16772"/>
                    <a:pt x="1005" y="10472"/>
                    <a:pt x="2260" y="6572"/>
                  </a:cubicBezTo>
                  <a:cubicBezTo>
                    <a:pt x="3516" y="2672"/>
                    <a:pt x="5023" y="1172"/>
                    <a:pt x="7033" y="422"/>
                  </a:cubicBezTo>
                  <a:cubicBezTo>
                    <a:pt x="9042" y="-328"/>
                    <a:pt x="11553" y="-328"/>
                    <a:pt x="13563" y="2522"/>
                  </a:cubicBezTo>
                  <a:cubicBezTo>
                    <a:pt x="15572" y="5372"/>
                    <a:pt x="17079" y="11072"/>
                    <a:pt x="18335" y="14672"/>
                  </a:cubicBezTo>
                  <a:cubicBezTo>
                    <a:pt x="19591" y="18272"/>
                    <a:pt x="20595" y="19772"/>
                    <a:pt x="21600" y="212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4273057" y="80572"/>
              <a:ext cx="82046" cy="32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00" fill="norm" stroke="1" extrusionOk="0">
                  <a:moveTo>
                    <a:pt x="13160" y="0"/>
                  </a:moveTo>
                  <a:cubicBezTo>
                    <a:pt x="10945" y="2090"/>
                    <a:pt x="8730" y="4181"/>
                    <a:pt x="6791" y="6898"/>
                  </a:cubicBezTo>
                  <a:cubicBezTo>
                    <a:pt x="4853" y="9615"/>
                    <a:pt x="3191" y="12960"/>
                    <a:pt x="2083" y="15120"/>
                  </a:cubicBezTo>
                  <a:cubicBezTo>
                    <a:pt x="976" y="17280"/>
                    <a:pt x="422" y="18255"/>
                    <a:pt x="145" y="19092"/>
                  </a:cubicBezTo>
                  <a:cubicBezTo>
                    <a:pt x="-132" y="19928"/>
                    <a:pt x="-132" y="20625"/>
                    <a:pt x="1253" y="21043"/>
                  </a:cubicBezTo>
                  <a:cubicBezTo>
                    <a:pt x="2637" y="21461"/>
                    <a:pt x="5406" y="21600"/>
                    <a:pt x="8730" y="20973"/>
                  </a:cubicBezTo>
                  <a:cubicBezTo>
                    <a:pt x="12053" y="20346"/>
                    <a:pt x="15930" y="18952"/>
                    <a:pt x="18145" y="17907"/>
                  </a:cubicBezTo>
                  <a:cubicBezTo>
                    <a:pt x="20360" y="16862"/>
                    <a:pt x="20914" y="16165"/>
                    <a:pt x="21468" y="154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4272551" y="226622"/>
              <a:ext cx="1270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4424951" y="245672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4437651" y="182172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4499929" y="242809"/>
              <a:ext cx="83773" cy="18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191" fill="norm" stroke="1" extrusionOk="0">
                  <a:moveTo>
                    <a:pt x="1932" y="7039"/>
                  </a:moveTo>
                  <a:cubicBezTo>
                    <a:pt x="852" y="8529"/>
                    <a:pt x="-228" y="10019"/>
                    <a:pt x="42" y="9025"/>
                  </a:cubicBezTo>
                  <a:cubicBezTo>
                    <a:pt x="312" y="8032"/>
                    <a:pt x="1932" y="4557"/>
                    <a:pt x="3822" y="2446"/>
                  </a:cubicBezTo>
                  <a:cubicBezTo>
                    <a:pt x="5712" y="336"/>
                    <a:pt x="7872" y="-409"/>
                    <a:pt x="10302" y="212"/>
                  </a:cubicBezTo>
                  <a:cubicBezTo>
                    <a:pt x="12732" y="832"/>
                    <a:pt x="15432" y="2819"/>
                    <a:pt x="17322" y="6543"/>
                  </a:cubicBezTo>
                  <a:cubicBezTo>
                    <a:pt x="19212" y="10267"/>
                    <a:pt x="20292" y="15729"/>
                    <a:pt x="21372" y="211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4601533" y="224505"/>
              <a:ext cx="170553" cy="58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528" fill="norm" stroke="1" extrusionOk="0">
                  <a:moveTo>
                    <a:pt x="16154" y="3097"/>
                  </a:moveTo>
                  <a:cubicBezTo>
                    <a:pt x="16154" y="2323"/>
                    <a:pt x="16154" y="1548"/>
                    <a:pt x="16020" y="968"/>
                  </a:cubicBezTo>
                  <a:cubicBezTo>
                    <a:pt x="15887" y="387"/>
                    <a:pt x="15620" y="0"/>
                    <a:pt x="14820" y="0"/>
                  </a:cubicBezTo>
                  <a:cubicBezTo>
                    <a:pt x="14020" y="0"/>
                    <a:pt x="12687" y="387"/>
                    <a:pt x="11487" y="1355"/>
                  </a:cubicBezTo>
                  <a:cubicBezTo>
                    <a:pt x="10287" y="2323"/>
                    <a:pt x="9220" y="3871"/>
                    <a:pt x="8954" y="4839"/>
                  </a:cubicBezTo>
                  <a:cubicBezTo>
                    <a:pt x="8687" y="5806"/>
                    <a:pt x="9220" y="6194"/>
                    <a:pt x="10154" y="6310"/>
                  </a:cubicBezTo>
                  <a:cubicBezTo>
                    <a:pt x="11087" y="6426"/>
                    <a:pt x="12420" y="6271"/>
                    <a:pt x="14287" y="5574"/>
                  </a:cubicBezTo>
                  <a:cubicBezTo>
                    <a:pt x="16154" y="4877"/>
                    <a:pt x="18554" y="3639"/>
                    <a:pt x="19887" y="2748"/>
                  </a:cubicBezTo>
                  <a:cubicBezTo>
                    <a:pt x="21220" y="1858"/>
                    <a:pt x="21487" y="1316"/>
                    <a:pt x="21487" y="1394"/>
                  </a:cubicBezTo>
                  <a:cubicBezTo>
                    <a:pt x="21487" y="1471"/>
                    <a:pt x="21220" y="2168"/>
                    <a:pt x="20820" y="3794"/>
                  </a:cubicBezTo>
                  <a:cubicBezTo>
                    <a:pt x="20420" y="5419"/>
                    <a:pt x="19887" y="7974"/>
                    <a:pt x="19087" y="10297"/>
                  </a:cubicBezTo>
                  <a:cubicBezTo>
                    <a:pt x="18287" y="12619"/>
                    <a:pt x="17220" y="14710"/>
                    <a:pt x="15487" y="16374"/>
                  </a:cubicBezTo>
                  <a:cubicBezTo>
                    <a:pt x="13754" y="18039"/>
                    <a:pt x="11354" y="19277"/>
                    <a:pt x="9487" y="20052"/>
                  </a:cubicBezTo>
                  <a:cubicBezTo>
                    <a:pt x="7620" y="20826"/>
                    <a:pt x="6287" y="21135"/>
                    <a:pt x="4954" y="21329"/>
                  </a:cubicBezTo>
                  <a:cubicBezTo>
                    <a:pt x="3620" y="21523"/>
                    <a:pt x="2287" y="21600"/>
                    <a:pt x="1354" y="21445"/>
                  </a:cubicBezTo>
                  <a:cubicBezTo>
                    <a:pt x="420" y="21290"/>
                    <a:pt x="-113" y="20903"/>
                    <a:pt x="20" y="20052"/>
                  </a:cubicBezTo>
                  <a:cubicBezTo>
                    <a:pt x="154" y="19200"/>
                    <a:pt x="954" y="17884"/>
                    <a:pt x="3354" y="16761"/>
                  </a:cubicBezTo>
                  <a:cubicBezTo>
                    <a:pt x="5754" y="15639"/>
                    <a:pt x="9754" y="14710"/>
                    <a:pt x="13754" y="137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5163123" y="94548"/>
              <a:ext cx="157180" cy="36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524" fill="norm" stroke="1" extrusionOk="0">
                  <a:moveTo>
                    <a:pt x="21105" y="1061"/>
                  </a:moveTo>
                  <a:cubicBezTo>
                    <a:pt x="19684" y="682"/>
                    <a:pt x="18263" y="303"/>
                    <a:pt x="16700" y="113"/>
                  </a:cubicBezTo>
                  <a:cubicBezTo>
                    <a:pt x="15137" y="-76"/>
                    <a:pt x="13431" y="-76"/>
                    <a:pt x="11584" y="492"/>
                  </a:cubicBezTo>
                  <a:cubicBezTo>
                    <a:pt x="9737" y="1061"/>
                    <a:pt x="7747" y="2198"/>
                    <a:pt x="5616" y="4787"/>
                  </a:cubicBezTo>
                  <a:cubicBezTo>
                    <a:pt x="3484" y="7377"/>
                    <a:pt x="1210" y="11419"/>
                    <a:pt x="358" y="14135"/>
                  </a:cubicBezTo>
                  <a:cubicBezTo>
                    <a:pt x="-495" y="16850"/>
                    <a:pt x="73" y="18240"/>
                    <a:pt x="3200" y="19250"/>
                  </a:cubicBezTo>
                  <a:cubicBezTo>
                    <a:pt x="6326" y="20261"/>
                    <a:pt x="12010" y="20892"/>
                    <a:pt x="17694" y="21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5366868" y="239322"/>
              <a:ext cx="174525" cy="156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81" fill="norm" stroke="1" extrusionOk="0">
                  <a:moveTo>
                    <a:pt x="3643" y="0"/>
                  </a:moveTo>
                  <a:cubicBezTo>
                    <a:pt x="2602" y="864"/>
                    <a:pt x="1561" y="1728"/>
                    <a:pt x="911" y="4608"/>
                  </a:cubicBezTo>
                  <a:cubicBezTo>
                    <a:pt x="260" y="7488"/>
                    <a:pt x="0" y="12384"/>
                    <a:pt x="0" y="15696"/>
                  </a:cubicBezTo>
                  <a:cubicBezTo>
                    <a:pt x="0" y="19008"/>
                    <a:pt x="260" y="20736"/>
                    <a:pt x="911" y="21168"/>
                  </a:cubicBezTo>
                  <a:cubicBezTo>
                    <a:pt x="1561" y="21600"/>
                    <a:pt x="2602" y="20736"/>
                    <a:pt x="3383" y="19584"/>
                  </a:cubicBezTo>
                  <a:cubicBezTo>
                    <a:pt x="4164" y="18432"/>
                    <a:pt x="4684" y="16992"/>
                    <a:pt x="5335" y="15552"/>
                  </a:cubicBezTo>
                  <a:cubicBezTo>
                    <a:pt x="5986" y="14112"/>
                    <a:pt x="6766" y="12672"/>
                    <a:pt x="7807" y="12672"/>
                  </a:cubicBezTo>
                  <a:cubicBezTo>
                    <a:pt x="8848" y="12672"/>
                    <a:pt x="10149" y="14112"/>
                    <a:pt x="11581" y="14832"/>
                  </a:cubicBezTo>
                  <a:cubicBezTo>
                    <a:pt x="13012" y="15552"/>
                    <a:pt x="14573" y="15552"/>
                    <a:pt x="16265" y="14400"/>
                  </a:cubicBezTo>
                  <a:cubicBezTo>
                    <a:pt x="17957" y="13248"/>
                    <a:pt x="19778" y="10944"/>
                    <a:pt x="20689" y="9072"/>
                  </a:cubicBezTo>
                  <a:cubicBezTo>
                    <a:pt x="21600" y="7200"/>
                    <a:pt x="21600" y="5760"/>
                    <a:pt x="21210" y="4032"/>
                  </a:cubicBezTo>
                  <a:cubicBezTo>
                    <a:pt x="20819" y="2304"/>
                    <a:pt x="20039" y="288"/>
                    <a:pt x="19518" y="288"/>
                  </a:cubicBezTo>
                  <a:cubicBezTo>
                    <a:pt x="18998" y="288"/>
                    <a:pt x="18737" y="2304"/>
                    <a:pt x="18477" y="4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5594798" y="246680"/>
              <a:ext cx="90885" cy="14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042" fill="norm" stroke="1" extrusionOk="0">
                  <a:moveTo>
                    <a:pt x="18810" y="6520"/>
                  </a:moveTo>
                  <a:cubicBezTo>
                    <a:pt x="17338" y="5249"/>
                    <a:pt x="15865" y="3978"/>
                    <a:pt x="13901" y="3502"/>
                  </a:cubicBezTo>
                  <a:cubicBezTo>
                    <a:pt x="11938" y="3025"/>
                    <a:pt x="9483" y="3343"/>
                    <a:pt x="7029" y="5567"/>
                  </a:cubicBezTo>
                  <a:cubicBezTo>
                    <a:pt x="4574" y="7790"/>
                    <a:pt x="2120" y="11920"/>
                    <a:pt x="892" y="14778"/>
                  </a:cubicBezTo>
                  <a:cubicBezTo>
                    <a:pt x="-335" y="17637"/>
                    <a:pt x="-335" y="19225"/>
                    <a:pt x="1138" y="20178"/>
                  </a:cubicBezTo>
                  <a:cubicBezTo>
                    <a:pt x="2610" y="21131"/>
                    <a:pt x="5556" y="21449"/>
                    <a:pt x="8747" y="20337"/>
                  </a:cubicBezTo>
                  <a:cubicBezTo>
                    <a:pt x="11938" y="19225"/>
                    <a:pt x="15374" y="16684"/>
                    <a:pt x="17583" y="13825"/>
                  </a:cubicBezTo>
                  <a:cubicBezTo>
                    <a:pt x="19792" y="10967"/>
                    <a:pt x="20774" y="7790"/>
                    <a:pt x="21020" y="5408"/>
                  </a:cubicBezTo>
                  <a:cubicBezTo>
                    <a:pt x="21265" y="3025"/>
                    <a:pt x="20774" y="1437"/>
                    <a:pt x="19056" y="643"/>
                  </a:cubicBezTo>
                  <a:cubicBezTo>
                    <a:pt x="17338" y="-151"/>
                    <a:pt x="14392" y="-151"/>
                    <a:pt x="13901" y="325"/>
                  </a:cubicBezTo>
                  <a:cubicBezTo>
                    <a:pt x="13410" y="802"/>
                    <a:pt x="15374" y="1755"/>
                    <a:pt x="16847" y="2390"/>
                  </a:cubicBezTo>
                  <a:cubicBezTo>
                    <a:pt x="18320" y="3025"/>
                    <a:pt x="19301" y="3343"/>
                    <a:pt x="20283" y="36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5720351" y="188522"/>
              <a:ext cx="152401" cy="235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8679"/>
                  </a:moveTo>
                  <a:cubicBezTo>
                    <a:pt x="300" y="7714"/>
                    <a:pt x="600" y="6750"/>
                    <a:pt x="1650" y="6268"/>
                  </a:cubicBezTo>
                  <a:cubicBezTo>
                    <a:pt x="2700" y="5786"/>
                    <a:pt x="4500" y="5786"/>
                    <a:pt x="6450" y="6654"/>
                  </a:cubicBezTo>
                  <a:cubicBezTo>
                    <a:pt x="8400" y="7521"/>
                    <a:pt x="10500" y="9257"/>
                    <a:pt x="11850" y="11571"/>
                  </a:cubicBezTo>
                  <a:cubicBezTo>
                    <a:pt x="13200" y="13886"/>
                    <a:pt x="13800" y="16779"/>
                    <a:pt x="13800" y="18707"/>
                  </a:cubicBezTo>
                  <a:cubicBezTo>
                    <a:pt x="13800" y="20636"/>
                    <a:pt x="13200" y="21600"/>
                    <a:pt x="12450" y="21407"/>
                  </a:cubicBezTo>
                  <a:cubicBezTo>
                    <a:pt x="11700" y="21214"/>
                    <a:pt x="10800" y="19864"/>
                    <a:pt x="10650" y="16971"/>
                  </a:cubicBezTo>
                  <a:cubicBezTo>
                    <a:pt x="10500" y="14079"/>
                    <a:pt x="11100" y="9643"/>
                    <a:pt x="13050" y="6557"/>
                  </a:cubicBezTo>
                  <a:cubicBezTo>
                    <a:pt x="15000" y="3471"/>
                    <a:pt x="18300" y="173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5951845" y="81057"/>
              <a:ext cx="21978" cy="356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8" h="21385" fill="norm" stroke="1" extrusionOk="0">
                  <a:moveTo>
                    <a:pt x="14988" y="1115"/>
                  </a:moveTo>
                  <a:cubicBezTo>
                    <a:pt x="13024" y="479"/>
                    <a:pt x="11061" y="-156"/>
                    <a:pt x="12043" y="35"/>
                  </a:cubicBezTo>
                  <a:cubicBezTo>
                    <a:pt x="13024" y="225"/>
                    <a:pt x="16952" y="1242"/>
                    <a:pt x="18915" y="3592"/>
                  </a:cubicBezTo>
                  <a:cubicBezTo>
                    <a:pt x="20879" y="5943"/>
                    <a:pt x="20879" y="9628"/>
                    <a:pt x="18915" y="12550"/>
                  </a:cubicBezTo>
                  <a:cubicBezTo>
                    <a:pt x="16952" y="15472"/>
                    <a:pt x="13024" y="17632"/>
                    <a:pt x="9097" y="19093"/>
                  </a:cubicBezTo>
                  <a:cubicBezTo>
                    <a:pt x="5170" y="20555"/>
                    <a:pt x="1243" y="21317"/>
                    <a:pt x="261" y="21380"/>
                  </a:cubicBezTo>
                  <a:cubicBezTo>
                    <a:pt x="-721" y="21444"/>
                    <a:pt x="1243" y="20809"/>
                    <a:pt x="3206" y="201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5972235" y="239322"/>
              <a:ext cx="116418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53" y="0"/>
                  </a:moveTo>
                  <a:cubicBezTo>
                    <a:pt x="10211" y="2400"/>
                    <a:pt x="7069" y="4800"/>
                    <a:pt x="4516" y="6900"/>
                  </a:cubicBezTo>
                  <a:cubicBezTo>
                    <a:pt x="1964" y="9000"/>
                    <a:pt x="0" y="10800"/>
                    <a:pt x="0" y="13050"/>
                  </a:cubicBezTo>
                  <a:cubicBezTo>
                    <a:pt x="0" y="15300"/>
                    <a:pt x="1964" y="18000"/>
                    <a:pt x="5891" y="19500"/>
                  </a:cubicBezTo>
                  <a:cubicBezTo>
                    <a:pt x="9818" y="21000"/>
                    <a:pt x="15709" y="213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6152151" y="200290"/>
              <a:ext cx="82551" cy="22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21600" y="6203"/>
                  </a:moveTo>
                  <a:cubicBezTo>
                    <a:pt x="21600" y="5184"/>
                    <a:pt x="21600" y="4165"/>
                    <a:pt x="21600" y="3146"/>
                  </a:cubicBezTo>
                  <a:cubicBezTo>
                    <a:pt x="21600" y="2127"/>
                    <a:pt x="21600" y="1108"/>
                    <a:pt x="20215" y="497"/>
                  </a:cubicBezTo>
                  <a:cubicBezTo>
                    <a:pt x="18831" y="-114"/>
                    <a:pt x="16062" y="-318"/>
                    <a:pt x="12738" y="803"/>
                  </a:cubicBezTo>
                  <a:cubicBezTo>
                    <a:pt x="9415" y="1924"/>
                    <a:pt x="5538" y="4369"/>
                    <a:pt x="3877" y="6610"/>
                  </a:cubicBezTo>
                  <a:cubicBezTo>
                    <a:pt x="2215" y="8852"/>
                    <a:pt x="2769" y="10890"/>
                    <a:pt x="6092" y="12724"/>
                  </a:cubicBezTo>
                  <a:cubicBezTo>
                    <a:pt x="9415" y="14557"/>
                    <a:pt x="15508" y="16188"/>
                    <a:pt x="18000" y="17512"/>
                  </a:cubicBezTo>
                  <a:cubicBezTo>
                    <a:pt x="20492" y="18837"/>
                    <a:pt x="19385" y="19856"/>
                    <a:pt x="17169" y="20467"/>
                  </a:cubicBezTo>
                  <a:cubicBezTo>
                    <a:pt x="14954" y="21078"/>
                    <a:pt x="11631" y="21282"/>
                    <a:pt x="8585" y="21180"/>
                  </a:cubicBezTo>
                  <a:cubicBezTo>
                    <a:pt x="5538" y="21078"/>
                    <a:pt x="2769" y="20671"/>
                    <a:pt x="0" y="202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6650357" y="-1"/>
              <a:ext cx="130446" cy="436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3" fill="norm" stroke="1" extrusionOk="0">
                  <a:moveTo>
                    <a:pt x="21470" y="2407"/>
                  </a:moveTo>
                  <a:cubicBezTo>
                    <a:pt x="17289" y="1573"/>
                    <a:pt x="13109" y="738"/>
                    <a:pt x="10147" y="320"/>
                  </a:cubicBezTo>
                  <a:cubicBezTo>
                    <a:pt x="7186" y="-97"/>
                    <a:pt x="5444" y="-97"/>
                    <a:pt x="4051" y="268"/>
                  </a:cubicBezTo>
                  <a:cubicBezTo>
                    <a:pt x="2657" y="633"/>
                    <a:pt x="1612" y="1364"/>
                    <a:pt x="915" y="3242"/>
                  </a:cubicBezTo>
                  <a:cubicBezTo>
                    <a:pt x="218" y="5120"/>
                    <a:pt x="-130" y="8146"/>
                    <a:pt x="44" y="11381"/>
                  </a:cubicBezTo>
                  <a:cubicBezTo>
                    <a:pt x="218" y="14616"/>
                    <a:pt x="915" y="18060"/>
                    <a:pt x="1612" y="215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6577601" y="277422"/>
              <a:ext cx="2222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" y="16457"/>
                    <a:pt x="1234" y="11314"/>
                    <a:pt x="4834" y="7714"/>
                  </a:cubicBezTo>
                  <a:cubicBezTo>
                    <a:pt x="8434" y="4114"/>
                    <a:pt x="15017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6751168" y="226622"/>
              <a:ext cx="264585" cy="20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8572" y="5344"/>
                  </a:moveTo>
                  <a:cubicBezTo>
                    <a:pt x="7029" y="4899"/>
                    <a:pt x="5486" y="4454"/>
                    <a:pt x="4029" y="5122"/>
                  </a:cubicBezTo>
                  <a:cubicBezTo>
                    <a:pt x="2572" y="5790"/>
                    <a:pt x="1200" y="7571"/>
                    <a:pt x="515" y="9687"/>
                  </a:cubicBezTo>
                  <a:cubicBezTo>
                    <a:pt x="-171" y="11802"/>
                    <a:pt x="-171" y="14252"/>
                    <a:pt x="515" y="16033"/>
                  </a:cubicBezTo>
                  <a:cubicBezTo>
                    <a:pt x="1200" y="17814"/>
                    <a:pt x="2572" y="18928"/>
                    <a:pt x="3943" y="18705"/>
                  </a:cubicBezTo>
                  <a:cubicBezTo>
                    <a:pt x="5315" y="18482"/>
                    <a:pt x="6686" y="16924"/>
                    <a:pt x="7372" y="15031"/>
                  </a:cubicBezTo>
                  <a:cubicBezTo>
                    <a:pt x="8058" y="13138"/>
                    <a:pt x="8058" y="10911"/>
                    <a:pt x="7972" y="9241"/>
                  </a:cubicBezTo>
                  <a:cubicBezTo>
                    <a:pt x="7886" y="7571"/>
                    <a:pt x="7715" y="6458"/>
                    <a:pt x="8058" y="5901"/>
                  </a:cubicBezTo>
                  <a:cubicBezTo>
                    <a:pt x="8400" y="5344"/>
                    <a:pt x="9258" y="5344"/>
                    <a:pt x="10458" y="6012"/>
                  </a:cubicBezTo>
                  <a:cubicBezTo>
                    <a:pt x="11658" y="6680"/>
                    <a:pt x="13200" y="8016"/>
                    <a:pt x="14229" y="10355"/>
                  </a:cubicBezTo>
                  <a:cubicBezTo>
                    <a:pt x="15258" y="12693"/>
                    <a:pt x="15772" y="16033"/>
                    <a:pt x="15943" y="18260"/>
                  </a:cubicBezTo>
                  <a:cubicBezTo>
                    <a:pt x="16115" y="20487"/>
                    <a:pt x="15943" y="21600"/>
                    <a:pt x="15600" y="21600"/>
                  </a:cubicBezTo>
                  <a:cubicBezTo>
                    <a:pt x="15258" y="21600"/>
                    <a:pt x="14743" y="20487"/>
                    <a:pt x="14315" y="17926"/>
                  </a:cubicBezTo>
                  <a:cubicBezTo>
                    <a:pt x="13886" y="15365"/>
                    <a:pt x="13543" y="11357"/>
                    <a:pt x="14315" y="8128"/>
                  </a:cubicBezTo>
                  <a:cubicBezTo>
                    <a:pt x="15086" y="4899"/>
                    <a:pt x="16972" y="2449"/>
                    <a:pt x="18343" y="1225"/>
                  </a:cubicBezTo>
                  <a:cubicBezTo>
                    <a:pt x="19715" y="0"/>
                    <a:pt x="20572" y="0"/>
                    <a:pt x="2142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7288801" y="236345"/>
              <a:ext cx="228601" cy="20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0" y="8641"/>
                  </a:moveTo>
                  <a:cubicBezTo>
                    <a:pt x="2400" y="9069"/>
                    <a:pt x="4800" y="9497"/>
                    <a:pt x="6900" y="8855"/>
                  </a:cubicBezTo>
                  <a:cubicBezTo>
                    <a:pt x="9000" y="8213"/>
                    <a:pt x="10800" y="6503"/>
                    <a:pt x="11800" y="5006"/>
                  </a:cubicBezTo>
                  <a:cubicBezTo>
                    <a:pt x="12800" y="3509"/>
                    <a:pt x="13000" y="2225"/>
                    <a:pt x="12200" y="1263"/>
                  </a:cubicBezTo>
                  <a:cubicBezTo>
                    <a:pt x="11400" y="301"/>
                    <a:pt x="9600" y="-341"/>
                    <a:pt x="7700" y="194"/>
                  </a:cubicBezTo>
                  <a:cubicBezTo>
                    <a:pt x="5800" y="728"/>
                    <a:pt x="3800" y="2439"/>
                    <a:pt x="2500" y="5540"/>
                  </a:cubicBezTo>
                  <a:cubicBezTo>
                    <a:pt x="1200" y="8641"/>
                    <a:pt x="600" y="13132"/>
                    <a:pt x="600" y="15912"/>
                  </a:cubicBezTo>
                  <a:cubicBezTo>
                    <a:pt x="600" y="18693"/>
                    <a:pt x="1200" y="19762"/>
                    <a:pt x="2700" y="20404"/>
                  </a:cubicBezTo>
                  <a:cubicBezTo>
                    <a:pt x="4200" y="21045"/>
                    <a:pt x="6600" y="21259"/>
                    <a:pt x="9900" y="20510"/>
                  </a:cubicBezTo>
                  <a:cubicBezTo>
                    <a:pt x="13200" y="19762"/>
                    <a:pt x="17400" y="18051"/>
                    <a:pt x="21600" y="163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7511647" y="65755"/>
              <a:ext cx="904550" cy="738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37" fill="norm" stroke="1" extrusionOk="0">
                  <a:moveTo>
                    <a:pt x="3468" y="7282"/>
                  </a:moveTo>
                  <a:cubicBezTo>
                    <a:pt x="3115" y="6603"/>
                    <a:pt x="2762" y="5925"/>
                    <a:pt x="2459" y="5585"/>
                  </a:cubicBezTo>
                  <a:cubicBezTo>
                    <a:pt x="2156" y="5246"/>
                    <a:pt x="1904" y="5246"/>
                    <a:pt x="1525" y="5678"/>
                  </a:cubicBezTo>
                  <a:cubicBezTo>
                    <a:pt x="1147" y="6110"/>
                    <a:pt x="642" y="6974"/>
                    <a:pt x="365" y="7560"/>
                  </a:cubicBezTo>
                  <a:cubicBezTo>
                    <a:pt x="87" y="8146"/>
                    <a:pt x="36" y="8455"/>
                    <a:pt x="11" y="8763"/>
                  </a:cubicBezTo>
                  <a:cubicBezTo>
                    <a:pt x="-14" y="9072"/>
                    <a:pt x="-14" y="9381"/>
                    <a:pt x="213" y="9504"/>
                  </a:cubicBezTo>
                  <a:cubicBezTo>
                    <a:pt x="440" y="9627"/>
                    <a:pt x="894" y="9566"/>
                    <a:pt x="1298" y="9257"/>
                  </a:cubicBezTo>
                  <a:cubicBezTo>
                    <a:pt x="1702" y="8949"/>
                    <a:pt x="2055" y="8393"/>
                    <a:pt x="2358" y="7838"/>
                  </a:cubicBezTo>
                  <a:cubicBezTo>
                    <a:pt x="2661" y="7282"/>
                    <a:pt x="2913" y="6727"/>
                    <a:pt x="3014" y="6634"/>
                  </a:cubicBezTo>
                  <a:cubicBezTo>
                    <a:pt x="3115" y="6542"/>
                    <a:pt x="3065" y="6912"/>
                    <a:pt x="2938" y="7961"/>
                  </a:cubicBezTo>
                  <a:cubicBezTo>
                    <a:pt x="2812" y="9010"/>
                    <a:pt x="2610" y="10738"/>
                    <a:pt x="2434" y="12096"/>
                  </a:cubicBezTo>
                  <a:cubicBezTo>
                    <a:pt x="2257" y="13454"/>
                    <a:pt x="2106" y="14441"/>
                    <a:pt x="2005" y="15213"/>
                  </a:cubicBezTo>
                  <a:cubicBezTo>
                    <a:pt x="1904" y="15984"/>
                    <a:pt x="1853" y="16539"/>
                    <a:pt x="1979" y="16632"/>
                  </a:cubicBezTo>
                  <a:cubicBezTo>
                    <a:pt x="2106" y="16725"/>
                    <a:pt x="2408" y="16354"/>
                    <a:pt x="2989" y="15274"/>
                  </a:cubicBezTo>
                  <a:cubicBezTo>
                    <a:pt x="3569" y="14194"/>
                    <a:pt x="4427" y="12405"/>
                    <a:pt x="4982" y="10923"/>
                  </a:cubicBezTo>
                  <a:cubicBezTo>
                    <a:pt x="5537" y="9442"/>
                    <a:pt x="5790" y="8270"/>
                    <a:pt x="5941" y="7467"/>
                  </a:cubicBezTo>
                  <a:cubicBezTo>
                    <a:pt x="6093" y="6665"/>
                    <a:pt x="6143" y="6233"/>
                    <a:pt x="6118" y="6233"/>
                  </a:cubicBezTo>
                  <a:cubicBezTo>
                    <a:pt x="6093" y="6233"/>
                    <a:pt x="5992" y="6665"/>
                    <a:pt x="5941" y="7251"/>
                  </a:cubicBezTo>
                  <a:cubicBezTo>
                    <a:pt x="5891" y="7838"/>
                    <a:pt x="5891" y="8578"/>
                    <a:pt x="5941" y="9103"/>
                  </a:cubicBezTo>
                  <a:cubicBezTo>
                    <a:pt x="5992" y="9627"/>
                    <a:pt x="6093" y="9936"/>
                    <a:pt x="6244" y="10183"/>
                  </a:cubicBezTo>
                  <a:cubicBezTo>
                    <a:pt x="6395" y="10430"/>
                    <a:pt x="6597" y="10615"/>
                    <a:pt x="6850" y="10615"/>
                  </a:cubicBezTo>
                  <a:cubicBezTo>
                    <a:pt x="7102" y="10615"/>
                    <a:pt x="7405" y="10430"/>
                    <a:pt x="7808" y="9751"/>
                  </a:cubicBezTo>
                  <a:cubicBezTo>
                    <a:pt x="8212" y="9072"/>
                    <a:pt x="8717" y="7899"/>
                    <a:pt x="9020" y="7159"/>
                  </a:cubicBezTo>
                  <a:cubicBezTo>
                    <a:pt x="9322" y="6418"/>
                    <a:pt x="9423" y="6110"/>
                    <a:pt x="9423" y="6110"/>
                  </a:cubicBezTo>
                  <a:cubicBezTo>
                    <a:pt x="9423" y="6110"/>
                    <a:pt x="9322" y="6418"/>
                    <a:pt x="9247" y="6974"/>
                  </a:cubicBezTo>
                  <a:cubicBezTo>
                    <a:pt x="9171" y="7529"/>
                    <a:pt x="9121" y="8331"/>
                    <a:pt x="9171" y="8887"/>
                  </a:cubicBezTo>
                  <a:cubicBezTo>
                    <a:pt x="9222" y="9442"/>
                    <a:pt x="9373" y="9751"/>
                    <a:pt x="9524" y="10029"/>
                  </a:cubicBezTo>
                  <a:cubicBezTo>
                    <a:pt x="9676" y="10306"/>
                    <a:pt x="9827" y="10553"/>
                    <a:pt x="10180" y="10677"/>
                  </a:cubicBezTo>
                  <a:cubicBezTo>
                    <a:pt x="10534" y="10800"/>
                    <a:pt x="11089" y="10800"/>
                    <a:pt x="11568" y="10584"/>
                  </a:cubicBezTo>
                  <a:cubicBezTo>
                    <a:pt x="12048" y="10368"/>
                    <a:pt x="12451" y="9936"/>
                    <a:pt x="12729" y="9442"/>
                  </a:cubicBezTo>
                  <a:cubicBezTo>
                    <a:pt x="13007" y="8949"/>
                    <a:pt x="13158" y="8393"/>
                    <a:pt x="13208" y="7961"/>
                  </a:cubicBezTo>
                  <a:cubicBezTo>
                    <a:pt x="13259" y="7529"/>
                    <a:pt x="13208" y="7221"/>
                    <a:pt x="13057" y="7035"/>
                  </a:cubicBezTo>
                  <a:cubicBezTo>
                    <a:pt x="12906" y="6850"/>
                    <a:pt x="12653" y="6789"/>
                    <a:pt x="12451" y="6881"/>
                  </a:cubicBezTo>
                  <a:cubicBezTo>
                    <a:pt x="12250" y="6974"/>
                    <a:pt x="12098" y="7221"/>
                    <a:pt x="11922" y="7838"/>
                  </a:cubicBezTo>
                  <a:cubicBezTo>
                    <a:pt x="11745" y="8455"/>
                    <a:pt x="11543" y="9442"/>
                    <a:pt x="11442" y="10090"/>
                  </a:cubicBezTo>
                  <a:cubicBezTo>
                    <a:pt x="11341" y="10738"/>
                    <a:pt x="11341" y="11047"/>
                    <a:pt x="11467" y="11201"/>
                  </a:cubicBezTo>
                  <a:cubicBezTo>
                    <a:pt x="11593" y="11355"/>
                    <a:pt x="11846" y="11355"/>
                    <a:pt x="12048" y="11201"/>
                  </a:cubicBezTo>
                  <a:cubicBezTo>
                    <a:pt x="12250" y="11047"/>
                    <a:pt x="12401" y="10738"/>
                    <a:pt x="12502" y="10306"/>
                  </a:cubicBezTo>
                  <a:cubicBezTo>
                    <a:pt x="12603" y="9874"/>
                    <a:pt x="12653" y="9319"/>
                    <a:pt x="12729" y="9195"/>
                  </a:cubicBezTo>
                  <a:cubicBezTo>
                    <a:pt x="12805" y="9072"/>
                    <a:pt x="12906" y="9381"/>
                    <a:pt x="12981" y="9689"/>
                  </a:cubicBezTo>
                  <a:cubicBezTo>
                    <a:pt x="13057" y="9998"/>
                    <a:pt x="13107" y="10306"/>
                    <a:pt x="13208" y="10615"/>
                  </a:cubicBezTo>
                  <a:cubicBezTo>
                    <a:pt x="13309" y="10923"/>
                    <a:pt x="13461" y="11232"/>
                    <a:pt x="13663" y="11325"/>
                  </a:cubicBezTo>
                  <a:cubicBezTo>
                    <a:pt x="13865" y="11417"/>
                    <a:pt x="14117" y="11294"/>
                    <a:pt x="14495" y="10522"/>
                  </a:cubicBezTo>
                  <a:cubicBezTo>
                    <a:pt x="14874" y="9751"/>
                    <a:pt x="15379" y="8331"/>
                    <a:pt x="15833" y="6573"/>
                  </a:cubicBezTo>
                  <a:cubicBezTo>
                    <a:pt x="16287" y="4814"/>
                    <a:pt x="16691" y="2715"/>
                    <a:pt x="16893" y="1512"/>
                  </a:cubicBezTo>
                  <a:cubicBezTo>
                    <a:pt x="17094" y="309"/>
                    <a:pt x="17094" y="0"/>
                    <a:pt x="17094" y="0"/>
                  </a:cubicBezTo>
                  <a:cubicBezTo>
                    <a:pt x="17094" y="0"/>
                    <a:pt x="17094" y="309"/>
                    <a:pt x="16968" y="1389"/>
                  </a:cubicBezTo>
                  <a:cubicBezTo>
                    <a:pt x="16842" y="2469"/>
                    <a:pt x="16590" y="4320"/>
                    <a:pt x="16363" y="5863"/>
                  </a:cubicBezTo>
                  <a:cubicBezTo>
                    <a:pt x="16136" y="7406"/>
                    <a:pt x="15934" y="8640"/>
                    <a:pt x="15807" y="9442"/>
                  </a:cubicBezTo>
                  <a:cubicBezTo>
                    <a:pt x="15681" y="10245"/>
                    <a:pt x="15631" y="10615"/>
                    <a:pt x="15631" y="10954"/>
                  </a:cubicBezTo>
                  <a:cubicBezTo>
                    <a:pt x="15631" y="11294"/>
                    <a:pt x="15681" y="11602"/>
                    <a:pt x="15858" y="11757"/>
                  </a:cubicBezTo>
                  <a:cubicBezTo>
                    <a:pt x="16035" y="11911"/>
                    <a:pt x="16337" y="11911"/>
                    <a:pt x="16842" y="11294"/>
                  </a:cubicBezTo>
                  <a:cubicBezTo>
                    <a:pt x="17347" y="10677"/>
                    <a:pt x="18053" y="9442"/>
                    <a:pt x="18608" y="7992"/>
                  </a:cubicBezTo>
                  <a:cubicBezTo>
                    <a:pt x="19164" y="6542"/>
                    <a:pt x="19567" y="4875"/>
                    <a:pt x="19769" y="3888"/>
                  </a:cubicBezTo>
                  <a:cubicBezTo>
                    <a:pt x="19971" y="2901"/>
                    <a:pt x="19971" y="2592"/>
                    <a:pt x="19946" y="2283"/>
                  </a:cubicBezTo>
                  <a:cubicBezTo>
                    <a:pt x="19921" y="1975"/>
                    <a:pt x="19870" y="1666"/>
                    <a:pt x="19719" y="1450"/>
                  </a:cubicBezTo>
                  <a:cubicBezTo>
                    <a:pt x="19567" y="1234"/>
                    <a:pt x="19315" y="1111"/>
                    <a:pt x="19138" y="1234"/>
                  </a:cubicBezTo>
                  <a:cubicBezTo>
                    <a:pt x="18962" y="1358"/>
                    <a:pt x="18861" y="1728"/>
                    <a:pt x="18634" y="2931"/>
                  </a:cubicBezTo>
                  <a:cubicBezTo>
                    <a:pt x="18407" y="4135"/>
                    <a:pt x="18053" y="6171"/>
                    <a:pt x="17877" y="7560"/>
                  </a:cubicBezTo>
                  <a:cubicBezTo>
                    <a:pt x="17700" y="8949"/>
                    <a:pt x="17700" y="9689"/>
                    <a:pt x="17700" y="10214"/>
                  </a:cubicBezTo>
                  <a:cubicBezTo>
                    <a:pt x="17700" y="10738"/>
                    <a:pt x="17700" y="11047"/>
                    <a:pt x="17826" y="11201"/>
                  </a:cubicBezTo>
                  <a:cubicBezTo>
                    <a:pt x="17952" y="11355"/>
                    <a:pt x="18205" y="11355"/>
                    <a:pt x="18407" y="11201"/>
                  </a:cubicBezTo>
                  <a:cubicBezTo>
                    <a:pt x="18608" y="11047"/>
                    <a:pt x="18760" y="10738"/>
                    <a:pt x="18911" y="10368"/>
                  </a:cubicBezTo>
                  <a:cubicBezTo>
                    <a:pt x="19063" y="9998"/>
                    <a:pt x="19214" y="9566"/>
                    <a:pt x="19365" y="9165"/>
                  </a:cubicBezTo>
                  <a:cubicBezTo>
                    <a:pt x="19517" y="8763"/>
                    <a:pt x="19668" y="8393"/>
                    <a:pt x="19769" y="8362"/>
                  </a:cubicBezTo>
                  <a:cubicBezTo>
                    <a:pt x="19870" y="8331"/>
                    <a:pt x="19921" y="8640"/>
                    <a:pt x="20022" y="9010"/>
                  </a:cubicBezTo>
                  <a:cubicBezTo>
                    <a:pt x="20122" y="9381"/>
                    <a:pt x="20274" y="9813"/>
                    <a:pt x="20450" y="9936"/>
                  </a:cubicBezTo>
                  <a:cubicBezTo>
                    <a:pt x="20627" y="10059"/>
                    <a:pt x="20829" y="9874"/>
                    <a:pt x="21006" y="9597"/>
                  </a:cubicBezTo>
                  <a:cubicBezTo>
                    <a:pt x="21182" y="9319"/>
                    <a:pt x="21334" y="8949"/>
                    <a:pt x="21435" y="8578"/>
                  </a:cubicBezTo>
                  <a:cubicBezTo>
                    <a:pt x="21536" y="8208"/>
                    <a:pt x="21586" y="7838"/>
                    <a:pt x="21561" y="7807"/>
                  </a:cubicBezTo>
                  <a:cubicBezTo>
                    <a:pt x="21536" y="7776"/>
                    <a:pt x="21435" y="8085"/>
                    <a:pt x="21435" y="9041"/>
                  </a:cubicBezTo>
                  <a:cubicBezTo>
                    <a:pt x="21435" y="9998"/>
                    <a:pt x="21536" y="11602"/>
                    <a:pt x="21485" y="13423"/>
                  </a:cubicBezTo>
                  <a:cubicBezTo>
                    <a:pt x="21435" y="15243"/>
                    <a:pt x="21233" y="17280"/>
                    <a:pt x="20980" y="18638"/>
                  </a:cubicBezTo>
                  <a:cubicBezTo>
                    <a:pt x="20728" y="19995"/>
                    <a:pt x="20425" y="20674"/>
                    <a:pt x="20148" y="21075"/>
                  </a:cubicBezTo>
                  <a:cubicBezTo>
                    <a:pt x="19870" y="21477"/>
                    <a:pt x="19618" y="21600"/>
                    <a:pt x="19466" y="21507"/>
                  </a:cubicBezTo>
                  <a:cubicBezTo>
                    <a:pt x="19315" y="21415"/>
                    <a:pt x="19265" y="21106"/>
                    <a:pt x="19315" y="20181"/>
                  </a:cubicBezTo>
                  <a:cubicBezTo>
                    <a:pt x="19365" y="19255"/>
                    <a:pt x="19517" y="17712"/>
                    <a:pt x="19693" y="16786"/>
                  </a:cubicBezTo>
                  <a:cubicBezTo>
                    <a:pt x="19870" y="15861"/>
                    <a:pt x="20072" y="15552"/>
                    <a:pt x="20274" y="152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8768351" y="137722"/>
              <a:ext cx="190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261"/>
                    <a:pt x="9600" y="8522"/>
                    <a:pt x="13200" y="12122"/>
                  </a:cubicBezTo>
                  <a:cubicBezTo>
                    <a:pt x="16800" y="15722"/>
                    <a:pt x="19200" y="1866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8848785" y="315522"/>
              <a:ext cx="8468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8857251" y="207572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8952501" y="144072"/>
              <a:ext cx="9808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3520"/>
                    <a:pt x="17280" y="7040"/>
                    <a:pt x="19440" y="10640"/>
                  </a:cubicBezTo>
                  <a:cubicBezTo>
                    <a:pt x="21600" y="14240"/>
                    <a:pt x="17280" y="17920"/>
                    <a:pt x="1296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8979313" y="252022"/>
              <a:ext cx="74790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9852" y="0"/>
                  </a:moveTo>
                  <a:cubicBezTo>
                    <a:pt x="7579" y="2234"/>
                    <a:pt x="5305" y="4469"/>
                    <a:pt x="3031" y="6703"/>
                  </a:cubicBezTo>
                  <a:cubicBezTo>
                    <a:pt x="758" y="8938"/>
                    <a:pt x="-1516" y="11172"/>
                    <a:pt x="1326" y="13655"/>
                  </a:cubicBezTo>
                  <a:cubicBezTo>
                    <a:pt x="4168" y="16138"/>
                    <a:pt x="12126" y="18869"/>
                    <a:pt x="200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9117601" y="269060"/>
              <a:ext cx="177801" cy="15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5" fill="norm" stroke="1" extrusionOk="0">
                  <a:moveTo>
                    <a:pt x="0" y="10232"/>
                  </a:moveTo>
                  <a:cubicBezTo>
                    <a:pt x="1286" y="10232"/>
                    <a:pt x="2571" y="10232"/>
                    <a:pt x="4114" y="9124"/>
                  </a:cubicBezTo>
                  <a:cubicBezTo>
                    <a:pt x="5657" y="8017"/>
                    <a:pt x="7457" y="5801"/>
                    <a:pt x="8357" y="4001"/>
                  </a:cubicBezTo>
                  <a:cubicBezTo>
                    <a:pt x="9257" y="2201"/>
                    <a:pt x="9257" y="817"/>
                    <a:pt x="8614" y="263"/>
                  </a:cubicBezTo>
                  <a:cubicBezTo>
                    <a:pt x="7971" y="-291"/>
                    <a:pt x="6686" y="-14"/>
                    <a:pt x="5271" y="1509"/>
                  </a:cubicBezTo>
                  <a:cubicBezTo>
                    <a:pt x="3857" y="3032"/>
                    <a:pt x="2314" y="5801"/>
                    <a:pt x="1414" y="8847"/>
                  </a:cubicBezTo>
                  <a:cubicBezTo>
                    <a:pt x="514" y="11894"/>
                    <a:pt x="257" y="15217"/>
                    <a:pt x="1286" y="17571"/>
                  </a:cubicBezTo>
                  <a:cubicBezTo>
                    <a:pt x="2314" y="19924"/>
                    <a:pt x="4629" y="21309"/>
                    <a:pt x="8229" y="19786"/>
                  </a:cubicBezTo>
                  <a:cubicBezTo>
                    <a:pt x="11829" y="18263"/>
                    <a:pt x="16714" y="13832"/>
                    <a:pt x="21600" y="94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9308631" y="74222"/>
              <a:ext cx="37572" cy="325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36" fill="norm" stroke="1" extrusionOk="0">
                  <a:moveTo>
                    <a:pt x="6900" y="0"/>
                  </a:moveTo>
                  <a:cubicBezTo>
                    <a:pt x="4500" y="4320"/>
                    <a:pt x="2100" y="8640"/>
                    <a:pt x="900" y="11845"/>
                  </a:cubicBezTo>
                  <a:cubicBezTo>
                    <a:pt x="-300" y="15050"/>
                    <a:pt x="-300" y="17141"/>
                    <a:pt x="900" y="18674"/>
                  </a:cubicBezTo>
                  <a:cubicBezTo>
                    <a:pt x="2100" y="20206"/>
                    <a:pt x="4500" y="21182"/>
                    <a:pt x="8100" y="21391"/>
                  </a:cubicBezTo>
                  <a:cubicBezTo>
                    <a:pt x="11700" y="21600"/>
                    <a:pt x="16500" y="21043"/>
                    <a:pt x="21300" y="204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9365251" y="264722"/>
              <a:ext cx="104595" cy="47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71" fill="norm" stroke="1" extrusionOk="0">
                  <a:moveTo>
                    <a:pt x="5184" y="0"/>
                  </a:moveTo>
                  <a:cubicBezTo>
                    <a:pt x="4320" y="571"/>
                    <a:pt x="3456" y="1142"/>
                    <a:pt x="3024" y="1665"/>
                  </a:cubicBezTo>
                  <a:cubicBezTo>
                    <a:pt x="2592" y="2189"/>
                    <a:pt x="2592" y="2664"/>
                    <a:pt x="4104" y="2997"/>
                  </a:cubicBezTo>
                  <a:cubicBezTo>
                    <a:pt x="5616" y="3330"/>
                    <a:pt x="8640" y="3521"/>
                    <a:pt x="11016" y="3473"/>
                  </a:cubicBezTo>
                  <a:cubicBezTo>
                    <a:pt x="13392" y="3426"/>
                    <a:pt x="15120" y="3140"/>
                    <a:pt x="16416" y="2664"/>
                  </a:cubicBezTo>
                  <a:cubicBezTo>
                    <a:pt x="17712" y="2189"/>
                    <a:pt x="18576" y="1522"/>
                    <a:pt x="19008" y="1427"/>
                  </a:cubicBezTo>
                  <a:cubicBezTo>
                    <a:pt x="19440" y="1332"/>
                    <a:pt x="19440" y="1808"/>
                    <a:pt x="19656" y="3426"/>
                  </a:cubicBezTo>
                  <a:cubicBezTo>
                    <a:pt x="19872" y="5043"/>
                    <a:pt x="20304" y="7803"/>
                    <a:pt x="20736" y="10752"/>
                  </a:cubicBezTo>
                  <a:cubicBezTo>
                    <a:pt x="21168" y="13702"/>
                    <a:pt x="21600" y="16842"/>
                    <a:pt x="21168" y="18698"/>
                  </a:cubicBezTo>
                  <a:cubicBezTo>
                    <a:pt x="20736" y="20553"/>
                    <a:pt x="19440" y="21124"/>
                    <a:pt x="17712" y="21362"/>
                  </a:cubicBezTo>
                  <a:cubicBezTo>
                    <a:pt x="15984" y="21600"/>
                    <a:pt x="13824" y="21505"/>
                    <a:pt x="10800" y="20506"/>
                  </a:cubicBezTo>
                  <a:cubicBezTo>
                    <a:pt x="7776" y="19507"/>
                    <a:pt x="3888" y="17604"/>
                    <a:pt x="0" y="157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9739901" y="271148"/>
              <a:ext cx="184151" cy="15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4" fill="norm" stroke="1" extrusionOk="0">
                  <a:moveTo>
                    <a:pt x="0" y="9622"/>
                  </a:moveTo>
                  <a:cubicBezTo>
                    <a:pt x="993" y="10498"/>
                    <a:pt x="1986" y="11374"/>
                    <a:pt x="3600" y="11228"/>
                  </a:cubicBezTo>
                  <a:cubicBezTo>
                    <a:pt x="5214" y="11082"/>
                    <a:pt x="7448" y="9914"/>
                    <a:pt x="8938" y="8455"/>
                  </a:cubicBezTo>
                  <a:cubicBezTo>
                    <a:pt x="10428" y="6995"/>
                    <a:pt x="11172" y="5244"/>
                    <a:pt x="11421" y="3639"/>
                  </a:cubicBezTo>
                  <a:cubicBezTo>
                    <a:pt x="11669" y="2033"/>
                    <a:pt x="11421" y="574"/>
                    <a:pt x="10676" y="136"/>
                  </a:cubicBezTo>
                  <a:cubicBezTo>
                    <a:pt x="9931" y="-302"/>
                    <a:pt x="8690" y="282"/>
                    <a:pt x="7448" y="2471"/>
                  </a:cubicBezTo>
                  <a:cubicBezTo>
                    <a:pt x="6207" y="4660"/>
                    <a:pt x="4966" y="8455"/>
                    <a:pt x="4717" y="11957"/>
                  </a:cubicBezTo>
                  <a:cubicBezTo>
                    <a:pt x="4469" y="15460"/>
                    <a:pt x="5214" y="18671"/>
                    <a:pt x="7448" y="19984"/>
                  </a:cubicBezTo>
                  <a:cubicBezTo>
                    <a:pt x="9683" y="21298"/>
                    <a:pt x="13407" y="20714"/>
                    <a:pt x="16014" y="19547"/>
                  </a:cubicBezTo>
                  <a:cubicBezTo>
                    <a:pt x="18621" y="18379"/>
                    <a:pt x="20110" y="16628"/>
                    <a:pt x="21600" y="148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9962151" y="252022"/>
              <a:ext cx="95251" cy="16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7382"/>
                  </a:moveTo>
                  <a:cubicBezTo>
                    <a:pt x="1440" y="10937"/>
                    <a:pt x="2880" y="14491"/>
                    <a:pt x="4320" y="17089"/>
                  </a:cubicBezTo>
                  <a:cubicBezTo>
                    <a:pt x="5760" y="19686"/>
                    <a:pt x="7200" y="21327"/>
                    <a:pt x="8880" y="21463"/>
                  </a:cubicBezTo>
                  <a:cubicBezTo>
                    <a:pt x="10560" y="21600"/>
                    <a:pt x="12480" y="20233"/>
                    <a:pt x="13680" y="16952"/>
                  </a:cubicBezTo>
                  <a:cubicBezTo>
                    <a:pt x="14880" y="13671"/>
                    <a:pt x="15360" y="8476"/>
                    <a:pt x="16560" y="5332"/>
                  </a:cubicBezTo>
                  <a:cubicBezTo>
                    <a:pt x="17760" y="2187"/>
                    <a:pt x="19680" y="109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10089151" y="262357"/>
              <a:ext cx="95251" cy="14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8" fill="norm" stroke="1" extrusionOk="0">
                  <a:moveTo>
                    <a:pt x="0" y="10379"/>
                  </a:moveTo>
                  <a:cubicBezTo>
                    <a:pt x="2400" y="10683"/>
                    <a:pt x="4800" y="10988"/>
                    <a:pt x="6720" y="10379"/>
                  </a:cubicBezTo>
                  <a:cubicBezTo>
                    <a:pt x="8640" y="9771"/>
                    <a:pt x="10080" y="8250"/>
                    <a:pt x="11280" y="6120"/>
                  </a:cubicBezTo>
                  <a:cubicBezTo>
                    <a:pt x="12480" y="3990"/>
                    <a:pt x="13440" y="1252"/>
                    <a:pt x="12960" y="340"/>
                  </a:cubicBezTo>
                  <a:cubicBezTo>
                    <a:pt x="12480" y="-573"/>
                    <a:pt x="10560" y="340"/>
                    <a:pt x="9120" y="3230"/>
                  </a:cubicBezTo>
                  <a:cubicBezTo>
                    <a:pt x="7680" y="6120"/>
                    <a:pt x="6720" y="10988"/>
                    <a:pt x="6480" y="14182"/>
                  </a:cubicBezTo>
                  <a:cubicBezTo>
                    <a:pt x="6240" y="17376"/>
                    <a:pt x="6720" y="18897"/>
                    <a:pt x="8160" y="19810"/>
                  </a:cubicBezTo>
                  <a:cubicBezTo>
                    <a:pt x="9600" y="20723"/>
                    <a:pt x="12000" y="21027"/>
                    <a:pt x="14400" y="19962"/>
                  </a:cubicBezTo>
                  <a:cubicBezTo>
                    <a:pt x="16800" y="18897"/>
                    <a:pt x="19200" y="16464"/>
                    <a:pt x="21600" y="140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10197527" y="252967"/>
              <a:ext cx="88476" cy="16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76" fill="norm" stroke="1" extrusionOk="0">
                  <a:moveTo>
                    <a:pt x="4526" y="2368"/>
                  </a:moveTo>
                  <a:cubicBezTo>
                    <a:pt x="3497" y="5691"/>
                    <a:pt x="2468" y="9014"/>
                    <a:pt x="1697" y="11645"/>
                  </a:cubicBezTo>
                  <a:cubicBezTo>
                    <a:pt x="926" y="14276"/>
                    <a:pt x="411" y="16214"/>
                    <a:pt x="154" y="15938"/>
                  </a:cubicBezTo>
                  <a:cubicBezTo>
                    <a:pt x="-103" y="15661"/>
                    <a:pt x="-103" y="13168"/>
                    <a:pt x="668" y="10399"/>
                  </a:cubicBezTo>
                  <a:cubicBezTo>
                    <a:pt x="1440" y="7630"/>
                    <a:pt x="2983" y="4584"/>
                    <a:pt x="4783" y="2645"/>
                  </a:cubicBezTo>
                  <a:cubicBezTo>
                    <a:pt x="6583" y="707"/>
                    <a:pt x="8640" y="-124"/>
                    <a:pt x="10440" y="14"/>
                  </a:cubicBezTo>
                  <a:cubicBezTo>
                    <a:pt x="12240" y="153"/>
                    <a:pt x="13783" y="1261"/>
                    <a:pt x="15068" y="4030"/>
                  </a:cubicBezTo>
                  <a:cubicBezTo>
                    <a:pt x="16354" y="6799"/>
                    <a:pt x="17383" y="11230"/>
                    <a:pt x="18411" y="14414"/>
                  </a:cubicBezTo>
                  <a:cubicBezTo>
                    <a:pt x="19440" y="17599"/>
                    <a:pt x="20468" y="19538"/>
                    <a:pt x="21497" y="21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10362201" y="118672"/>
              <a:ext cx="50801" cy="320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2700" y="0"/>
                  </a:moveTo>
                  <a:cubicBezTo>
                    <a:pt x="1800" y="3126"/>
                    <a:pt x="900" y="6253"/>
                    <a:pt x="450" y="9592"/>
                  </a:cubicBezTo>
                  <a:cubicBezTo>
                    <a:pt x="0" y="12932"/>
                    <a:pt x="0" y="16484"/>
                    <a:pt x="0" y="18616"/>
                  </a:cubicBezTo>
                  <a:cubicBezTo>
                    <a:pt x="0" y="20747"/>
                    <a:pt x="0" y="21458"/>
                    <a:pt x="1800" y="21529"/>
                  </a:cubicBezTo>
                  <a:cubicBezTo>
                    <a:pt x="3600" y="21600"/>
                    <a:pt x="7200" y="21032"/>
                    <a:pt x="10800" y="20037"/>
                  </a:cubicBezTo>
                  <a:cubicBezTo>
                    <a:pt x="14400" y="19042"/>
                    <a:pt x="18000" y="17621"/>
                    <a:pt x="21600" y="16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10336801" y="290122"/>
              <a:ext cx="1143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10444751" y="266168"/>
              <a:ext cx="85978" cy="20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147" fill="norm" stroke="1" extrusionOk="0">
                  <a:moveTo>
                    <a:pt x="18966" y="3062"/>
                  </a:moveTo>
                  <a:cubicBezTo>
                    <a:pt x="17385" y="1993"/>
                    <a:pt x="15805" y="923"/>
                    <a:pt x="13698" y="389"/>
                  </a:cubicBezTo>
                  <a:cubicBezTo>
                    <a:pt x="11590" y="-146"/>
                    <a:pt x="8956" y="-146"/>
                    <a:pt x="6322" y="496"/>
                  </a:cubicBezTo>
                  <a:cubicBezTo>
                    <a:pt x="3688" y="1137"/>
                    <a:pt x="1054" y="2420"/>
                    <a:pt x="1054" y="4131"/>
                  </a:cubicBezTo>
                  <a:cubicBezTo>
                    <a:pt x="1054" y="5842"/>
                    <a:pt x="3688" y="7981"/>
                    <a:pt x="7112" y="9799"/>
                  </a:cubicBezTo>
                  <a:cubicBezTo>
                    <a:pt x="10537" y="11616"/>
                    <a:pt x="14751" y="13113"/>
                    <a:pt x="17385" y="14397"/>
                  </a:cubicBezTo>
                  <a:cubicBezTo>
                    <a:pt x="20020" y="15680"/>
                    <a:pt x="21073" y="16749"/>
                    <a:pt x="21337" y="17818"/>
                  </a:cubicBezTo>
                  <a:cubicBezTo>
                    <a:pt x="21600" y="18888"/>
                    <a:pt x="21073" y="19957"/>
                    <a:pt x="18966" y="20599"/>
                  </a:cubicBezTo>
                  <a:cubicBezTo>
                    <a:pt x="16859" y="21240"/>
                    <a:pt x="13171" y="21454"/>
                    <a:pt x="9746" y="20492"/>
                  </a:cubicBezTo>
                  <a:cubicBezTo>
                    <a:pt x="6322" y="19529"/>
                    <a:pt x="3161" y="17391"/>
                    <a:pt x="0" y="152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10533651" y="156772"/>
              <a:ext cx="100650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600" fill="norm" stroke="1" extrusionOk="0">
                  <a:moveTo>
                    <a:pt x="7776" y="0"/>
                  </a:moveTo>
                  <a:cubicBezTo>
                    <a:pt x="12960" y="2922"/>
                    <a:pt x="18144" y="5843"/>
                    <a:pt x="19872" y="8765"/>
                  </a:cubicBezTo>
                  <a:cubicBezTo>
                    <a:pt x="21600" y="11687"/>
                    <a:pt x="19872" y="14609"/>
                    <a:pt x="15984" y="16748"/>
                  </a:cubicBezTo>
                  <a:cubicBezTo>
                    <a:pt x="12096" y="18887"/>
                    <a:pt x="6048" y="2024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1817218" y="1110221"/>
              <a:ext cx="182060" cy="57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410" fill="norm" stroke="1" extrusionOk="0">
                  <a:moveTo>
                    <a:pt x="491" y="7086"/>
                  </a:moveTo>
                  <a:cubicBezTo>
                    <a:pt x="245" y="6532"/>
                    <a:pt x="0" y="5978"/>
                    <a:pt x="0" y="5939"/>
                  </a:cubicBezTo>
                  <a:cubicBezTo>
                    <a:pt x="0" y="5899"/>
                    <a:pt x="245" y="6374"/>
                    <a:pt x="982" y="7877"/>
                  </a:cubicBezTo>
                  <a:cubicBezTo>
                    <a:pt x="1718" y="9380"/>
                    <a:pt x="2945" y="11912"/>
                    <a:pt x="3927" y="14207"/>
                  </a:cubicBezTo>
                  <a:cubicBezTo>
                    <a:pt x="4909" y="16501"/>
                    <a:pt x="5645" y="18558"/>
                    <a:pt x="6259" y="19824"/>
                  </a:cubicBezTo>
                  <a:cubicBezTo>
                    <a:pt x="6873" y="21090"/>
                    <a:pt x="7364" y="21565"/>
                    <a:pt x="7609" y="21367"/>
                  </a:cubicBezTo>
                  <a:cubicBezTo>
                    <a:pt x="7855" y="21169"/>
                    <a:pt x="7855" y="20299"/>
                    <a:pt x="7241" y="18519"/>
                  </a:cubicBezTo>
                  <a:cubicBezTo>
                    <a:pt x="6627" y="16739"/>
                    <a:pt x="5400" y="14049"/>
                    <a:pt x="4541" y="11398"/>
                  </a:cubicBezTo>
                  <a:cubicBezTo>
                    <a:pt x="3682" y="8747"/>
                    <a:pt x="3191" y="6136"/>
                    <a:pt x="3314" y="4356"/>
                  </a:cubicBezTo>
                  <a:cubicBezTo>
                    <a:pt x="3436" y="2576"/>
                    <a:pt x="4173" y="1627"/>
                    <a:pt x="4909" y="994"/>
                  </a:cubicBezTo>
                  <a:cubicBezTo>
                    <a:pt x="5645" y="361"/>
                    <a:pt x="6382" y="44"/>
                    <a:pt x="7977" y="5"/>
                  </a:cubicBezTo>
                  <a:cubicBezTo>
                    <a:pt x="9573" y="-35"/>
                    <a:pt x="12027" y="202"/>
                    <a:pt x="14727" y="1231"/>
                  </a:cubicBezTo>
                  <a:cubicBezTo>
                    <a:pt x="17427" y="2260"/>
                    <a:pt x="20373" y="4079"/>
                    <a:pt x="20986" y="5662"/>
                  </a:cubicBezTo>
                  <a:cubicBezTo>
                    <a:pt x="21600" y="7244"/>
                    <a:pt x="19882" y="8589"/>
                    <a:pt x="17673" y="9380"/>
                  </a:cubicBezTo>
                  <a:cubicBezTo>
                    <a:pt x="15464" y="10172"/>
                    <a:pt x="12764" y="10409"/>
                    <a:pt x="10923" y="10409"/>
                  </a:cubicBezTo>
                  <a:cubicBezTo>
                    <a:pt x="9082" y="10409"/>
                    <a:pt x="8100" y="10172"/>
                    <a:pt x="7118" y="99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1992902" y="1382322"/>
              <a:ext cx="215901" cy="26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7200"/>
                  </a:moveTo>
                  <a:cubicBezTo>
                    <a:pt x="847" y="6686"/>
                    <a:pt x="1694" y="6171"/>
                    <a:pt x="3706" y="7029"/>
                  </a:cubicBezTo>
                  <a:cubicBezTo>
                    <a:pt x="5718" y="7886"/>
                    <a:pt x="8894" y="10114"/>
                    <a:pt x="10588" y="12600"/>
                  </a:cubicBezTo>
                  <a:cubicBezTo>
                    <a:pt x="12282" y="15086"/>
                    <a:pt x="12494" y="17829"/>
                    <a:pt x="12176" y="19457"/>
                  </a:cubicBezTo>
                  <a:cubicBezTo>
                    <a:pt x="11859" y="21086"/>
                    <a:pt x="11012" y="21600"/>
                    <a:pt x="10376" y="21429"/>
                  </a:cubicBezTo>
                  <a:cubicBezTo>
                    <a:pt x="9741" y="21257"/>
                    <a:pt x="9318" y="20400"/>
                    <a:pt x="9635" y="17743"/>
                  </a:cubicBezTo>
                  <a:cubicBezTo>
                    <a:pt x="9953" y="15086"/>
                    <a:pt x="11012" y="10629"/>
                    <a:pt x="13129" y="7371"/>
                  </a:cubicBezTo>
                  <a:cubicBezTo>
                    <a:pt x="15247" y="4114"/>
                    <a:pt x="18424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2387524" y="1139806"/>
              <a:ext cx="189579" cy="47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67" fill="norm" stroke="1" extrusionOk="0">
                  <a:moveTo>
                    <a:pt x="19123" y="2613"/>
                  </a:moveTo>
                  <a:cubicBezTo>
                    <a:pt x="19360" y="1855"/>
                    <a:pt x="19597" y="1097"/>
                    <a:pt x="19123" y="623"/>
                  </a:cubicBezTo>
                  <a:cubicBezTo>
                    <a:pt x="18648" y="149"/>
                    <a:pt x="17461" y="-40"/>
                    <a:pt x="16274" y="7"/>
                  </a:cubicBezTo>
                  <a:cubicBezTo>
                    <a:pt x="15088" y="55"/>
                    <a:pt x="13901" y="339"/>
                    <a:pt x="11883" y="1428"/>
                  </a:cubicBezTo>
                  <a:cubicBezTo>
                    <a:pt x="9866" y="2518"/>
                    <a:pt x="7017" y="4413"/>
                    <a:pt x="4762" y="6923"/>
                  </a:cubicBezTo>
                  <a:cubicBezTo>
                    <a:pt x="2507" y="9434"/>
                    <a:pt x="846" y="12560"/>
                    <a:pt x="252" y="14976"/>
                  </a:cubicBezTo>
                  <a:cubicBezTo>
                    <a:pt x="-341" y="17392"/>
                    <a:pt x="134" y="19097"/>
                    <a:pt x="1439" y="20139"/>
                  </a:cubicBezTo>
                  <a:cubicBezTo>
                    <a:pt x="2745" y="21181"/>
                    <a:pt x="4881" y="21560"/>
                    <a:pt x="8323" y="21276"/>
                  </a:cubicBezTo>
                  <a:cubicBezTo>
                    <a:pt x="11764" y="20992"/>
                    <a:pt x="16512" y="20044"/>
                    <a:pt x="21259" y="190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2710877" y="1186996"/>
              <a:ext cx="228176" cy="43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19" fill="norm" stroke="1" extrusionOk="0">
                  <a:moveTo>
                    <a:pt x="18560" y="2769"/>
                  </a:moveTo>
                  <a:cubicBezTo>
                    <a:pt x="18560" y="2242"/>
                    <a:pt x="18560" y="1715"/>
                    <a:pt x="18260" y="1241"/>
                  </a:cubicBezTo>
                  <a:cubicBezTo>
                    <a:pt x="17960" y="767"/>
                    <a:pt x="17360" y="345"/>
                    <a:pt x="15560" y="135"/>
                  </a:cubicBezTo>
                  <a:cubicBezTo>
                    <a:pt x="13760" y="-76"/>
                    <a:pt x="10760" y="-76"/>
                    <a:pt x="8260" y="398"/>
                  </a:cubicBezTo>
                  <a:cubicBezTo>
                    <a:pt x="5760" y="872"/>
                    <a:pt x="3760" y="1821"/>
                    <a:pt x="2460" y="3875"/>
                  </a:cubicBezTo>
                  <a:cubicBezTo>
                    <a:pt x="1160" y="5930"/>
                    <a:pt x="560" y="9091"/>
                    <a:pt x="260" y="11883"/>
                  </a:cubicBezTo>
                  <a:cubicBezTo>
                    <a:pt x="-40" y="14675"/>
                    <a:pt x="-40" y="17099"/>
                    <a:pt x="60" y="18574"/>
                  </a:cubicBezTo>
                  <a:cubicBezTo>
                    <a:pt x="160" y="20049"/>
                    <a:pt x="360" y="20576"/>
                    <a:pt x="960" y="20944"/>
                  </a:cubicBezTo>
                  <a:cubicBezTo>
                    <a:pt x="1560" y="21313"/>
                    <a:pt x="2560" y="21524"/>
                    <a:pt x="5360" y="21366"/>
                  </a:cubicBezTo>
                  <a:cubicBezTo>
                    <a:pt x="8160" y="21208"/>
                    <a:pt x="12760" y="20681"/>
                    <a:pt x="15760" y="20207"/>
                  </a:cubicBezTo>
                  <a:cubicBezTo>
                    <a:pt x="18760" y="19733"/>
                    <a:pt x="20160" y="19311"/>
                    <a:pt x="21560" y="188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2786652" y="1382322"/>
              <a:ext cx="2032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3055468" y="1172772"/>
              <a:ext cx="197470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600" fill="norm" stroke="1" extrusionOk="0">
                  <a:moveTo>
                    <a:pt x="1781" y="0"/>
                  </a:moveTo>
                  <a:cubicBezTo>
                    <a:pt x="891" y="260"/>
                    <a:pt x="0" y="520"/>
                    <a:pt x="0" y="867"/>
                  </a:cubicBezTo>
                  <a:cubicBezTo>
                    <a:pt x="0" y="1214"/>
                    <a:pt x="891" y="1648"/>
                    <a:pt x="3897" y="2689"/>
                  </a:cubicBezTo>
                  <a:cubicBezTo>
                    <a:pt x="6903" y="3730"/>
                    <a:pt x="12025" y="5378"/>
                    <a:pt x="15699" y="7590"/>
                  </a:cubicBezTo>
                  <a:cubicBezTo>
                    <a:pt x="19373" y="9802"/>
                    <a:pt x="21600" y="12578"/>
                    <a:pt x="20487" y="14964"/>
                  </a:cubicBezTo>
                  <a:cubicBezTo>
                    <a:pt x="19373" y="17349"/>
                    <a:pt x="14920" y="19345"/>
                    <a:pt x="12025" y="20386"/>
                  </a:cubicBezTo>
                  <a:cubicBezTo>
                    <a:pt x="9130" y="21427"/>
                    <a:pt x="7794" y="21513"/>
                    <a:pt x="645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3662951" y="1496622"/>
              <a:ext cx="1841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3707401" y="1610922"/>
              <a:ext cx="1968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4545601" y="1064822"/>
              <a:ext cx="7620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3375"/>
                    <a:pt x="6000" y="6750"/>
                    <a:pt x="9600" y="10350"/>
                  </a:cubicBezTo>
                  <a:cubicBezTo>
                    <a:pt x="13200" y="13950"/>
                    <a:pt x="17400" y="1777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4764971" y="1198982"/>
              <a:ext cx="110832" cy="18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0775" fill="norm" stroke="1" extrusionOk="0">
                  <a:moveTo>
                    <a:pt x="21339" y="4789"/>
                  </a:moveTo>
                  <a:cubicBezTo>
                    <a:pt x="21339" y="3627"/>
                    <a:pt x="21339" y="2466"/>
                    <a:pt x="20320" y="1653"/>
                  </a:cubicBezTo>
                  <a:cubicBezTo>
                    <a:pt x="19301" y="840"/>
                    <a:pt x="17264" y="376"/>
                    <a:pt x="15226" y="376"/>
                  </a:cubicBezTo>
                  <a:cubicBezTo>
                    <a:pt x="13188" y="376"/>
                    <a:pt x="11150" y="840"/>
                    <a:pt x="8705" y="3511"/>
                  </a:cubicBezTo>
                  <a:cubicBezTo>
                    <a:pt x="6260" y="6182"/>
                    <a:pt x="3407" y="11060"/>
                    <a:pt x="1777" y="14079"/>
                  </a:cubicBezTo>
                  <a:cubicBezTo>
                    <a:pt x="147" y="17098"/>
                    <a:pt x="-261" y="18260"/>
                    <a:pt x="147" y="19305"/>
                  </a:cubicBezTo>
                  <a:cubicBezTo>
                    <a:pt x="554" y="20350"/>
                    <a:pt x="1777" y="21279"/>
                    <a:pt x="4833" y="20466"/>
                  </a:cubicBezTo>
                  <a:cubicBezTo>
                    <a:pt x="7890" y="19653"/>
                    <a:pt x="12781" y="17098"/>
                    <a:pt x="15633" y="14079"/>
                  </a:cubicBezTo>
                  <a:cubicBezTo>
                    <a:pt x="18486" y="11060"/>
                    <a:pt x="19301" y="7576"/>
                    <a:pt x="19301" y="5253"/>
                  </a:cubicBezTo>
                  <a:cubicBezTo>
                    <a:pt x="19301" y="2931"/>
                    <a:pt x="18486" y="1769"/>
                    <a:pt x="17060" y="956"/>
                  </a:cubicBezTo>
                  <a:cubicBezTo>
                    <a:pt x="15633" y="144"/>
                    <a:pt x="13596" y="-321"/>
                    <a:pt x="12577" y="260"/>
                  </a:cubicBezTo>
                  <a:cubicBezTo>
                    <a:pt x="11558" y="840"/>
                    <a:pt x="11558" y="2466"/>
                    <a:pt x="12169" y="3744"/>
                  </a:cubicBezTo>
                  <a:cubicBezTo>
                    <a:pt x="12781" y="5021"/>
                    <a:pt x="14003" y="5950"/>
                    <a:pt x="15226" y="68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4939835" y="987491"/>
              <a:ext cx="374117" cy="39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47" fill="norm" stroke="1" extrusionOk="0">
                  <a:moveTo>
                    <a:pt x="2166" y="14694"/>
                  </a:moveTo>
                  <a:cubicBezTo>
                    <a:pt x="1433" y="14346"/>
                    <a:pt x="701" y="13998"/>
                    <a:pt x="335" y="14172"/>
                  </a:cubicBezTo>
                  <a:cubicBezTo>
                    <a:pt x="-31" y="14346"/>
                    <a:pt x="-31" y="15043"/>
                    <a:pt x="30" y="16030"/>
                  </a:cubicBezTo>
                  <a:cubicBezTo>
                    <a:pt x="91" y="17017"/>
                    <a:pt x="213" y="18294"/>
                    <a:pt x="579" y="19223"/>
                  </a:cubicBezTo>
                  <a:cubicBezTo>
                    <a:pt x="945" y="20152"/>
                    <a:pt x="1555" y="20733"/>
                    <a:pt x="2349" y="20617"/>
                  </a:cubicBezTo>
                  <a:cubicBezTo>
                    <a:pt x="3142" y="20501"/>
                    <a:pt x="4118" y="19688"/>
                    <a:pt x="4789" y="18875"/>
                  </a:cubicBezTo>
                  <a:cubicBezTo>
                    <a:pt x="5461" y="18062"/>
                    <a:pt x="5827" y="17249"/>
                    <a:pt x="6071" y="16436"/>
                  </a:cubicBezTo>
                  <a:cubicBezTo>
                    <a:pt x="6315" y="15623"/>
                    <a:pt x="6437" y="14811"/>
                    <a:pt x="6498" y="14694"/>
                  </a:cubicBezTo>
                  <a:cubicBezTo>
                    <a:pt x="6559" y="14578"/>
                    <a:pt x="6559" y="15159"/>
                    <a:pt x="6742" y="16088"/>
                  </a:cubicBezTo>
                  <a:cubicBezTo>
                    <a:pt x="6925" y="17017"/>
                    <a:pt x="7291" y="18294"/>
                    <a:pt x="7718" y="19165"/>
                  </a:cubicBezTo>
                  <a:cubicBezTo>
                    <a:pt x="8145" y="20036"/>
                    <a:pt x="8633" y="20501"/>
                    <a:pt x="9183" y="20733"/>
                  </a:cubicBezTo>
                  <a:cubicBezTo>
                    <a:pt x="9732" y="20965"/>
                    <a:pt x="10342" y="20965"/>
                    <a:pt x="11135" y="20211"/>
                  </a:cubicBezTo>
                  <a:cubicBezTo>
                    <a:pt x="11928" y="19456"/>
                    <a:pt x="12905" y="17946"/>
                    <a:pt x="13637" y="15507"/>
                  </a:cubicBezTo>
                  <a:cubicBezTo>
                    <a:pt x="14369" y="13069"/>
                    <a:pt x="14857" y="9701"/>
                    <a:pt x="15101" y="7146"/>
                  </a:cubicBezTo>
                  <a:cubicBezTo>
                    <a:pt x="15345" y="4591"/>
                    <a:pt x="15345" y="2849"/>
                    <a:pt x="15284" y="1688"/>
                  </a:cubicBezTo>
                  <a:cubicBezTo>
                    <a:pt x="15223" y="527"/>
                    <a:pt x="15101" y="-54"/>
                    <a:pt x="14979" y="4"/>
                  </a:cubicBezTo>
                  <a:cubicBezTo>
                    <a:pt x="14857" y="62"/>
                    <a:pt x="14735" y="759"/>
                    <a:pt x="14674" y="2733"/>
                  </a:cubicBezTo>
                  <a:cubicBezTo>
                    <a:pt x="14613" y="4707"/>
                    <a:pt x="14613" y="7959"/>
                    <a:pt x="15040" y="11094"/>
                  </a:cubicBezTo>
                  <a:cubicBezTo>
                    <a:pt x="15467" y="14230"/>
                    <a:pt x="16322" y="17249"/>
                    <a:pt x="16993" y="18991"/>
                  </a:cubicBezTo>
                  <a:cubicBezTo>
                    <a:pt x="17664" y="20733"/>
                    <a:pt x="18152" y="21198"/>
                    <a:pt x="18701" y="21372"/>
                  </a:cubicBezTo>
                  <a:cubicBezTo>
                    <a:pt x="19250" y="21546"/>
                    <a:pt x="19861" y="21430"/>
                    <a:pt x="20349" y="20907"/>
                  </a:cubicBezTo>
                  <a:cubicBezTo>
                    <a:pt x="20837" y="20385"/>
                    <a:pt x="21203" y="19456"/>
                    <a:pt x="21569" y="18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5187948" y="1198172"/>
              <a:ext cx="176804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965" y="21600"/>
                  </a:moveTo>
                  <a:cubicBezTo>
                    <a:pt x="1422" y="21600"/>
                    <a:pt x="-121" y="21600"/>
                    <a:pt x="8" y="20700"/>
                  </a:cubicBezTo>
                  <a:cubicBezTo>
                    <a:pt x="136" y="19800"/>
                    <a:pt x="1936" y="18000"/>
                    <a:pt x="5793" y="14400"/>
                  </a:cubicBezTo>
                  <a:cubicBezTo>
                    <a:pt x="9650" y="10800"/>
                    <a:pt x="15565" y="5400"/>
                    <a:pt x="2147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5369314" y="1184909"/>
              <a:ext cx="103389" cy="203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9" h="21437" fill="norm" stroke="1" extrusionOk="0">
                  <a:moveTo>
                    <a:pt x="20289" y="728"/>
                  </a:moveTo>
                  <a:cubicBezTo>
                    <a:pt x="18212" y="282"/>
                    <a:pt x="16135" y="-163"/>
                    <a:pt x="13227" y="60"/>
                  </a:cubicBezTo>
                  <a:cubicBezTo>
                    <a:pt x="10320" y="282"/>
                    <a:pt x="6581" y="1173"/>
                    <a:pt x="3674" y="3957"/>
                  </a:cubicBezTo>
                  <a:cubicBezTo>
                    <a:pt x="766" y="6740"/>
                    <a:pt x="-1311" y="11416"/>
                    <a:pt x="974" y="14645"/>
                  </a:cubicBezTo>
                  <a:cubicBezTo>
                    <a:pt x="3258" y="17874"/>
                    <a:pt x="9904" y="19656"/>
                    <a:pt x="16551" y="214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5526588" y="1216726"/>
              <a:ext cx="106605" cy="16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0827" fill="norm" stroke="1" extrusionOk="0">
                  <a:moveTo>
                    <a:pt x="20579" y="2403"/>
                  </a:moveTo>
                  <a:cubicBezTo>
                    <a:pt x="18918" y="1362"/>
                    <a:pt x="17256" y="321"/>
                    <a:pt x="14556" y="61"/>
                  </a:cubicBezTo>
                  <a:cubicBezTo>
                    <a:pt x="11856" y="-199"/>
                    <a:pt x="8118" y="321"/>
                    <a:pt x="5210" y="2664"/>
                  </a:cubicBezTo>
                  <a:cubicBezTo>
                    <a:pt x="2302" y="5006"/>
                    <a:pt x="225" y="9170"/>
                    <a:pt x="18" y="12683"/>
                  </a:cubicBezTo>
                  <a:cubicBezTo>
                    <a:pt x="-190" y="16196"/>
                    <a:pt x="1472" y="19059"/>
                    <a:pt x="4172" y="20230"/>
                  </a:cubicBezTo>
                  <a:cubicBezTo>
                    <a:pt x="6872" y="21401"/>
                    <a:pt x="10610" y="20881"/>
                    <a:pt x="13933" y="18408"/>
                  </a:cubicBezTo>
                  <a:cubicBezTo>
                    <a:pt x="17256" y="15936"/>
                    <a:pt x="20164" y="11512"/>
                    <a:pt x="20787" y="8519"/>
                  </a:cubicBezTo>
                  <a:cubicBezTo>
                    <a:pt x="21410" y="5526"/>
                    <a:pt x="19748" y="3965"/>
                    <a:pt x="18087" y="24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5697068" y="1212460"/>
              <a:ext cx="245535" cy="21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372" y="4374"/>
                  </a:moveTo>
                  <a:cubicBezTo>
                    <a:pt x="186" y="9342"/>
                    <a:pt x="0" y="14310"/>
                    <a:pt x="0" y="17334"/>
                  </a:cubicBezTo>
                  <a:cubicBezTo>
                    <a:pt x="0" y="20358"/>
                    <a:pt x="186" y="21438"/>
                    <a:pt x="372" y="21438"/>
                  </a:cubicBezTo>
                  <a:cubicBezTo>
                    <a:pt x="559" y="21438"/>
                    <a:pt x="745" y="20358"/>
                    <a:pt x="1583" y="17334"/>
                  </a:cubicBezTo>
                  <a:cubicBezTo>
                    <a:pt x="2421" y="14310"/>
                    <a:pt x="3910" y="9342"/>
                    <a:pt x="5028" y="6318"/>
                  </a:cubicBezTo>
                  <a:cubicBezTo>
                    <a:pt x="6145" y="3294"/>
                    <a:pt x="6890" y="2214"/>
                    <a:pt x="7448" y="2214"/>
                  </a:cubicBezTo>
                  <a:cubicBezTo>
                    <a:pt x="8007" y="2214"/>
                    <a:pt x="8379" y="3294"/>
                    <a:pt x="8566" y="4374"/>
                  </a:cubicBezTo>
                  <a:cubicBezTo>
                    <a:pt x="8752" y="5454"/>
                    <a:pt x="8752" y="6534"/>
                    <a:pt x="8752" y="7614"/>
                  </a:cubicBezTo>
                  <a:cubicBezTo>
                    <a:pt x="8752" y="8694"/>
                    <a:pt x="8752" y="9774"/>
                    <a:pt x="9124" y="9774"/>
                  </a:cubicBezTo>
                  <a:cubicBezTo>
                    <a:pt x="9497" y="9774"/>
                    <a:pt x="10241" y="8694"/>
                    <a:pt x="10986" y="7290"/>
                  </a:cubicBezTo>
                  <a:cubicBezTo>
                    <a:pt x="11731" y="5886"/>
                    <a:pt x="12476" y="4158"/>
                    <a:pt x="13128" y="2862"/>
                  </a:cubicBezTo>
                  <a:cubicBezTo>
                    <a:pt x="13779" y="1566"/>
                    <a:pt x="14338" y="702"/>
                    <a:pt x="15176" y="270"/>
                  </a:cubicBezTo>
                  <a:cubicBezTo>
                    <a:pt x="16014" y="-162"/>
                    <a:pt x="17131" y="-162"/>
                    <a:pt x="18155" y="918"/>
                  </a:cubicBezTo>
                  <a:cubicBezTo>
                    <a:pt x="19179" y="1998"/>
                    <a:pt x="20110" y="4158"/>
                    <a:pt x="20669" y="7290"/>
                  </a:cubicBezTo>
                  <a:cubicBezTo>
                    <a:pt x="21228" y="10422"/>
                    <a:pt x="21414" y="14526"/>
                    <a:pt x="21600" y="186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6025151" y="1108845"/>
              <a:ext cx="286692" cy="330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54" fill="norm" stroke="1" extrusionOk="0">
                  <a:moveTo>
                    <a:pt x="0" y="10691"/>
                  </a:moveTo>
                  <a:cubicBezTo>
                    <a:pt x="788" y="11101"/>
                    <a:pt x="1577" y="11511"/>
                    <a:pt x="2759" y="11374"/>
                  </a:cubicBezTo>
                  <a:cubicBezTo>
                    <a:pt x="3942" y="11238"/>
                    <a:pt x="5518" y="10554"/>
                    <a:pt x="6464" y="9665"/>
                  </a:cubicBezTo>
                  <a:cubicBezTo>
                    <a:pt x="7410" y="8777"/>
                    <a:pt x="7726" y="7683"/>
                    <a:pt x="7410" y="7273"/>
                  </a:cubicBezTo>
                  <a:cubicBezTo>
                    <a:pt x="7095" y="6863"/>
                    <a:pt x="6149" y="7136"/>
                    <a:pt x="5045" y="7957"/>
                  </a:cubicBezTo>
                  <a:cubicBezTo>
                    <a:pt x="3942" y="8777"/>
                    <a:pt x="2680" y="10144"/>
                    <a:pt x="2050" y="11716"/>
                  </a:cubicBezTo>
                  <a:cubicBezTo>
                    <a:pt x="1419" y="13288"/>
                    <a:pt x="1419" y="15065"/>
                    <a:pt x="1734" y="16159"/>
                  </a:cubicBezTo>
                  <a:cubicBezTo>
                    <a:pt x="2050" y="17253"/>
                    <a:pt x="2680" y="17663"/>
                    <a:pt x="4178" y="17526"/>
                  </a:cubicBezTo>
                  <a:cubicBezTo>
                    <a:pt x="5676" y="17389"/>
                    <a:pt x="8041" y="16706"/>
                    <a:pt x="10721" y="14382"/>
                  </a:cubicBezTo>
                  <a:cubicBezTo>
                    <a:pt x="13401" y="12058"/>
                    <a:pt x="16397" y="8093"/>
                    <a:pt x="18053" y="5359"/>
                  </a:cubicBezTo>
                  <a:cubicBezTo>
                    <a:pt x="19708" y="2625"/>
                    <a:pt x="20023" y="1121"/>
                    <a:pt x="19787" y="438"/>
                  </a:cubicBezTo>
                  <a:cubicBezTo>
                    <a:pt x="19550" y="-246"/>
                    <a:pt x="18762" y="-109"/>
                    <a:pt x="17974" y="711"/>
                  </a:cubicBezTo>
                  <a:cubicBezTo>
                    <a:pt x="17185" y="1531"/>
                    <a:pt x="16397" y="3035"/>
                    <a:pt x="16791" y="5086"/>
                  </a:cubicBezTo>
                  <a:cubicBezTo>
                    <a:pt x="17185" y="7136"/>
                    <a:pt x="18762" y="9734"/>
                    <a:pt x="19708" y="11374"/>
                  </a:cubicBezTo>
                  <a:cubicBezTo>
                    <a:pt x="20654" y="13015"/>
                    <a:pt x="20969" y="13698"/>
                    <a:pt x="21206" y="14382"/>
                  </a:cubicBezTo>
                  <a:cubicBezTo>
                    <a:pt x="21442" y="15065"/>
                    <a:pt x="21600" y="15749"/>
                    <a:pt x="20023" y="16911"/>
                  </a:cubicBezTo>
                  <a:cubicBezTo>
                    <a:pt x="18447" y="18073"/>
                    <a:pt x="15136" y="19713"/>
                    <a:pt x="11825" y="213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6749051" y="964362"/>
              <a:ext cx="152401" cy="46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21600" y="3158"/>
                  </a:moveTo>
                  <a:cubicBezTo>
                    <a:pt x="21000" y="2672"/>
                    <a:pt x="20400" y="2185"/>
                    <a:pt x="19350" y="1601"/>
                  </a:cubicBezTo>
                  <a:cubicBezTo>
                    <a:pt x="18300" y="1018"/>
                    <a:pt x="16800" y="336"/>
                    <a:pt x="15300" y="93"/>
                  </a:cubicBezTo>
                  <a:cubicBezTo>
                    <a:pt x="13800" y="-150"/>
                    <a:pt x="12300" y="45"/>
                    <a:pt x="10050" y="1115"/>
                  </a:cubicBezTo>
                  <a:cubicBezTo>
                    <a:pt x="7800" y="2185"/>
                    <a:pt x="4800" y="4131"/>
                    <a:pt x="2850" y="6564"/>
                  </a:cubicBezTo>
                  <a:cubicBezTo>
                    <a:pt x="900" y="8996"/>
                    <a:pt x="0" y="11915"/>
                    <a:pt x="0" y="14250"/>
                  </a:cubicBezTo>
                  <a:cubicBezTo>
                    <a:pt x="0" y="16585"/>
                    <a:pt x="900" y="18336"/>
                    <a:pt x="1500" y="19504"/>
                  </a:cubicBezTo>
                  <a:cubicBezTo>
                    <a:pt x="2100" y="20672"/>
                    <a:pt x="2400" y="21255"/>
                    <a:pt x="2100" y="21353"/>
                  </a:cubicBezTo>
                  <a:cubicBezTo>
                    <a:pt x="1800" y="21450"/>
                    <a:pt x="900" y="21061"/>
                    <a:pt x="0" y="206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6693603" y="1312472"/>
              <a:ext cx="207849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1134" y="21600"/>
                  </a:moveTo>
                  <a:cubicBezTo>
                    <a:pt x="480" y="17486"/>
                    <a:pt x="-175" y="13371"/>
                    <a:pt x="43" y="10800"/>
                  </a:cubicBezTo>
                  <a:cubicBezTo>
                    <a:pt x="261" y="8229"/>
                    <a:pt x="1352" y="7200"/>
                    <a:pt x="5061" y="5657"/>
                  </a:cubicBezTo>
                  <a:cubicBezTo>
                    <a:pt x="8770" y="4114"/>
                    <a:pt x="15098" y="2057"/>
                    <a:pt x="2142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6887035" y="1251864"/>
              <a:ext cx="154118" cy="13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0801" fill="norm" stroke="1" extrusionOk="0">
                  <a:moveTo>
                    <a:pt x="14248" y="4601"/>
                  </a:moveTo>
                  <a:cubicBezTo>
                    <a:pt x="13372" y="3251"/>
                    <a:pt x="12496" y="1901"/>
                    <a:pt x="11037" y="888"/>
                  </a:cubicBezTo>
                  <a:cubicBezTo>
                    <a:pt x="9577" y="-124"/>
                    <a:pt x="7534" y="-799"/>
                    <a:pt x="5491" y="1901"/>
                  </a:cubicBezTo>
                  <a:cubicBezTo>
                    <a:pt x="3448" y="4601"/>
                    <a:pt x="1404" y="10676"/>
                    <a:pt x="529" y="14557"/>
                  </a:cubicBezTo>
                  <a:cubicBezTo>
                    <a:pt x="-347" y="18438"/>
                    <a:pt x="-55" y="20126"/>
                    <a:pt x="821" y="20463"/>
                  </a:cubicBezTo>
                  <a:cubicBezTo>
                    <a:pt x="1696" y="20801"/>
                    <a:pt x="3156" y="19789"/>
                    <a:pt x="4323" y="18270"/>
                  </a:cubicBezTo>
                  <a:cubicBezTo>
                    <a:pt x="5491" y="16751"/>
                    <a:pt x="6367" y="14726"/>
                    <a:pt x="7242" y="13038"/>
                  </a:cubicBezTo>
                  <a:cubicBezTo>
                    <a:pt x="8118" y="11351"/>
                    <a:pt x="8994" y="10001"/>
                    <a:pt x="10161" y="9832"/>
                  </a:cubicBezTo>
                  <a:cubicBezTo>
                    <a:pt x="11329" y="9664"/>
                    <a:pt x="12788" y="10676"/>
                    <a:pt x="14685" y="12701"/>
                  </a:cubicBezTo>
                  <a:cubicBezTo>
                    <a:pt x="16583" y="14726"/>
                    <a:pt x="18918" y="17764"/>
                    <a:pt x="21253" y="208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7066551" y="1229922"/>
              <a:ext cx="139701" cy="14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0" y="8576"/>
                  </a:moveTo>
                  <a:cubicBezTo>
                    <a:pt x="327" y="10482"/>
                    <a:pt x="655" y="12388"/>
                    <a:pt x="1473" y="14612"/>
                  </a:cubicBezTo>
                  <a:cubicBezTo>
                    <a:pt x="2291" y="16835"/>
                    <a:pt x="3600" y="19376"/>
                    <a:pt x="5073" y="20488"/>
                  </a:cubicBezTo>
                  <a:cubicBezTo>
                    <a:pt x="6545" y="21600"/>
                    <a:pt x="8182" y="21282"/>
                    <a:pt x="10964" y="17629"/>
                  </a:cubicBezTo>
                  <a:cubicBezTo>
                    <a:pt x="13745" y="13976"/>
                    <a:pt x="17673" y="698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7233206" y="1251291"/>
              <a:ext cx="93696" cy="12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668" fill="norm" stroke="1" extrusionOk="0">
                  <a:moveTo>
                    <a:pt x="14048" y="11297"/>
                  </a:moveTo>
                  <a:cubicBezTo>
                    <a:pt x="14048" y="9527"/>
                    <a:pt x="14048" y="7756"/>
                    <a:pt x="14048" y="5809"/>
                  </a:cubicBezTo>
                  <a:cubicBezTo>
                    <a:pt x="14048" y="3861"/>
                    <a:pt x="14048" y="1737"/>
                    <a:pt x="12848" y="674"/>
                  </a:cubicBezTo>
                  <a:cubicBezTo>
                    <a:pt x="11648" y="-388"/>
                    <a:pt x="9248" y="-388"/>
                    <a:pt x="6848" y="2091"/>
                  </a:cubicBezTo>
                  <a:cubicBezTo>
                    <a:pt x="4448" y="4569"/>
                    <a:pt x="2048" y="9527"/>
                    <a:pt x="848" y="12891"/>
                  </a:cubicBezTo>
                  <a:cubicBezTo>
                    <a:pt x="-352" y="16255"/>
                    <a:pt x="-352" y="18025"/>
                    <a:pt x="1328" y="19264"/>
                  </a:cubicBezTo>
                  <a:cubicBezTo>
                    <a:pt x="3008" y="20504"/>
                    <a:pt x="6368" y="21212"/>
                    <a:pt x="9728" y="20150"/>
                  </a:cubicBezTo>
                  <a:cubicBezTo>
                    <a:pt x="13088" y="19087"/>
                    <a:pt x="16448" y="16255"/>
                    <a:pt x="18368" y="12891"/>
                  </a:cubicBezTo>
                  <a:cubicBezTo>
                    <a:pt x="20288" y="9527"/>
                    <a:pt x="20768" y="5632"/>
                    <a:pt x="21248" y="17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7377701" y="1210872"/>
              <a:ext cx="184151" cy="15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6912"/>
                  </a:moveTo>
                  <a:cubicBezTo>
                    <a:pt x="993" y="6048"/>
                    <a:pt x="1986" y="5184"/>
                    <a:pt x="3103" y="5328"/>
                  </a:cubicBezTo>
                  <a:cubicBezTo>
                    <a:pt x="4221" y="5472"/>
                    <a:pt x="5462" y="6624"/>
                    <a:pt x="6579" y="8640"/>
                  </a:cubicBezTo>
                  <a:cubicBezTo>
                    <a:pt x="7697" y="10656"/>
                    <a:pt x="8690" y="13536"/>
                    <a:pt x="9186" y="15984"/>
                  </a:cubicBezTo>
                  <a:cubicBezTo>
                    <a:pt x="9683" y="18432"/>
                    <a:pt x="9683" y="20448"/>
                    <a:pt x="9186" y="21024"/>
                  </a:cubicBezTo>
                  <a:cubicBezTo>
                    <a:pt x="8690" y="21600"/>
                    <a:pt x="7697" y="20736"/>
                    <a:pt x="7448" y="18432"/>
                  </a:cubicBezTo>
                  <a:cubicBezTo>
                    <a:pt x="7200" y="16128"/>
                    <a:pt x="7697" y="12384"/>
                    <a:pt x="10179" y="9072"/>
                  </a:cubicBezTo>
                  <a:cubicBezTo>
                    <a:pt x="12662" y="5760"/>
                    <a:pt x="17131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7631191" y="1253550"/>
              <a:ext cx="178312" cy="139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913" fill="norm" stroke="1" extrusionOk="0">
                  <a:moveTo>
                    <a:pt x="13783" y="8842"/>
                  </a:moveTo>
                  <a:cubicBezTo>
                    <a:pt x="13783" y="6301"/>
                    <a:pt x="13783" y="3760"/>
                    <a:pt x="13148" y="2013"/>
                  </a:cubicBezTo>
                  <a:cubicBezTo>
                    <a:pt x="12513" y="266"/>
                    <a:pt x="11242" y="-687"/>
                    <a:pt x="9082" y="584"/>
                  </a:cubicBezTo>
                  <a:cubicBezTo>
                    <a:pt x="6922" y="1854"/>
                    <a:pt x="3873" y="5348"/>
                    <a:pt x="2094" y="8684"/>
                  </a:cubicBezTo>
                  <a:cubicBezTo>
                    <a:pt x="315" y="12019"/>
                    <a:pt x="-193" y="15195"/>
                    <a:pt x="61" y="17419"/>
                  </a:cubicBezTo>
                  <a:cubicBezTo>
                    <a:pt x="315" y="19642"/>
                    <a:pt x="1332" y="20913"/>
                    <a:pt x="2475" y="20913"/>
                  </a:cubicBezTo>
                  <a:cubicBezTo>
                    <a:pt x="3619" y="20913"/>
                    <a:pt x="4889" y="19642"/>
                    <a:pt x="6160" y="17895"/>
                  </a:cubicBezTo>
                  <a:cubicBezTo>
                    <a:pt x="7431" y="16148"/>
                    <a:pt x="8701" y="13925"/>
                    <a:pt x="9718" y="12019"/>
                  </a:cubicBezTo>
                  <a:cubicBezTo>
                    <a:pt x="10734" y="10113"/>
                    <a:pt x="11496" y="8525"/>
                    <a:pt x="12259" y="8366"/>
                  </a:cubicBezTo>
                  <a:cubicBezTo>
                    <a:pt x="13021" y="8207"/>
                    <a:pt x="13783" y="9478"/>
                    <a:pt x="15308" y="11225"/>
                  </a:cubicBezTo>
                  <a:cubicBezTo>
                    <a:pt x="16833" y="12972"/>
                    <a:pt x="19120" y="15195"/>
                    <a:pt x="21407" y="174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7860943" y="965903"/>
              <a:ext cx="84939" cy="457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302" fill="norm" stroke="1" extrusionOk="0">
                  <a:moveTo>
                    <a:pt x="4473" y="1059"/>
                  </a:moveTo>
                  <a:cubicBezTo>
                    <a:pt x="2930" y="467"/>
                    <a:pt x="1387" y="-125"/>
                    <a:pt x="615" y="23"/>
                  </a:cubicBezTo>
                  <a:cubicBezTo>
                    <a:pt x="-156" y="171"/>
                    <a:pt x="-156" y="1059"/>
                    <a:pt x="358" y="3228"/>
                  </a:cubicBezTo>
                  <a:cubicBezTo>
                    <a:pt x="873" y="5398"/>
                    <a:pt x="1901" y="8850"/>
                    <a:pt x="2415" y="11464"/>
                  </a:cubicBezTo>
                  <a:cubicBezTo>
                    <a:pt x="2930" y="14078"/>
                    <a:pt x="2930" y="15853"/>
                    <a:pt x="2930" y="17185"/>
                  </a:cubicBezTo>
                  <a:cubicBezTo>
                    <a:pt x="2930" y="18516"/>
                    <a:pt x="2930" y="19404"/>
                    <a:pt x="2673" y="19552"/>
                  </a:cubicBezTo>
                  <a:cubicBezTo>
                    <a:pt x="2415" y="19700"/>
                    <a:pt x="1901" y="19108"/>
                    <a:pt x="1644" y="18072"/>
                  </a:cubicBezTo>
                  <a:cubicBezTo>
                    <a:pt x="1387" y="17037"/>
                    <a:pt x="1387" y="15557"/>
                    <a:pt x="2158" y="14423"/>
                  </a:cubicBezTo>
                  <a:cubicBezTo>
                    <a:pt x="2930" y="13289"/>
                    <a:pt x="4473" y="12500"/>
                    <a:pt x="6530" y="12056"/>
                  </a:cubicBezTo>
                  <a:cubicBezTo>
                    <a:pt x="8587" y="11612"/>
                    <a:pt x="11158" y="11513"/>
                    <a:pt x="13215" y="11661"/>
                  </a:cubicBezTo>
                  <a:cubicBezTo>
                    <a:pt x="15273" y="11809"/>
                    <a:pt x="16815" y="12204"/>
                    <a:pt x="18358" y="13437"/>
                  </a:cubicBezTo>
                  <a:cubicBezTo>
                    <a:pt x="19901" y="14670"/>
                    <a:pt x="21444" y="16741"/>
                    <a:pt x="20158" y="18220"/>
                  </a:cubicBezTo>
                  <a:cubicBezTo>
                    <a:pt x="18873" y="19700"/>
                    <a:pt x="14758" y="20587"/>
                    <a:pt x="10901" y="21031"/>
                  </a:cubicBezTo>
                  <a:cubicBezTo>
                    <a:pt x="7044" y="21475"/>
                    <a:pt x="3444" y="21475"/>
                    <a:pt x="1644" y="20242"/>
                  </a:cubicBezTo>
                  <a:cubicBezTo>
                    <a:pt x="-156" y="19009"/>
                    <a:pt x="-156" y="16543"/>
                    <a:pt x="615" y="15064"/>
                  </a:cubicBezTo>
                  <a:cubicBezTo>
                    <a:pt x="1387" y="13585"/>
                    <a:pt x="2930" y="13091"/>
                    <a:pt x="4473" y="125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8025401" y="979826"/>
              <a:ext cx="31751" cy="421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0" y="773"/>
                  </a:moveTo>
                  <a:cubicBezTo>
                    <a:pt x="4320" y="341"/>
                    <a:pt x="8640" y="-91"/>
                    <a:pt x="10800" y="17"/>
                  </a:cubicBezTo>
                  <a:cubicBezTo>
                    <a:pt x="12960" y="125"/>
                    <a:pt x="12960" y="773"/>
                    <a:pt x="14400" y="2825"/>
                  </a:cubicBezTo>
                  <a:cubicBezTo>
                    <a:pt x="15840" y="4877"/>
                    <a:pt x="18720" y="8333"/>
                    <a:pt x="20160" y="11681"/>
                  </a:cubicBezTo>
                  <a:cubicBezTo>
                    <a:pt x="21600" y="15029"/>
                    <a:pt x="21600" y="18269"/>
                    <a:pt x="21600" y="215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8108048" y="1219617"/>
              <a:ext cx="171355" cy="18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070" fill="norm" stroke="1" extrusionOk="0">
                  <a:moveTo>
                    <a:pt x="3111" y="9295"/>
                  </a:moveTo>
                  <a:cubicBezTo>
                    <a:pt x="5974" y="7331"/>
                    <a:pt x="8837" y="5367"/>
                    <a:pt x="10528" y="3649"/>
                  </a:cubicBezTo>
                  <a:cubicBezTo>
                    <a:pt x="12220" y="1931"/>
                    <a:pt x="12740" y="458"/>
                    <a:pt x="12220" y="90"/>
                  </a:cubicBezTo>
                  <a:cubicBezTo>
                    <a:pt x="11699" y="-278"/>
                    <a:pt x="10138" y="458"/>
                    <a:pt x="7926" y="2667"/>
                  </a:cubicBezTo>
                  <a:cubicBezTo>
                    <a:pt x="5714" y="4877"/>
                    <a:pt x="2851" y="8558"/>
                    <a:pt x="1290" y="11749"/>
                  </a:cubicBezTo>
                  <a:cubicBezTo>
                    <a:pt x="-272" y="14940"/>
                    <a:pt x="-532" y="17640"/>
                    <a:pt x="1160" y="19236"/>
                  </a:cubicBezTo>
                  <a:cubicBezTo>
                    <a:pt x="2851" y="20831"/>
                    <a:pt x="6495" y="21322"/>
                    <a:pt x="10138" y="20954"/>
                  </a:cubicBezTo>
                  <a:cubicBezTo>
                    <a:pt x="13781" y="20586"/>
                    <a:pt x="17425" y="19358"/>
                    <a:pt x="21068" y="181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8731260" y="988367"/>
              <a:ext cx="154621" cy="38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28" fill="norm" stroke="1" extrusionOk="0">
                  <a:moveTo>
                    <a:pt x="8618" y="1785"/>
                  </a:moveTo>
                  <a:cubicBezTo>
                    <a:pt x="8618" y="958"/>
                    <a:pt x="8618" y="132"/>
                    <a:pt x="8472" y="14"/>
                  </a:cubicBezTo>
                  <a:cubicBezTo>
                    <a:pt x="8326" y="-104"/>
                    <a:pt x="8034" y="486"/>
                    <a:pt x="7012" y="2847"/>
                  </a:cubicBezTo>
                  <a:cubicBezTo>
                    <a:pt x="5991" y="5207"/>
                    <a:pt x="4239" y="9339"/>
                    <a:pt x="2926" y="12230"/>
                  </a:cubicBezTo>
                  <a:cubicBezTo>
                    <a:pt x="1612" y="15122"/>
                    <a:pt x="737" y="16775"/>
                    <a:pt x="299" y="18132"/>
                  </a:cubicBezTo>
                  <a:cubicBezTo>
                    <a:pt x="-139" y="19489"/>
                    <a:pt x="-139" y="20552"/>
                    <a:pt x="591" y="21024"/>
                  </a:cubicBezTo>
                  <a:cubicBezTo>
                    <a:pt x="1320" y="21496"/>
                    <a:pt x="2780" y="21378"/>
                    <a:pt x="4823" y="20552"/>
                  </a:cubicBezTo>
                  <a:cubicBezTo>
                    <a:pt x="6866" y="19726"/>
                    <a:pt x="9493" y="18191"/>
                    <a:pt x="11245" y="17011"/>
                  </a:cubicBezTo>
                  <a:cubicBezTo>
                    <a:pt x="12996" y="15830"/>
                    <a:pt x="13872" y="15004"/>
                    <a:pt x="13580" y="14768"/>
                  </a:cubicBezTo>
                  <a:cubicBezTo>
                    <a:pt x="13288" y="14532"/>
                    <a:pt x="11829" y="14886"/>
                    <a:pt x="10807" y="15712"/>
                  </a:cubicBezTo>
                  <a:cubicBezTo>
                    <a:pt x="9785" y="16539"/>
                    <a:pt x="9202" y="17837"/>
                    <a:pt x="8910" y="18781"/>
                  </a:cubicBezTo>
                  <a:cubicBezTo>
                    <a:pt x="8618" y="19726"/>
                    <a:pt x="8618" y="20316"/>
                    <a:pt x="9347" y="20729"/>
                  </a:cubicBezTo>
                  <a:cubicBezTo>
                    <a:pt x="10077" y="21142"/>
                    <a:pt x="11537" y="21378"/>
                    <a:pt x="12850" y="21319"/>
                  </a:cubicBezTo>
                  <a:cubicBezTo>
                    <a:pt x="14164" y="21260"/>
                    <a:pt x="15331" y="20906"/>
                    <a:pt x="17083" y="19903"/>
                  </a:cubicBezTo>
                  <a:cubicBezTo>
                    <a:pt x="18834" y="18899"/>
                    <a:pt x="21169" y="17247"/>
                    <a:pt x="21315" y="15535"/>
                  </a:cubicBezTo>
                  <a:cubicBezTo>
                    <a:pt x="21461" y="13824"/>
                    <a:pt x="19418" y="12053"/>
                    <a:pt x="17375" y="102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8702735" y="1096572"/>
              <a:ext cx="243418" cy="43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1878" y="15429"/>
                  </a:moveTo>
                  <a:cubicBezTo>
                    <a:pt x="939" y="17486"/>
                    <a:pt x="0" y="19543"/>
                    <a:pt x="0" y="20571"/>
                  </a:cubicBezTo>
                  <a:cubicBezTo>
                    <a:pt x="0" y="21600"/>
                    <a:pt x="939" y="21600"/>
                    <a:pt x="4696" y="18000"/>
                  </a:cubicBezTo>
                  <a:cubicBezTo>
                    <a:pt x="8452" y="14400"/>
                    <a:pt x="15026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9182014" y="952068"/>
              <a:ext cx="303889" cy="4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464" fill="norm" stroke="1" extrusionOk="0">
                  <a:moveTo>
                    <a:pt x="21535" y="6138"/>
                  </a:moveTo>
                  <a:cubicBezTo>
                    <a:pt x="21535" y="4393"/>
                    <a:pt x="21535" y="2647"/>
                    <a:pt x="21235" y="1611"/>
                  </a:cubicBezTo>
                  <a:cubicBezTo>
                    <a:pt x="20935" y="575"/>
                    <a:pt x="20335" y="247"/>
                    <a:pt x="19135" y="84"/>
                  </a:cubicBezTo>
                  <a:cubicBezTo>
                    <a:pt x="17935" y="-80"/>
                    <a:pt x="16135" y="-80"/>
                    <a:pt x="14035" y="793"/>
                  </a:cubicBezTo>
                  <a:cubicBezTo>
                    <a:pt x="11935" y="1665"/>
                    <a:pt x="9535" y="3411"/>
                    <a:pt x="7360" y="5865"/>
                  </a:cubicBezTo>
                  <a:cubicBezTo>
                    <a:pt x="5185" y="8320"/>
                    <a:pt x="3235" y="11484"/>
                    <a:pt x="2035" y="13720"/>
                  </a:cubicBezTo>
                  <a:cubicBezTo>
                    <a:pt x="835" y="15956"/>
                    <a:pt x="385" y="17265"/>
                    <a:pt x="160" y="18247"/>
                  </a:cubicBezTo>
                  <a:cubicBezTo>
                    <a:pt x="-65" y="19229"/>
                    <a:pt x="-65" y="19884"/>
                    <a:pt x="235" y="20375"/>
                  </a:cubicBezTo>
                  <a:cubicBezTo>
                    <a:pt x="535" y="20865"/>
                    <a:pt x="1135" y="21193"/>
                    <a:pt x="3085" y="21356"/>
                  </a:cubicBezTo>
                  <a:cubicBezTo>
                    <a:pt x="5035" y="21520"/>
                    <a:pt x="8335" y="21520"/>
                    <a:pt x="11185" y="21193"/>
                  </a:cubicBezTo>
                  <a:cubicBezTo>
                    <a:pt x="14035" y="20865"/>
                    <a:pt x="16435" y="20211"/>
                    <a:pt x="18835" y="19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9238251" y="1204522"/>
              <a:ext cx="2730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6" y="15840"/>
                    <a:pt x="11051" y="10080"/>
                    <a:pt x="14651" y="6480"/>
                  </a:cubicBezTo>
                  <a:cubicBezTo>
                    <a:pt x="18251" y="2880"/>
                    <a:pt x="19926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9727201" y="950522"/>
              <a:ext cx="82551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46" y="2916"/>
                    <a:pt x="20492" y="5833"/>
                    <a:pt x="17723" y="8932"/>
                  </a:cubicBezTo>
                  <a:cubicBezTo>
                    <a:pt x="14954" y="12030"/>
                    <a:pt x="9969" y="15311"/>
                    <a:pt x="6646" y="17453"/>
                  </a:cubicBezTo>
                  <a:cubicBezTo>
                    <a:pt x="3323" y="19595"/>
                    <a:pt x="1662" y="2059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4272551" y="1722778"/>
              <a:ext cx="5372101" cy="154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337"/>
                  </a:moveTo>
                  <a:cubicBezTo>
                    <a:pt x="213" y="45"/>
                    <a:pt x="426" y="-247"/>
                    <a:pt x="694" y="337"/>
                  </a:cubicBezTo>
                  <a:cubicBezTo>
                    <a:pt x="962" y="921"/>
                    <a:pt x="1285" y="2380"/>
                    <a:pt x="1574" y="3256"/>
                  </a:cubicBezTo>
                  <a:cubicBezTo>
                    <a:pt x="1864" y="4131"/>
                    <a:pt x="2119" y="4423"/>
                    <a:pt x="2404" y="4569"/>
                  </a:cubicBezTo>
                  <a:cubicBezTo>
                    <a:pt x="2689" y="4715"/>
                    <a:pt x="3004" y="4715"/>
                    <a:pt x="3345" y="4861"/>
                  </a:cubicBezTo>
                  <a:cubicBezTo>
                    <a:pt x="3685" y="5007"/>
                    <a:pt x="4051" y="5299"/>
                    <a:pt x="4366" y="5591"/>
                  </a:cubicBezTo>
                  <a:cubicBezTo>
                    <a:pt x="4681" y="5883"/>
                    <a:pt x="4945" y="6175"/>
                    <a:pt x="5217" y="6467"/>
                  </a:cubicBezTo>
                  <a:cubicBezTo>
                    <a:pt x="5489" y="6758"/>
                    <a:pt x="5770" y="7050"/>
                    <a:pt x="6055" y="7342"/>
                  </a:cubicBezTo>
                  <a:cubicBezTo>
                    <a:pt x="6340" y="7634"/>
                    <a:pt x="6630" y="7926"/>
                    <a:pt x="6945" y="8218"/>
                  </a:cubicBezTo>
                  <a:cubicBezTo>
                    <a:pt x="7260" y="8510"/>
                    <a:pt x="7600" y="8802"/>
                    <a:pt x="7936" y="9094"/>
                  </a:cubicBezTo>
                  <a:cubicBezTo>
                    <a:pt x="8272" y="9385"/>
                    <a:pt x="8604" y="9677"/>
                    <a:pt x="8953" y="10115"/>
                  </a:cubicBezTo>
                  <a:cubicBezTo>
                    <a:pt x="9302" y="10553"/>
                    <a:pt x="9668" y="11137"/>
                    <a:pt x="10034" y="11721"/>
                  </a:cubicBezTo>
                  <a:cubicBezTo>
                    <a:pt x="10400" y="12304"/>
                    <a:pt x="10766" y="12888"/>
                    <a:pt x="11047" y="13180"/>
                  </a:cubicBezTo>
                  <a:cubicBezTo>
                    <a:pt x="11328" y="13472"/>
                    <a:pt x="11523" y="13472"/>
                    <a:pt x="11719" y="13618"/>
                  </a:cubicBezTo>
                  <a:cubicBezTo>
                    <a:pt x="11915" y="13764"/>
                    <a:pt x="12111" y="14056"/>
                    <a:pt x="12311" y="14202"/>
                  </a:cubicBezTo>
                  <a:cubicBezTo>
                    <a:pt x="12511" y="14348"/>
                    <a:pt x="12715" y="14348"/>
                    <a:pt x="12911" y="14494"/>
                  </a:cubicBezTo>
                  <a:cubicBezTo>
                    <a:pt x="13106" y="14639"/>
                    <a:pt x="13294" y="14931"/>
                    <a:pt x="13502" y="15077"/>
                  </a:cubicBezTo>
                  <a:cubicBezTo>
                    <a:pt x="13711" y="15223"/>
                    <a:pt x="13940" y="15223"/>
                    <a:pt x="14145" y="15369"/>
                  </a:cubicBezTo>
                  <a:cubicBezTo>
                    <a:pt x="14349" y="15515"/>
                    <a:pt x="14528" y="15807"/>
                    <a:pt x="14723" y="15953"/>
                  </a:cubicBezTo>
                  <a:cubicBezTo>
                    <a:pt x="14919" y="16099"/>
                    <a:pt x="15132" y="16099"/>
                    <a:pt x="15340" y="16245"/>
                  </a:cubicBezTo>
                  <a:cubicBezTo>
                    <a:pt x="15549" y="16391"/>
                    <a:pt x="15753" y="16683"/>
                    <a:pt x="16043" y="16975"/>
                  </a:cubicBezTo>
                  <a:cubicBezTo>
                    <a:pt x="16332" y="17267"/>
                    <a:pt x="16706" y="17558"/>
                    <a:pt x="17077" y="17704"/>
                  </a:cubicBezTo>
                  <a:cubicBezTo>
                    <a:pt x="17447" y="17850"/>
                    <a:pt x="17813" y="17850"/>
                    <a:pt x="18166" y="17996"/>
                  </a:cubicBezTo>
                  <a:cubicBezTo>
                    <a:pt x="18519" y="18142"/>
                    <a:pt x="18860" y="18434"/>
                    <a:pt x="19234" y="18872"/>
                  </a:cubicBezTo>
                  <a:cubicBezTo>
                    <a:pt x="19609" y="19310"/>
                    <a:pt x="20017" y="19894"/>
                    <a:pt x="20417" y="20331"/>
                  </a:cubicBezTo>
                  <a:cubicBezTo>
                    <a:pt x="20817" y="20769"/>
                    <a:pt x="21209" y="21061"/>
                    <a:pt x="21600" y="21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6264335" y="2010972"/>
              <a:ext cx="16934" cy="609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18900" y="0"/>
                  </a:moveTo>
                  <a:cubicBezTo>
                    <a:pt x="16200" y="2018"/>
                    <a:pt x="13500" y="4036"/>
                    <a:pt x="14850" y="6465"/>
                  </a:cubicBezTo>
                  <a:cubicBezTo>
                    <a:pt x="16200" y="8894"/>
                    <a:pt x="21600" y="11734"/>
                    <a:pt x="21600" y="14201"/>
                  </a:cubicBezTo>
                  <a:cubicBezTo>
                    <a:pt x="21600" y="16667"/>
                    <a:pt x="16200" y="18760"/>
                    <a:pt x="10800" y="19993"/>
                  </a:cubicBezTo>
                  <a:cubicBezTo>
                    <a:pt x="5400" y="21226"/>
                    <a:pt x="0" y="21600"/>
                    <a:pt x="0" y="21525"/>
                  </a:cubicBezTo>
                  <a:cubicBezTo>
                    <a:pt x="0" y="21451"/>
                    <a:pt x="5400" y="20927"/>
                    <a:pt x="10800" y="204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6501401" y="1978092"/>
              <a:ext cx="787401" cy="49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21191"/>
                  </a:moveTo>
                  <a:cubicBezTo>
                    <a:pt x="1858" y="21099"/>
                    <a:pt x="3716" y="21008"/>
                    <a:pt x="4790" y="20962"/>
                  </a:cubicBezTo>
                  <a:cubicBezTo>
                    <a:pt x="5865" y="20916"/>
                    <a:pt x="6155" y="20916"/>
                    <a:pt x="6445" y="20916"/>
                  </a:cubicBezTo>
                  <a:cubicBezTo>
                    <a:pt x="6735" y="20916"/>
                    <a:pt x="7026" y="20916"/>
                    <a:pt x="7026" y="20825"/>
                  </a:cubicBezTo>
                  <a:cubicBezTo>
                    <a:pt x="7026" y="20733"/>
                    <a:pt x="6735" y="20550"/>
                    <a:pt x="6503" y="19818"/>
                  </a:cubicBezTo>
                  <a:cubicBezTo>
                    <a:pt x="6271" y="19086"/>
                    <a:pt x="6097" y="17804"/>
                    <a:pt x="6097" y="15471"/>
                  </a:cubicBezTo>
                  <a:cubicBezTo>
                    <a:pt x="6097" y="13137"/>
                    <a:pt x="6271" y="9750"/>
                    <a:pt x="6765" y="7188"/>
                  </a:cubicBezTo>
                  <a:cubicBezTo>
                    <a:pt x="7258" y="4625"/>
                    <a:pt x="8071" y="2886"/>
                    <a:pt x="8971" y="1742"/>
                  </a:cubicBezTo>
                  <a:cubicBezTo>
                    <a:pt x="9871" y="598"/>
                    <a:pt x="10858" y="49"/>
                    <a:pt x="11729" y="3"/>
                  </a:cubicBezTo>
                  <a:cubicBezTo>
                    <a:pt x="12600" y="-43"/>
                    <a:pt x="13355" y="415"/>
                    <a:pt x="13819" y="1513"/>
                  </a:cubicBezTo>
                  <a:cubicBezTo>
                    <a:pt x="14284" y="2611"/>
                    <a:pt x="14458" y="4350"/>
                    <a:pt x="14226" y="6501"/>
                  </a:cubicBezTo>
                  <a:cubicBezTo>
                    <a:pt x="13994" y="8652"/>
                    <a:pt x="13355" y="11215"/>
                    <a:pt x="12774" y="13503"/>
                  </a:cubicBezTo>
                  <a:cubicBezTo>
                    <a:pt x="12194" y="15791"/>
                    <a:pt x="11671" y="17804"/>
                    <a:pt x="11439" y="19040"/>
                  </a:cubicBezTo>
                  <a:cubicBezTo>
                    <a:pt x="11206" y="20276"/>
                    <a:pt x="11265" y="20733"/>
                    <a:pt x="11439" y="21054"/>
                  </a:cubicBezTo>
                  <a:cubicBezTo>
                    <a:pt x="11613" y="21374"/>
                    <a:pt x="11903" y="21557"/>
                    <a:pt x="13035" y="21511"/>
                  </a:cubicBezTo>
                  <a:cubicBezTo>
                    <a:pt x="14168" y="21465"/>
                    <a:pt x="16142" y="21191"/>
                    <a:pt x="17710" y="20825"/>
                  </a:cubicBezTo>
                  <a:cubicBezTo>
                    <a:pt x="19277" y="20459"/>
                    <a:pt x="20439" y="20001"/>
                    <a:pt x="21600" y="195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7434851" y="2001361"/>
              <a:ext cx="49859" cy="644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567" fill="norm" stroke="1" extrusionOk="0">
                  <a:moveTo>
                    <a:pt x="0" y="746"/>
                  </a:moveTo>
                  <a:cubicBezTo>
                    <a:pt x="2700" y="392"/>
                    <a:pt x="5400" y="38"/>
                    <a:pt x="8100" y="2"/>
                  </a:cubicBezTo>
                  <a:cubicBezTo>
                    <a:pt x="10800" y="-33"/>
                    <a:pt x="13500" y="250"/>
                    <a:pt x="16200" y="1490"/>
                  </a:cubicBezTo>
                  <a:cubicBezTo>
                    <a:pt x="18900" y="2729"/>
                    <a:pt x="21600" y="4924"/>
                    <a:pt x="21150" y="7332"/>
                  </a:cubicBezTo>
                  <a:cubicBezTo>
                    <a:pt x="20700" y="9740"/>
                    <a:pt x="17100" y="12360"/>
                    <a:pt x="13500" y="14768"/>
                  </a:cubicBezTo>
                  <a:cubicBezTo>
                    <a:pt x="9900" y="17176"/>
                    <a:pt x="6300" y="19372"/>
                    <a:pt x="2700" y="215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599840" y="2735475"/>
              <a:ext cx="307213" cy="59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65" fill="norm" stroke="1" extrusionOk="0">
                  <a:moveTo>
                    <a:pt x="21473" y="1131"/>
                  </a:moveTo>
                  <a:cubicBezTo>
                    <a:pt x="20289" y="670"/>
                    <a:pt x="19106" y="208"/>
                    <a:pt x="17183" y="55"/>
                  </a:cubicBezTo>
                  <a:cubicBezTo>
                    <a:pt x="15259" y="-99"/>
                    <a:pt x="12596" y="55"/>
                    <a:pt x="10007" y="708"/>
                  </a:cubicBezTo>
                  <a:cubicBezTo>
                    <a:pt x="7418" y="1361"/>
                    <a:pt x="4903" y="2515"/>
                    <a:pt x="3572" y="3283"/>
                  </a:cubicBezTo>
                  <a:cubicBezTo>
                    <a:pt x="2240" y="4052"/>
                    <a:pt x="2092" y="4436"/>
                    <a:pt x="3202" y="5051"/>
                  </a:cubicBezTo>
                  <a:cubicBezTo>
                    <a:pt x="4311" y="5666"/>
                    <a:pt x="6678" y="6512"/>
                    <a:pt x="8676" y="7319"/>
                  </a:cubicBezTo>
                  <a:cubicBezTo>
                    <a:pt x="10673" y="8126"/>
                    <a:pt x="12300" y="8895"/>
                    <a:pt x="12966" y="9779"/>
                  </a:cubicBezTo>
                  <a:cubicBezTo>
                    <a:pt x="13632" y="10663"/>
                    <a:pt x="13336" y="11662"/>
                    <a:pt x="12078" y="12546"/>
                  </a:cubicBezTo>
                  <a:cubicBezTo>
                    <a:pt x="10821" y="13430"/>
                    <a:pt x="8602" y="14199"/>
                    <a:pt x="6678" y="14621"/>
                  </a:cubicBezTo>
                  <a:cubicBezTo>
                    <a:pt x="4755" y="15044"/>
                    <a:pt x="3128" y="15121"/>
                    <a:pt x="2018" y="15275"/>
                  </a:cubicBezTo>
                  <a:cubicBezTo>
                    <a:pt x="909" y="15428"/>
                    <a:pt x="317" y="15659"/>
                    <a:pt x="95" y="16043"/>
                  </a:cubicBezTo>
                  <a:cubicBezTo>
                    <a:pt x="-127" y="16428"/>
                    <a:pt x="21" y="16966"/>
                    <a:pt x="761" y="17773"/>
                  </a:cubicBezTo>
                  <a:cubicBezTo>
                    <a:pt x="1500" y="18580"/>
                    <a:pt x="2832" y="19656"/>
                    <a:pt x="4163" y="20386"/>
                  </a:cubicBezTo>
                  <a:cubicBezTo>
                    <a:pt x="5495" y="21117"/>
                    <a:pt x="6826" y="21501"/>
                    <a:pt x="8528" y="21463"/>
                  </a:cubicBezTo>
                  <a:cubicBezTo>
                    <a:pt x="10229" y="21424"/>
                    <a:pt x="12300" y="20963"/>
                    <a:pt x="14372" y="20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962987" y="2831232"/>
              <a:ext cx="280616" cy="41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185" fill="norm" stroke="1" extrusionOk="0">
                  <a:moveTo>
                    <a:pt x="5940" y="9247"/>
                  </a:moveTo>
                  <a:cubicBezTo>
                    <a:pt x="5778" y="8605"/>
                    <a:pt x="5615" y="7964"/>
                    <a:pt x="5453" y="8071"/>
                  </a:cubicBezTo>
                  <a:cubicBezTo>
                    <a:pt x="5290" y="8178"/>
                    <a:pt x="5128" y="9033"/>
                    <a:pt x="4316" y="11011"/>
                  </a:cubicBezTo>
                  <a:cubicBezTo>
                    <a:pt x="3504" y="12989"/>
                    <a:pt x="2042" y="16090"/>
                    <a:pt x="1149" y="18176"/>
                  </a:cubicBezTo>
                  <a:cubicBezTo>
                    <a:pt x="256" y="20261"/>
                    <a:pt x="-69" y="21330"/>
                    <a:pt x="12" y="21170"/>
                  </a:cubicBezTo>
                  <a:cubicBezTo>
                    <a:pt x="93" y="21009"/>
                    <a:pt x="581" y="19619"/>
                    <a:pt x="1555" y="16946"/>
                  </a:cubicBezTo>
                  <a:cubicBezTo>
                    <a:pt x="2529" y="14273"/>
                    <a:pt x="3991" y="10316"/>
                    <a:pt x="5778" y="7269"/>
                  </a:cubicBezTo>
                  <a:cubicBezTo>
                    <a:pt x="7564" y="4221"/>
                    <a:pt x="9675" y="2082"/>
                    <a:pt x="11137" y="960"/>
                  </a:cubicBezTo>
                  <a:cubicBezTo>
                    <a:pt x="12599" y="-163"/>
                    <a:pt x="13411" y="-270"/>
                    <a:pt x="14223" y="479"/>
                  </a:cubicBezTo>
                  <a:cubicBezTo>
                    <a:pt x="15035" y="1227"/>
                    <a:pt x="15847" y="2831"/>
                    <a:pt x="16740" y="5665"/>
                  </a:cubicBezTo>
                  <a:cubicBezTo>
                    <a:pt x="17633" y="8498"/>
                    <a:pt x="18608" y="12562"/>
                    <a:pt x="19420" y="15075"/>
                  </a:cubicBezTo>
                  <a:cubicBezTo>
                    <a:pt x="20232" y="17587"/>
                    <a:pt x="20881" y="18550"/>
                    <a:pt x="21531" y="19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063685" y="3090472"/>
              <a:ext cx="186268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fill="norm" stroke="1" extrusionOk="0">
                  <a:moveTo>
                    <a:pt x="242" y="21600"/>
                  </a:moveTo>
                  <a:cubicBezTo>
                    <a:pt x="0" y="18000"/>
                    <a:pt x="-243" y="14400"/>
                    <a:pt x="485" y="11520"/>
                  </a:cubicBezTo>
                  <a:cubicBezTo>
                    <a:pt x="1213" y="8640"/>
                    <a:pt x="2912" y="6480"/>
                    <a:pt x="6553" y="4680"/>
                  </a:cubicBezTo>
                  <a:cubicBezTo>
                    <a:pt x="10193" y="2880"/>
                    <a:pt x="15775" y="1440"/>
                    <a:pt x="2135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427752" y="3198422"/>
              <a:ext cx="508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770652" y="2772095"/>
              <a:ext cx="224953" cy="48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07" fill="norm" stroke="1" extrusionOk="0">
                  <a:moveTo>
                    <a:pt x="6600" y="9054"/>
                  </a:moveTo>
                  <a:cubicBezTo>
                    <a:pt x="6200" y="12060"/>
                    <a:pt x="5800" y="15065"/>
                    <a:pt x="5600" y="16802"/>
                  </a:cubicBezTo>
                  <a:cubicBezTo>
                    <a:pt x="5400" y="18540"/>
                    <a:pt x="5400" y="19009"/>
                    <a:pt x="5200" y="19620"/>
                  </a:cubicBezTo>
                  <a:cubicBezTo>
                    <a:pt x="5000" y="20230"/>
                    <a:pt x="4600" y="20981"/>
                    <a:pt x="4100" y="21169"/>
                  </a:cubicBezTo>
                  <a:cubicBezTo>
                    <a:pt x="3600" y="21357"/>
                    <a:pt x="3000" y="20981"/>
                    <a:pt x="2400" y="19150"/>
                  </a:cubicBezTo>
                  <a:cubicBezTo>
                    <a:pt x="1800" y="17319"/>
                    <a:pt x="1200" y="14032"/>
                    <a:pt x="1200" y="10933"/>
                  </a:cubicBezTo>
                  <a:cubicBezTo>
                    <a:pt x="1200" y="7834"/>
                    <a:pt x="1800" y="4922"/>
                    <a:pt x="2800" y="3091"/>
                  </a:cubicBezTo>
                  <a:cubicBezTo>
                    <a:pt x="3800" y="1260"/>
                    <a:pt x="5200" y="508"/>
                    <a:pt x="6500" y="180"/>
                  </a:cubicBezTo>
                  <a:cubicBezTo>
                    <a:pt x="7800" y="-149"/>
                    <a:pt x="9000" y="-55"/>
                    <a:pt x="10400" y="696"/>
                  </a:cubicBezTo>
                  <a:cubicBezTo>
                    <a:pt x="11800" y="1448"/>
                    <a:pt x="13400" y="2856"/>
                    <a:pt x="14000" y="5016"/>
                  </a:cubicBezTo>
                  <a:cubicBezTo>
                    <a:pt x="14600" y="7176"/>
                    <a:pt x="14200" y="10088"/>
                    <a:pt x="13700" y="11778"/>
                  </a:cubicBezTo>
                  <a:cubicBezTo>
                    <a:pt x="13200" y="13468"/>
                    <a:pt x="12600" y="13938"/>
                    <a:pt x="12000" y="14361"/>
                  </a:cubicBezTo>
                  <a:cubicBezTo>
                    <a:pt x="11400" y="14783"/>
                    <a:pt x="10800" y="15159"/>
                    <a:pt x="10300" y="15018"/>
                  </a:cubicBezTo>
                  <a:cubicBezTo>
                    <a:pt x="9800" y="14877"/>
                    <a:pt x="9400" y="14220"/>
                    <a:pt x="9600" y="13750"/>
                  </a:cubicBezTo>
                  <a:cubicBezTo>
                    <a:pt x="9800" y="13281"/>
                    <a:pt x="10600" y="12999"/>
                    <a:pt x="11500" y="12858"/>
                  </a:cubicBezTo>
                  <a:cubicBezTo>
                    <a:pt x="12400" y="12717"/>
                    <a:pt x="13400" y="12717"/>
                    <a:pt x="15100" y="13374"/>
                  </a:cubicBezTo>
                  <a:cubicBezTo>
                    <a:pt x="16800" y="14032"/>
                    <a:pt x="19200" y="15347"/>
                    <a:pt x="20400" y="16568"/>
                  </a:cubicBezTo>
                  <a:cubicBezTo>
                    <a:pt x="21600" y="17788"/>
                    <a:pt x="21600" y="18915"/>
                    <a:pt x="20000" y="19808"/>
                  </a:cubicBezTo>
                  <a:cubicBezTo>
                    <a:pt x="18400" y="20700"/>
                    <a:pt x="15200" y="21357"/>
                    <a:pt x="11600" y="21404"/>
                  </a:cubicBezTo>
                  <a:cubicBezTo>
                    <a:pt x="8000" y="21451"/>
                    <a:pt x="4000" y="20888"/>
                    <a:pt x="2000" y="20465"/>
                  </a:cubicBezTo>
                  <a:cubicBezTo>
                    <a:pt x="0" y="20042"/>
                    <a:pt x="0" y="19761"/>
                    <a:pt x="0" y="19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2094502" y="3223822"/>
              <a:ext cx="1143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2423210" y="2862307"/>
              <a:ext cx="230093" cy="388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90" fill="norm" stroke="1" extrusionOk="0">
                  <a:moveTo>
                    <a:pt x="21153" y="5202"/>
                  </a:moveTo>
                  <a:cubicBezTo>
                    <a:pt x="21153" y="4157"/>
                    <a:pt x="21153" y="3112"/>
                    <a:pt x="21153" y="2299"/>
                  </a:cubicBezTo>
                  <a:cubicBezTo>
                    <a:pt x="21153" y="1486"/>
                    <a:pt x="21153" y="905"/>
                    <a:pt x="20667" y="499"/>
                  </a:cubicBezTo>
                  <a:cubicBezTo>
                    <a:pt x="20180" y="92"/>
                    <a:pt x="19207" y="-140"/>
                    <a:pt x="17067" y="92"/>
                  </a:cubicBezTo>
                  <a:cubicBezTo>
                    <a:pt x="14926" y="325"/>
                    <a:pt x="11618" y="1021"/>
                    <a:pt x="8504" y="2763"/>
                  </a:cubicBezTo>
                  <a:cubicBezTo>
                    <a:pt x="5391" y="4505"/>
                    <a:pt x="2472" y="7292"/>
                    <a:pt x="1012" y="10195"/>
                  </a:cubicBezTo>
                  <a:cubicBezTo>
                    <a:pt x="-447" y="13099"/>
                    <a:pt x="-447" y="16118"/>
                    <a:pt x="1791" y="18092"/>
                  </a:cubicBezTo>
                  <a:cubicBezTo>
                    <a:pt x="4029" y="20066"/>
                    <a:pt x="8504" y="20995"/>
                    <a:pt x="11715" y="21228"/>
                  </a:cubicBezTo>
                  <a:cubicBezTo>
                    <a:pt x="14926" y="21460"/>
                    <a:pt x="16872" y="20995"/>
                    <a:pt x="18818" y="205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2786652" y="2757242"/>
              <a:ext cx="217390" cy="71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00" fill="norm" stroke="1" extrusionOk="0">
                  <a:moveTo>
                    <a:pt x="13708" y="282"/>
                  </a:moveTo>
                  <a:cubicBezTo>
                    <a:pt x="14746" y="91"/>
                    <a:pt x="15785" y="-100"/>
                    <a:pt x="17342" y="59"/>
                  </a:cubicBezTo>
                  <a:cubicBezTo>
                    <a:pt x="18900" y="219"/>
                    <a:pt x="20977" y="728"/>
                    <a:pt x="21288" y="1684"/>
                  </a:cubicBezTo>
                  <a:cubicBezTo>
                    <a:pt x="21600" y="2640"/>
                    <a:pt x="20146" y="4042"/>
                    <a:pt x="18381" y="5252"/>
                  </a:cubicBezTo>
                  <a:cubicBezTo>
                    <a:pt x="16615" y="6463"/>
                    <a:pt x="14538" y="7482"/>
                    <a:pt x="13396" y="8374"/>
                  </a:cubicBezTo>
                  <a:cubicBezTo>
                    <a:pt x="12254" y="9266"/>
                    <a:pt x="12046" y="10031"/>
                    <a:pt x="13188" y="11210"/>
                  </a:cubicBezTo>
                  <a:cubicBezTo>
                    <a:pt x="14331" y="12388"/>
                    <a:pt x="16823" y="13981"/>
                    <a:pt x="17654" y="15351"/>
                  </a:cubicBezTo>
                  <a:cubicBezTo>
                    <a:pt x="18485" y="16721"/>
                    <a:pt x="17654" y="17868"/>
                    <a:pt x="15058" y="18856"/>
                  </a:cubicBezTo>
                  <a:cubicBezTo>
                    <a:pt x="12462" y="19843"/>
                    <a:pt x="8100" y="20672"/>
                    <a:pt x="5296" y="21086"/>
                  </a:cubicBezTo>
                  <a:cubicBezTo>
                    <a:pt x="2492" y="21500"/>
                    <a:pt x="1246" y="21500"/>
                    <a:pt x="0" y="21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2419674" y="4008996"/>
              <a:ext cx="194788" cy="643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462" fill="norm" stroke="1" extrusionOk="0">
                  <a:moveTo>
                    <a:pt x="3269" y="4521"/>
                  </a:moveTo>
                  <a:cubicBezTo>
                    <a:pt x="2132" y="4450"/>
                    <a:pt x="995" y="4380"/>
                    <a:pt x="426" y="4556"/>
                  </a:cubicBezTo>
                  <a:cubicBezTo>
                    <a:pt x="-142" y="4733"/>
                    <a:pt x="-142" y="5156"/>
                    <a:pt x="426" y="6568"/>
                  </a:cubicBezTo>
                  <a:cubicBezTo>
                    <a:pt x="995" y="7980"/>
                    <a:pt x="2132" y="10380"/>
                    <a:pt x="3155" y="12886"/>
                  </a:cubicBezTo>
                  <a:cubicBezTo>
                    <a:pt x="4178" y="15391"/>
                    <a:pt x="5087" y="18003"/>
                    <a:pt x="5542" y="19521"/>
                  </a:cubicBezTo>
                  <a:cubicBezTo>
                    <a:pt x="5997" y="21038"/>
                    <a:pt x="5997" y="21462"/>
                    <a:pt x="5997" y="21462"/>
                  </a:cubicBezTo>
                  <a:cubicBezTo>
                    <a:pt x="5997" y="21462"/>
                    <a:pt x="5997" y="21038"/>
                    <a:pt x="5429" y="19591"/>
                  </a:cubicBezTo>
                  <a:cubicBezTo>
                    <a:pt x="4860" y="18144"/>
                    <a:pt x="3723" y="15674"/>
                    <a:pt x="2700" y="13168"/>
                  </a:cubicBezTo>
                  <a:cubicBezTo>
                    <a:pt x="1677" y="10662"/>
                    <a:pt x="767" y="8121"/>
                    <a:pt x="995" y="6038"/>
                  </a:cubicBezTo>
                  <a:cubicBezTo>
                    <a:pt x="1222" y="3956"/>
                    <a:pt x="2586" y="2333"/>
                    <a:pt x="4519" y="1309"/>
                  </a:cubicBezTo>
                  <a:cubicBezTo>
                    <a:pt x="6452" y="286"/>
                    <a:pt x="8953" y="-138"/>
                    <a:pt x="11795" y="38"/>
                  </a:cubicBezTo>
                  <a:cubicBezTo>
                    <a:pt x="14637" y="215"/>
                    <a:pt x="17820" y="991"/>
                    <a:pt x="19525" y="2297"/>
                  </a:cubicBezTo>
                  <a:cubicBezTo>
                    <a:pt x="21231" y="3603"/>
                    <a:pt x="21458" y="5438"/>
                    <a:pt x="19753" y="6815"/>
                  </a:cubicBezTo>
                  <a:cubicBezTo>
                    <a:pt x="18047" y="8191"/>
                    <a:pt x="14410" y="9109"/>
                    <a:pt x="12022" y="9568"/>
                  </a:cubicBezTo>
                  <a:cubicBezTo>
                    <a:pt x="9635" y="10027"/>
                    <a:pt x="8498" y="10027"/>
                    <a:pt x="7361" y="10027"/>
                  </a:cubicBezTo>
                  <a:cubicBezTo>
                    <a:pt x="6224" y="10027"/>
                    <a:pt x="5087" y="10027"/>
                    <a:pt x="4519" y="9956"/>
                  </a:cubicBezTo>
                  <a:cubicBezTo>
                    <a:pt x="3951" y="9886"/>
                    <a:pt x="3951" y="9744"/>
                    <a:pt x="3951" y="96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2653302" y="4322372"/>
              <a:ext cx="273051" cy="28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770"/>
                  </a:moveTo>
                  <a:cubicBezTo>
                    <a:pt x="1674" y="6448"/>
                    <a:pt x="3349" y="6125"/>
                    <a:pt x="5526" y="7415"/>
                  </a:cubicBezTo>
                  <a:cubicBezTo>
                    <a:pt x="7702" y="8704"/>
                    <a:pt x="10381" y="11606"/>
                    <a:pt x="11805" y="14024"/>
                  </a:cubicBezTo>
                  <a:cubicBezTo>
                    <a:pt x="13228" y="16442"/>
                    <a:pt x="13395" y="18376"/>
                    <a:pt x="13144" y="19666"/>
                  </a:cubicBezTo>
                  <a:cubicBezTo>
                    <a:pt x="12893" y="20955"/>
                    <a:pt x="12223" y="21600"/>
                    <a:pt x="10967" y="21600"/>
                  </a:cubicBezTo>
                  <a:cubicBezTo>
                    <a:pt x="9712" y="21600"/>
                    <a:pt x="7870" y="20955"/>
                    <a:pt x="6781" y="19746"/>
                  </a:cubicBezTo>
                  <a:cubicBezTo>
                    <a:pt x="5693" y="18537"/>
                    <a:pt x="5358" y="16764"/>
                    <a:pt x="6614" y="14266"/>
                  </a:cubicBezTo>
                  <a:cubicBezTo>
                    <a:pt x="7870" y="11767"/>
                    <a:pt x="10716" y="8543"/>
                    <a:pt x="13479" y="6045"/>
                  </a:cubicBezTo>
                  <a:cubicBezTo>
                    <a:pt x="16242" y="3546"/>
                    <a:pt x="18921" y="177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3167887" y="4084704"/>
              <a:ext cx="285516" cy="56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61" fill="norm" stroke="1" extrusionOk="0">
                  <a:moveTo>
                    <a:pt x="21267" y="1560"/>
                  </a:moveTo>
                  <a:cubicBezTo>
                    <a:pt x="20163" y="913"/>
                    <a:pt x="19060" y="265"/>
                    <a:pt x="17562" y="63"/>
                  </a:cubicBezTo>
                  <a:cubicBezTo>
                    <a:pt x="16064" y="-139"/>
                    <a:pt x="14172" y="104"/>
                    <a:pt x="11886" y="1358"/>
                  </a:cubicBezTo>
                  <a:cubicBezTo>
                    <a:pt x="9600" y="2612"/>
                    <a:pt x="6920" y="4877"/>
                    <a:pt x="4791" y="7061"/>
                  </a:cubicBezTo>
                  <a:cubicBezTo>
                    <a:pt x="2663" y="9245"/>
                    <a:pt x="1086" y="11349"/>
                    <a:pt x="376" y="13331"/>
                  </a:cubicBezTo>
                  <a:cubicBezTo>
                    <a:pt x="-333" y="15313"/>
                    <a:pt x="-175" y="17173"/>
                    <a:pt x="2032" y="18508"/>
                  </a:cubicBezTo>
                  <a:cubicBezTo>
                    <a:pt x="4239" y="19843"/>
                    <a:pt x="8496" y="20652"/>
                    <a:pt x="12753" y="214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3448942" y="4405909"/>
              <a:ext cx="248989" cy="60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16" fill="norm" stroke="1" extrusionOk="0">
                  <a:moveTo>
                    <a:pt x="16719" y="2646"/>
                  </a:moveTo>
                  <a:cubicBezTo>
                    <a:pt x="14177" y="1678"/>
                    <a:pt x="11636" y="710"/>
                    <a:pt x="9367" y="263"/>
                  </a:cubicBezTo>
                  <a:cubicBezTo>
                    <a:pt x="7099" y="-184"/>
                    <a:pt x="5102" y="-110"/>
                    <a:pt x="3377" y="859"/>
                  </a:cubicBezTo>
                  <a:cubicBezTo>
                    <a:pt x="1653" y="1827"/>
                    <a:pt x="201" y="3689"/>
                    <a:pt x="20" y="4993"/>
                  </a:cubicBezTo>
                  <a:cubicBezTo>
                    <a:pt x="-162" y="6296"/>
                    <a:pt x="927" y="7041"/>
                    <a:pt x="3377" y="7041"/>
                  </a:cubicBezTo>
                  <a:cubicBezTo>
                    <a:pt x="5828" y="7041"/>
                    <a:pt x="9640" y="6296"/>
                    <a:pt x="11818" y="5551"/>
                  </a:cubicBezTo>
                  <a:cubicBezTo>
                    <a:pt x="13996" y="4806"/>
                    <a:pt x="14541" y="4062"/>
                    <a:pt x="14722" y="3466"/>
                  </a:cubicBezTo>
                  <a:cubicBezTo>
                    <a:pt x="14904" y="2870"/>
                    <a:pt x="14722" y="2423"/>
                    <a:pt x="14541" y="2535"/>
                  </a:cubicBezTo>
                  <a:cubicBezTo>
                    <a:pt x="14359" y="2646"/>
                    <a:pt x="14177" y="3317"/>
                    <a:pt x="14813" y="4620"/>
                  </a:cubicBezTo>
                  <a:cubicBezTo>
                    <a:pt x="15448" y="5924"/>
                    <a:pt x="16900" y="7860"/>
                    <a:pt x="18352" y="10132"/>
                  </a:cubicBezTo>
                  <a:cubicBezTo>
                    <a:pt x="19804" y="12404"/>
                    <a:pt x="21256" y="15010"/>
                    <a:pt x="21347" y="16947"/>
                  </a:cubicBezTo>
                  <a:cubicBezTo>
                    <a:pt x="21438" y="18884"/>
                    <a:pt x="20167" y="20150"/>
                    <a:pt x="18080" y="20783"/>
                  </a:cubicBezTo>
                  <a:cubicBezTo>
                    <a:pt x="15993" y="21416"/>
                    <a:pt x="13088" y="21416"/>
                    <a:pt x="10456" y="20373"/>
                  </a:cubicBezTo>
                  <a:cubicBezTo>
                    <a:pt x="7825" y="19330"/>
                    <a:pt x="5465" y="17245"/>
                    <a:pt x="4739" y="15644"/>
                  </a:cubicBezTo>
                  <a:cubicBezTo>
                    <a:pt x="4013" y="14042"/>
                    <a:pt x="4920" y="12925"/>
                    <a:pt x="5828" y="118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3730790" y="4430322"/>
              <a:ext cx="192513" cy="27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066" fill="norm" stroke="1" extrusionOk="0">
                  <a:moveTo>
                    <a:pt x="3041" y="6925"/>
                  </a:moveTo>
                  <a:cubicBezTo>
                    <a:pt x="1867" y="5936"/>
                    <a:pt x="693" y="4947"/>
                    <a:pt x="224" y="3957"/>
                  </a:cubicBezTo>
                  <a:cubicBezTo>
                    <a:pt x="-246" y="2968"/>
                    <a:pt x="-11" y="1979"/>
                    <a:pt x="1280" y="1649"/>
                  </a:cubicBezTo>
                  <a:cubicBezTo>
                    <a:pt x="2571" y="1319"/>
                    <a:pt x="4919" y="1649"/>
                    <a:pt x="7502" y="4369"/>
                  </a:cubicBezTo>
                  <a:cubicBezTo>
                    <a:pt x="10084" y="7090"/>
                    <a:pt x="12902" y="12202"/>
                    <a:pt x="14311" y="15252"/>
                  </a:cubicBezTo>
                  <a:cubicBezTo>
                    <a:pt x="15719" y="18302"/>
                    <a:pt x="15719" y="19292"/>
                    <a:pt x="15367" y="20116"/>
                  </a:cubicBezTo>
                  <a:cubicBezTo>
                    <a:pt x="15015" y="20940"/>
                    <a:pt x="14311" y="21600"/>
                    <a:pt x="12667" y="20446"/>
                  </a:cubicBezTo>
                  <a:cubicBezTo>
                    <a:pt x="11024" y="19292"/>
                    <a:pt x="8441" y="16324"/>
                    <a:pt x="7854" y="12696"/>
                  </a:cubicBezTo>
                  <a:cubicBezTo>
                    <a:pt x="7267" y="9069"/>
                    <a:pt x="8676" y="4782"/>
                    <a:pt x="11258" y="2556"/>
                  </a:cubicBezTo>
                  <a:cubicBezTo>
                    <a:pt x="13841" y="330"/>
                    <a:pt x="17597" y="165"/>
                    <a:pt x="2135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3927200" y="4460976"/>
              <a:ext cx="186603" cy="19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617" fill="norm" stroke="1" extrusionOk="0">
                  <a:moveTo>
                    <a:pt x="16118" y="7541"/>
                  </a:moveTo>
                  <a:cubicBezTo>
                    <a:pt x="14678" y="5516"/>
                    <a:pt x="13238" y="3491"/>
                    <a:pt x="12038" y="2029"/>
                  </a:cubicBezTo>
                  <a:cubicBezTo>
                    <a:pt x="10838" y="566"/>
                    <a:pt x="9878" y="-334"/>
                    <a:pt x="8078" y="116"/>
                  </a:cubicBezTo>
                  <a:cubicBezTo>
                    <a:pt x="6278" y="566"/>
                    <a:pt x="3638" y="2366"/>
                    <a:pt x="1958" y="5741"/>
                  </a:cubicBezTo>
                  <a:cubicBezTo>
                    <a:pt x="278" y="9116"/>
                    <a:pt x="-442" y="14066"/>
                    <a:pt x="278" y="17104"/>
                  </a:cubicBezTo>
                  <a:cubicBezTo>
                    <a:pt x="998" y="20141"/>
                    <a:pt x="3158" y="21266"/>
                    <a:pt x="5558" y="20254"/>
                  </a:cubicBezTo>
                  <a:cubicBezTo>
                    <a:pt x="7958" y="19241"/>
                    <a:pt x="10598" y="16091"/>
                    <a:pt x="11918" y="13953"/>
                  </a:cubicBezTo>
                  <a:cubicBezTo>
                    <a:pt x="13238" y="11816"/>
                    <a:pt x="13238" y="10691"/>
                    <a:pt x="14558" y="11479"/>
                  </a:cubicBezTo>
                  <a:cubicBezTo>
                    <a:pt x="15878" y="12266"/>
                    <a:pt x="18518" y="14966"/>
                    <a:pt x="21158" y="176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4137085" y="4124393"/>
              <a:ext cx="440268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7581" y="16863"/>
                  </a:moveTo>
                  <a:cubicBezTo>
                    <a:pt x="6438" y="15873"/>
                    <a:pt x="5296" y="14884"/>
                    <a:pt x="4206" y="14513"/>
                  </a:cubicBezTo>
                  <a:cubicBezTo>
                    <a:pt x="3115" y="14142"/>
                    <a:pt x="2077" y="14389"/>
                    <a:pt x="1298" y="15338"/>
                  </a:cubicBezTo>
                  <a:cubicBezTo>
                    <a:pt x="519" y="16286"/>
                    <a:pt x="0" y="17935"/>
                    <a:pt x="0" y="19089"/>
                  </a:cubicBezTo>
                  <a:cubicBezTo>
                    <a:pt x="0" y="20243"/>
                    <a:pt x="519" y="20902"/>
                    <a:pt x="1090" y="21232"/>
                  </a:cubicBezTo>
                  <a:cubicBezTo>
                    <a:pt x="1662" y="21562"/>
                    <a:pt x="2285" y="21562"/>
                    <a:pt x="3115" y="20985"/>
                  </a:cubicBezTo>
                  <a:cubicBezTo>
                    <a:pt x="3946" y="20408"/>
                    <a:pt x="4985" y="19254"/>
                    <a:pt x="5763" y="17316"/>
                  </a:cubicBezTo>
                  <a:cubicBezTo>
                    <a:pt x="6542" y="15379"/>
                    <a:pt x="7062" y="12658"/>
                    <a:pt x="7373" y="9814"/>
                  </a:cubicBezTo>
                  <a:cubicBezTo>
                    <a:pt x="7685" y="6970"/>
                    <a:pt x="7788" y="4002"/>
                    <a:pt x="7788" y="2270"/>
                  </a:cubicBezTo>
                  <a:cubicBezTo>
                    <a:pt x="7788" y="539"/>
                    <a:pt x="7685" y="44"/>
                    <a:pt x="7425" y="3"/>
                  </a:cubicBezTo>
                  <a:cubicBezTo>
                    <a:pt x="7165" y="-38"/>
                    <a:pt x="6750" y="374"/>
                    <a:pt x="6335" y="2064"/>
                  </a:cubicBezTo>
                  <a:cubicBezTo>
                    <a:pt x="5919" y="3754"/>
                    <a:pt x="5504" y="6722"/>
                    <a:pt x="5452" y="9443"/>
                  </a:cubicBezTo>
                  <a:cubicBezTo>
                    <a:pt x="5400" y="12164"/>
                    <a:pt x="5712" y="14637"/>
                    <a:pt x="6231" y="16574"/>
                  </a:cubicBezTo>
                  <a:cubicBezTo>
                    <a:pt x="6750" y="18512"/>
                    <a:pt x="7477" y="19913"/>
                    <a:pt x="8100" y="20655"/>
                  </a:cubicBezTo>
                  <a:cubicBezTo>
                    <a:pt x="8723" y="21397"/>
                    <a:pt x="9242" y="21480"/>
                    <a:pt x="10281" y="20779"/>
                  </a:cubicBezTo>
                  <a:cubicBezTo>
                    <a:pt x="11319" y="20078"/>
                    <a:pt x="12877" y="18594"/>
                    <a:pt x="13863" y="17275"/>
                  </a:cubicBezTo>
                  <a:cubicBezTo>
                    <a:pt x="14850" y="15956"/>
                    <a:pt x="15265" y="14802"/>
                    <a:pt x="15473" y="13977"/>
                  </a:cubicBezTo>
                  <a:cubicBezTo>
                    <a:pt x="15681" y="13153"/>
                    <a:pt x="15681" y="12658"/>
                    <a:pt x="15473" y="12287"/>
                  </a:cubicBezTo>
                  <a:cubicBezTo>
                    <a:pt x="15265" y="11916"/>
                    <a:pt x="14850" y="11669"/>
                    <a:pt x="14383" y="11710"/>
                  </a:cubicBezTo>
                  <a:cubicBezTo>
                    <a:pt x="13915" y="11751"/>
                    <a:pt x="13396" y="12081"/>
                    <a:pt x="12773" y="13070"/>
                  </a:cubicBezTo>
                  <a:cubicBezTo>
                    <a:pt x="12150" y="14060"/>
                    <a:pt x="11423" y="15709"/>
                    <a:pt x="11838" y="16945"/>
                  </a:cubicBezTo>
                  <a:cubicBezTo>
                    <a:pt x="12254" y="18182"/>
                    <a:pt x="13812" y="19006"/>
                    <a:pt x="15629" y="19295"/>
                  </a:cubicBezTo>
                  <a:cubicBezTo>
                    <a:pt x="17446" y="19583"/>
                    <a:pt x="19523" y="19336"/>
                    <a:pt x="21600" y="190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5137148" y="4294160"/>
              <a:ext cx="431283" cy="4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29" fill="norm" stroke="1" extrusionOk="0">
                  <a:moveTo>
                    <a:pt x="1214" y="780"/>
                  </a:moveTo>
                  <a:cubicBezTo>
                    <a:pt x="582" y="461"/>
                    <a:pt x="-50" y="142"/>
                    <a:pt x="3" y="35"/>
                  </a:cubicBezTo>
                  <a:cubicBezTo>
                    <a:pt x="55" y="-71"/>
                    <a:pt x="793" y="35"/>
                    <a:pt x="3006" y="780"/>
                  </a:cubicBezTo>
                  <a:cubicBezTo>
                    <a:pt x="5218" y="1525"/>
                    <a:pt x="8906" y="2908"/>
                    <a:pt x="12067" y="4292"/>
                  </a:cubicBezTo>
                  <a:cubicBezTo>
                    <a:pt x="15228" y="5675"/>
                    <a:pt x="17862" y="7058"/>
                    <a:pt x="19390" y="7909"/>
                  </a:cubicBezTo>
                  <a:cubicBezTo>
                    <a:pt x="20918" y="8761"/>
                    <a:pt x="21339" y="9080"/>
                    <a:pt x="21445" y="9505"/>
                  </a:cubicBezTo>
                  <a:cubicBezTo>
                    <a:pt x="21550" y="9931"/>
                    <a:pt x="21339" y="10463"/>
                    <a:pt x="20128" y="11474"/>
                  </a:cubicBezTo>
                  <a:cubicBezTo>
                    <a:pt x="18916" y="12485"/>
                    <a:pt x="16703" y="13974"/>
                    <a:pt x="14069" y="15517"/>
                  </a:cubicBezTo>
                  <a:cubicBezTo>
                    <a:pt x="11435" y="17060"/>
                    <a:pt x="8379" y="18656"/>
                    <a:pt x="6588" y="19561"/>
                  </a:cubicBezTo>
                  <a:cubicBezTo>
                    <a:pt x="4797" y="20465"/>
                    <a:pt x="4270" y="20678"/>
                    <a:pt x="3638" y="20944"/>
                  </a:cubicBezTo>
                  <a:cubicBezTo>
                    <a:pt x="3006" y="21210"/>
                    <a:pt x="2268" y="21529"/>
                    <a:pt x="2373" y="21529"/>
                  </a:cubicBezTo>
                  <a:cubicBezTo>
                    <a:pt x="2479" y="21529"/>
                    <a:pt x="3427" y="21210"/>
                    <a:pt x="4375" y="208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5873977" y="4325972"/>
              <a:ext cx="316276" cy="33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39" fill="norm" stroke="1" extrusionOk="0">
                  <a:moveTo>
                    <a:pt x="15266" y="3048"/>
                  </a:moveTo>
                  <a:cubicBezTo>
                    <a:pt x="15123" y="2365"/>
                    <a:pt x="14981" y="1681"/>
                    <a:pt x="14626" y="1134"/>
                  </a:cubicBezTo>
                  <a:cubicBezTo>
                    <a:pt x="14271" y="588"/>
                    <a:pt x="13702" y="177"/>
                    <a:pt x="12281" y="41"/>
                  </a:cubicBezTo>
                  <a:cubicBezTo>
                    <a:pt x="10860" y="-96"/>
                    <a:pt x="8587" y="41"/>
                    <a:pt x="6313" y="1545"/>
                  </a:cubicBezTo>
                  <a:cubicBezTo>
                    <a:pt x="4039" y="3048"/>
                    <a:pt x="1766" y="5919"/>
                    <a:pt x="700" y="9063"/>
                  </a:cubicBezTo>
                  <a:cubicBezTo>
                    <a:pt x="-366" y="12208"/>
                    <a:pt x="-224" y="15626"/>
                    <a:pt x="1197" y="17950"/>
                  </a:cubicBezTo>
                  <a:cubicBezTo>
                    <a:pt x="2618" y="20274"/>
                    <a:pt x="5318" y="21504"/>
                    <a:pt x="8871" y="21436"/>
                  </a:cubicBezTo>
                  <a:cubicBezTo>
                    <a:pt x="12423" y="21367"/>
                    <a:pt x="16829" y="20000"/>
                    <a:pt x="21234" y="186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6317251" y="4150922"/>
              <a:ext cx="147534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0" y="0"/>
                  </a:moveTo>
                  <a:cubicBezTo>
                    <a:pt x="4868" y="1050"/>
                    <a:pt x="9735" y="2100"/>
                    <a:pt x="13690" y="3862"/>
                  </a:cubicBezTo>
                  <a:cubicBezTo>
                    <a:pt x="17645" y="5625"/>
                    <a:pt x="20687" y="8100"/>
                    <a:pt x="21144" y="10650"/>
                  </a:cubicBezTo>
                  <a:cubicBezTo>
                    <a:pt x="21600" y="13200"/>
                    <a:pt x="19470" y="15825"/>
                    <a:pt x="15515" y="17662"/>
                  </a:cubicBezTo>
                  <a:cubicBezTo>
                    <a:pt x="11561" y="19500"/>
                    <a:pt x="5780" y="2055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7352301" y="4385872"/>
              <a:ext cx="2540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80" y="3600"/>
                    <a:pt x="9360" y="7200"/>
                    <a:pt x="12960" y="10800"/>
                  </a:cubicBezTo>
                  <a:cubicBezTo>
                    <a:pt x="16560" y="14400"/>
                    <a:pt x="19080" y="18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7464485" y="4563672"/>
              <a:ext cx="224368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8" y="0"/>
                  </a:moveTo>
                  <a:cubicBezTo>
                    <a:pt x="1019" y="2880"/>
                    <a:pt x="0" y="5760"/>
                    <a:pt x="0" y="8640"/>
                  </a:cubicBezTo>
                  <a:cubicBezTo>
                    <a:pt x="0" y="11520"/>
                    <a:pt x="1019" y="14400"/>
                    <a:pt x="4789" y="16560"/>
                  </a:cubicBezTo>
                  <a:cubicBezTo>
                    <a:pt x="8558" y="18720"/>
                    <a:pt x="15079" y="201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8073208" y="4251987"/>
              <a:ext cx="288744" cy="24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18" fill="norm" stroke="1" extrusionOk="0">
                  <a:moveTo>
                    <a:pt x="223" y="8759"/>
                  </a:moveTo>
                  <a:cubicBezTo>
                    <a:pt x="66" y="7851"/>
                    <a:pt x="-92" y="6944"/>
                    <a:pt x="66" y="5673"/>
                  </a:cubicBezTo>
                  <a:cubicBezTo>
                    <a:pt x="223" y="4402"/>
                    <a:pt x="696" y="2769"/>
                    <a:pt x="1958" y="1589"/>
                  </a:cubicBezTo>
                  <a:cubicBezTo>
                    <a:pt x="3219" y="409"/>
                    <a:pt x="5269" y="-317"/>
                    <a:pt x="6688" y="137"/>
                  </a:cubicBezTo>
                  <a:cubicBezTo>
                    <a:pt x="8107" y="591"/>
                    <a:pt x="8895" y="2224"/>
                    <a:pt x="8580" y="4765"/>
                  </a:cubicBezTo>
                  <a:cubicBezTo>
                    <a:pt x="8264" y="7307"/>
                    <a:pt x="6845" y="10755"/>
                    <a:pt x="5663" y="13115"/>
                  </a:cubicBezTo>
                  <a:cubicBezTo>
                    <a:pt x="4480" y="15475"/>
                    <a:pt x="3534" y="16745"/>
                    <a:pt x="2746" y="17925"/>
                  </a:cubicBezTo>
                  <a:cubicBezTo>
                    <a:pt x="1958" y="19105"/>
                    <a:pt x="1327" y="20194"/>
                    <a:pt x="1485" y="20738"/>
                  </a:cubicBezTo>
                  <a:cubicBezTo>
                    <a:pt x="1642" y="21283"/>
                    <a:pt x="2588" y="21283"/>
                    <a:pt x="6057" y="20466"/>
                  </a:cubicBezTo>
                  <a:cubicBezTo>
                    <a:pt x="9526" y="19649"/>
                    <a:pt x="15517" y="18016"/>
                    <a:pt x="21508" y="163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8361951" y="4252522"/>
              <a:ext cx="209551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1381"/>
                    <a:pt x="16364" y="2762"/>
                    <a:pt x="13636" y="5079"/>
                  </a:cubicBezTo>
                  <a:cubicBezTo>
                    <a:pt x="10909" y="7397"/>
                    <a:pt x="8073" y="10652"/>
                    <a:pt x="5782" y="13562"/>
                  </a:cubicBezTo>
                  <a:cubicBezTo>
                    <a:pt x="3491" y="16471"/>
                    <a:pt x="1745" y="1903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8304801" y="4545348"/>
              <a:ext cx="343768" cy="36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76" fill="norm" stroke="1" extrusionOk="0">
                  <a:moveTo>
                    <a:pt x="13434" y="2920"/>
                  </a:moveTo>
                  <a:cubicBezTo>
                    <a:pt x="13171" y="2180"/>
                    <a:pt x="12907" y="1439"/>
                    <a:pt x="13105" y="945"/>
                  </a:cubicBezTo>
                  <a:cubicBezTo>
                    <a:pt x="13302" y="452"/>
                    <a:pt x="13961" y="205"/>
                    <a:pt x="15212" y="81"/>
                  </a:cubicBezTo>
                  <a:cubicBezTo>
                    <a:pt x="16463" y="-42"/>
                    <a:pt x="18307" y="-42"/>
                    <a:pt x="19427" y="205"/>
                  </a:cubicBezTo>
                  <a:cubicBezTo>
                    <a:pt x="20546" y="452"/>
                    <a:pt x="20941" y="945"/>
                    <a:pt x="20876" y="1871"/>
                  </a:cubicBezTo>
                  <a:cubicBezTo>
                    <a:pt x="20810" y="2797"/>
                    <a:pt x="20283" y="4155"/>
                    <a:pt x="19229" y="5574"/>
                  </a:cubicBezTo>
                  <a:cubicBezTo>
                    <a:pt x="18176" y="6993"/>
                    <a:pt x="16595" y="8475"/>
                    <a:pt x="15805" y="9524"/>
                  </a:cubicBezTo>
                  <a:cubicBezTo>
                    <a:pt x="15015" y="10573"/>
                    <a:pt x="15015" y="11190"/>
                    <a:pt x="15871" y="11992"/>
                  </a:cubicBezTo>
                  <a:cubicBezTo>
                    <a:pt x="16727" y="12795"/>
                    <a:pt x="18439" y="13782"/>
                    <a:pt x="19493" y="14523"/>
                  </a:cubicBezTo>
                  <a:cubicBezTo>
                    <a:pt x="20546" y="15263"/>
                    <a:pt x="20941" y="15757"/>
                    <a:pt x="21205" y="16436"/>
                  </a:cubicBezTo>
                  <a:cubicBezTo>
                    <a:pt x="21468" y="17115"/>
                    <a:pt x="21600" y="17979"/>
                    <a:pt x="20546" y="18904"/>
                  </a:cubicBezTo>
                  <a:cubicBezTo>
                    <a:pt x="19493" y="19830"/>
                    <a:pt x="17254" y="20817"/>
                    <a:pt x="13632" y="21188"/>
                  </a:cubicBezTo>
                  <a:cubicBezTo>
                    <a:pt x="10010" y="21558"/>
                    <a:pt x="5005" y="21311"/>
                    <a:pt x="0" y="210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424452" y="5046272"/>
              <a:ext cx="8369301" cy="209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fill="norm" stroke="1" extrusionOk="0">
                  <a:moveTo>
                    <a:pt x="0" y="16364"/>
                  </a:moveTo>
                  <a:cubicBezTo>
                    <a:pt x="5" y="17455"/>
                    <a:pt x="11" y="18545"/>
                    <a:pt x="71" y="19418"/>
                  </a:cubicBezTo>
                  <a:cubicBezTo>
                    <a:pt x="131" y="20291"/>
                    <a:pt x="246" y="20945"/>
                    <a:pt x="423" y="21273"/>
                  </a:cubicBezTo>
                  <a:cubicBezTo>
                    <a:pt x="601" y="21600"/>
                    <a:pt x="841" y="21600"/>
                    <a:pt x="1076" y="21491"/>
                  </a:cubicBezTo>
                  <a:cubicBezTo>
                    <a:pt x="1311" y="21382"/>
                    <a:pt x="1541" y="21164"/>
                    <a:pt x="1734" y="20727"/>
                  </a:cubicBezTo>
                  <a:cubicBezTo>
                    <a:pt x="1928" y="20291"/>
                    <a:pt x="2087" y="19636"/>
                    <a:pt x="2251" y="19091"/>
                  </a:cubicBezTo>
                  <a:cubicBezTo>
                    <a:pt x="2415" y="18545"/>
                    <a:pt x="2584" y="18109"/>
                    <a:pt x="2772" y="17564"/>
                  </a:cubicBezTo>
                  <a:cubicBezTo>
                    <a:pt x="2961" y="17018"/>
                    <a:pt x="3168" y="16364"/>
                    <a:pt x="3379" y="15709"/>
                  </a:cubicBezTo>
                  <a:cubicBezTo>
                    <a:pt x="3589" y="15055"/>
                    <a:pt x="3802" y="14400"/>
                    <a:pt x="3971" y="13855"/>
                  </a:cubicBezTo>
                  <a:cubicBezTo>
                    <a:pt x="4141" y="13309"/>
                    <a:pt x="4266" y="12873"/>
                    <a:pt x="4389" y="12545"/>
                  </a:cubicBezTo>
                  <a:cubicBezTo>
                    <a:pt x="4512" y="12218"/>
                    <a:pt x="4632" y="12000"/>
                    <a:pt x="4826" y="11564"/>
                  </a:cubicBezTo>
                  <a:cubicBezTo>
                    <a:pt x="5020" y="11127"/>
                    <a:pt x="5288" y="10473"/>
                    <a:pt x="5498" y="9927"/>
                  </a:cubicBezTo>
                  <a:cubicBezTo>
                    <a:pt x="5709" y="9382"/>
                    <a:pt x="5862" y="8945"/>
                    <a:pt x="6020" y="8509"/>
                  </a:cubicBezTo>
                  <a:cubicBezTo>
                    <a:pt x="6178" y="8073"/>
                    <a:pt x="6342" y="7636"/>
                    <a:pt x="6503" y="7309"/>
                  </a:cubicBezTo>
                  <a:cubicBezTo>
                    <a:pt x="6665" y="6982"/>
                    <a:pt x="6823" y="6764"/>
                    <a:pt x="6979" y="6436"/>
                  </a:cubicBezTo>
                  <a:cubicBezTo>
                    <a:pt x="7134" y="6109"/>
                    <a:pt x="7287" y="5673"/>
                    <a:pt x="7451" y="5345"/>
                  </a:cubicBezTo>
                  <a:cubicBezTo>
                    <a:pt x="7615" y="5018"/>
                    <a:pt x="7790" y="4800"/>
                    <a:pt x="7962" y="4582"/>
                  </a:cubicBezTo>
                  <a:cubicBezTo>
                    <a:pt x="8134" y="4364"/>
                    <a:pt x="8303" y="4145"/>
                    <a:pt x="8478" y="3927"/>
                  </a:cubicBezTo>
                  <a:cubicBezTo>
                    <a:pt x="8653" y="3709"/>
                    <a:pt x="8833" y="3491"/>
                    <a:pt x="9005" y="3273"/>
                  </a:cubicBezTo>
                  <a:cubicBezTo>
                    <a:pt x="9178" y="3055"/>
                    <a:pt x="9341" y="2836"/>
                    <a:pt x="9519" y="2618"/>
                  </a:cubicBezTo>
                  <a:cubicBezTo>
                    <a:pt x="9697" y="2400"/>
                    <a:pt x="9888" y="2182"/>
                    <a:pt x="10073" y="1964"/>
                  </a:cubicBezTo>
                  <a:cubicBezTo>
                    <a:pt x="10259" y="1745"/>
                    <a:pt x="10439" y="1527"/>
                    <a:pt x="10622" y="1418"/>
                  </a:cubicBezTo>
                  <a:cubicBezTo>
                    <a:pt x="10805" y="1309"/>
                    <a:pt x="10991" y="1309"/>
                    <a:pt x="11171" y="1309"/>
                  </a:cubicBezTo>
                  <a:cubicBezTo>
                    <a:pt x="11352" y="1309"/>
                    <a:pt x="11527" y="1309"/>
                    <a:pt x="11712" y="1200"/>
                  </a:cubicBezTo>
                  <a:cubicBezTo>
                    <a:pt x="11898" y="1091"/>
                    <a:pt x="12095" y="873"/>
                    <a:pt x="12289" y="764"/>
                  </a:cubicBezTo>
                  <a:cubicBezTo>
                    <a:pt x="12483" y="655"/>
                    <a:pt x="12674" y="655"/>
                    <a:pt x="12868" y="545"/>
                  </a:cubicBezTo>
                  <a:cubicBezTo>
                    <a:pt x="13062" y="436"/>
                    <a:pt x="13258" y="218"/>
                    <a:pt x="13449" y="109"/>
                  </a:cubicBezTo>
                  <a:cubicBezTo>
                    <a:pt x="13641" y="0"/>
                    <a:pt x="13826" y="0"/>
                    <a:pt x="14023" y="0"/>
                  </a:cubicBezTo>
                  <a:cubicBezTo>
                    <a:pt x="14220" y="0"/>
                    <a:pt x="14427" y="0"/>
                    <a:pt x="14629" y="0"/>
                  </a:cubicBezTo>
                  <a:cubicBezTo>
                    <a:pt x="14832" y="0"/>
                    <a:pt x="15028" y="0"/>
                    <a:pt x="15230" y="0"/>
                  </a:cubicBezTo>
                  <a:cubicBezTo>
                    <a:pt x="15432" y="0"/>
                    <a:pt x="15640" y="0"/>
                    <a:pt x="15837" y="0"/>
                  </a:cubicBezTo>
                  <a:cubicBezTo>
                    <a:pt x="16033" y="0"/>
                    <a:pt x="16219" y="0"/>
                    <a:pt x="16416" y="109"/>
                  </a:cubicBezTo>
                  <a:cubicBezTo>
                    <a:pt x="16612" y="218"/>
                    <a:pt x="16820" y="436"/>
                    <a:pt x="17025" y="655"/>
                  </a:cubicBezTo>
                  <a:cubicBezTo>
                    <a:pt x="17230" y="873"/>
                    <a:pt x="17432" y="1091"/>
                    <a:pt x="17719" y="1527"/>
                  </a:cubicBezTo>
                  <a:cubicBezTo>
                    <a:pt x="18005" y="1964"/>
                    <a:pt x="18377" y="2618"/>
                    <a:pt x="18658" y="3164"/>
                  </a:cubicBezTo>
                  <a:cubicBezTo>
                    <a:pt x="18940" y="3709"/>
                    <a:pt x="19131" y="4145"/>
                    <a:pt x="19396" y="4800"/>
                  </a:cubicBezTo>
                  <a:cubicBezTo>
                    <a:pt x="19661" y="5455"/>
                    <a:pt x="19999" y="6327"/>
                    <a:pt x="20242" y="7091"/>
                  </a:cubicBezTo>
                  <a:cubicBezTo>
                    <a:pt x="20486" y="7855"/>
                    <a:pt x="20633" y="8509"/>
                    <a:pt x="20843" y="9491"/>
                  </a:cubicBezTo>
                  <a:cubicBezTo>
                    <a:pt x="21054" y="10473"/>
                    <a:pt x="21327" y="11782"/>
                    <a:pt x="21600" y="130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593639" y="5511949"/>
              <a:ext cx="402314" cy="27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32" fill="norm" stroke="1" extrusionOk="0">
                  <a:moveTo>
                    <a:pt x="121" y="2344"/>
                  </a:moveTo>
                  <a:cubicBezTo>
                    <a:pt x="8" y="1506"/>
                    <a:pt x="-105" y="669"/>
                    <a:pt x="178" y="251"/>
                  </a:cubicBezTo>
                  <a:cubicBezTo>
                    <a:pt x="460" y="-168"/>
                    <a:pt x="1139" y="-168"/>
                    <a:pt x="2553" y="1088"/>
                  </a:cubicBezTo>
                  <a:cubicBezTo>
                    <a:pt x="3966" y="2344"/>
                    <a:pt x="6115" y="4855"/>
                    <a:pt x="8829" y="7869"/>
                  </a:cubicBezTo>
                  <a:cubicBezTo>
                    <a:pt x="11543" y="10883"/>
                    <a:pt x="14823" y="14399"/>
                    <a:pt x="17028" y="16744"/>
                  </a:cubicBezTo>
                  <a:cubicBezTo>
                    <a:pt x="19233" y="19088"/>
                    <a:pt x="20364" y="20260"/>
                    <a:pt x="21495" y="214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626052" y="5471722"/>
              <a:ext cx="3064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21416" y="0"/>
                  </a:moveTo>
                  <a:cubicBezTo>
                    <a:pt x="19197" y="1494"/>
                    <a:pt x="16978" y="2989"/>
                    <a:pt x="14315" y="5094"/>
                  </a:cubicBezTo>
                  <a:cubicBezTo>
                    <a:pt x="11652" y="7200"/>
                    <a:pt x="8545" y="9917"/>
                    <a:pt x="6030" y="12430"/>
                  </a:cubicBezTo>
                  <a:cubicBezTo>
                    <a:pt x="3515" y="14943"/>
                    <a:pt x="1591" y="17253"/>
                    <a:pt x="704" y="18747"/>
                  </a:cubicBezTo>
                  <a:cubicBezTo>
                    <a:pt x="-184" y="20242"/>
                    <a:pt x="-36" y="20921"/>
                    <a:pt x="11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1363983" y="5460243"/>
              <a:ext cx="286020" cy="44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41" fill="norm" stroke="1" extrusionOk="0">
                  <a:moveTo>
                    <a:pt x="21461" y="13631"/>
                  </a:moveTo>
                  <a:cubicBezTo>
                    <a:pt x="18443" y="12820"/>
                    <a:pt x="15426" y="12009"/>
                    <a:pt x="13043" y="10487"/>
                  </a:cubicBezTo>
                  <a:cubicBezTo>
                    <a:pt x="10661" y="8966"/>
                    <a:pt x="8914" y="6735"/>
                    <a:pt x="8040" y="5011"/>
                  </a:cubicBezTo>
                  <a:cubicBezTo>
                    <a:pt x="7167" y="3287"/>
                    <a:pt x="7167" y="2071"/>
                    <a:pt x="7485" y="1310"/>
                  </a:cubicBezTo>
                  <a:cubicBezTo>
                    <a:pt x="7802" y="549"/>
                    <a:pt x="8437" y="245"/>
                    <a:pt x="9152" y="93"/>
                  </a:cubicBezTo>
                  <a:cubicBezTo>
                    <a:pt x="9867" y="-59"/>
                    <a:pt x="10661" y="-59"/>
                    <a:pt x="11852" y="347"/>
                  </a:cubicBezTo>
                  <a:cubicBezTo>
                    <a:pt x="13043" y="752"/>
                    <a:pt x="14632" y="1564"/>
                    <a:pt x="15426" y="2882"/>
                  </a:cubicBezTo>
                  <a:cubicBezTo>
                    <a:pt x="16220" y="4200"/>
                    <a:pt x="16220" y="6026"/>
                    <a:pt x="14393" y="7749"/>
                  </a:cubicBezTo>
                  <a:cubicBezTo>
                    <a:pt x="12567" y="9473"/>
                    <a:pt x="8914" y="11096"/>
                    <a:pt x="6611" y="11958"/>
                  </a:cubicBezTo>
                  <a:cubicBezTo>
                    <a:pt x="4308" y="12820"/>
                    <a:pt x="3355" y="12921"/>
                    <a:pt x="2323" y="13073"/>
                  </a:cubicBezTo>
                  <a:cubicBezTo>
                    <a:pt x="1290" y="13226"/>
                    <a:pt x="179" y="13428"/>
                    <a:pt x="20" y="13682"/>
                  </a:cubicBezTo>
                  <a:cubicBezTo>
                    <a:pt x="-139" y="13935"/>
                    <a:pt x="655" y="14240"/>
                    <a:pt x="1846" y="14696"/>
                  </a:cubicBezTo>
                  <a:cubicBezTo>
                    <a:pt x="3037" y="15152"/>
                    <a:pt x="4626" y="15761"/>
                    <a:pt x="6214" y="16826"/>
                  </a:cubicBezTo>
                  <a:cubicBezTo>
                    <a:pt x="7802" y="17890"/>
                    <a:pt x="9390" y="19411"/>
                    <a:pt x="10740" y="20273"/>
                  </a:cubicBezTo>
                  <a:cubicBezTo>
                    <a:pt x="12090" y="21135"/>
                    <a:pt x="13202" y="21338"/>
                    <a:pt x="14314" y="21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2120844" y="5421872"/>
              <a:ext cx="240359" cy="24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17" fill="norm" stroke="1" extrusionOk="0">
                  <a:moveTo>
                    <a:pt x="1053" y="1579"/>
                  </a:moveTo>
                  <a:cubicBezTo>
                    <a:pt x="484" y="840"/>
                    <a:pt x="-84" y="102"/>
                    <a:pt x="11" y="9"/>
                  </a:cubicBezTo>
                  <a:cubicBezTo>
                    <a:pt x="105" y="-83"/>
                    <a:pt x="863" y="471"/>
                    <a:pt x="3421" y="3055"/>
                  </a:cubicBezTo>
                  <a:cubicBezTo>
                    <a:pt x="5979" y="5640"/>
                    <a:pt x="10337" y="10255"/>
                    <a:pt x="13653" y="13671"/>
                  </a:cubicBezTo>
                  <a:cubicBezTo>
                    <a:pt x="16969" y="17086"/>
                    <a:pt x="19242" y="19302"/>
                    <a:pt x="21516" y="215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2359085" y="5452152"/>
              <a:ext cx="135468" cy="464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21600" y="908"/>
                  </a:moveTo>
                  <a:cubicBezTo>
                    <a:pt x="20588" y="515"/>
                    <a:pt x="19575" y="122"/>
                    <a:pt x="17719" y="24"/>
                  </a:cubicBezTo>
                  <a:cubicBezTo>
                    <a:pt x="15863" y="-74"/>
                    <a:pt x="13162" y="122"/>
                    <a:pt x="10294" y="711"/>
                  </a:cubicBezTo>
                  <a:cubicBezTo>
                    <a:pt x="7425" y="1301"/>
                    <a:pt x="4387" y="2282"/>
                    <a:pt x="2531" y="3019"/>
                  </a:cubicBezTo>
                  <a:cubicBezTo>
                    <a:pt x="675" y="3755"/>
                    <a:pt x="0" y="4246"/>
                    <a:pt x="0" y="4737"/>
                  </a:cubicBezTo>
                  <a:cubicBezTo>
                    <a:pt x="0" y="5228"/>
                    <a:pt x="675" y="5719"/>
                    <a:pt x="1519" y="6406"/>
                  </a:cubicBezTo>
                  <a:cubicBezTo>
                    <a:pt x="2362" y="7093"/>
                    <a:pt x="3375" y="7977"/>
                    <a:pt x="4387" y="9793"/>
                  </a:cubicBezTo>
                  <a:cubicBezTo>
                    <a:pt x="5400" y="11610"/>
                    <a:pt x="6412" y="14359"/>
                    <a:pt x="7425" y="16470"/>
                  </a:cubicBezTo>
                  <a:cubicBezTo>
                    <a:pt x="8437" y="18581"/>
                    <a:pt x="9450" y="20053"/>
                    <a:pt x="10462" y="215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1396002" y="6075517"/>
              <a:ext cx="209717" cy="49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33" fill="norm" stroke="1" extrusionOk="0">
                  <a:moveTo>
                    <a:pt x="0" y="7085"/>
                  </a:moveTo>
                  <a:cubicBezTo>
                    <a:pt x="424" y="10184"/>
                    <a:pt x="847" y="13282"/>
                    <a:pt x="1059" y="15288"/>
                  </a:cubicBezTo>
                  <a:cubicBezTo>
                    <a:pt x="1271" y="17293"/>
                    <a:pt x="1271" y="18204"/>
                    <a:pt x="1376" y="19161"/>
                  </a:cubicBezTo>
                  <a:cubicBezTo>
                    <a:pt x="1482" y="20118"/>
                    <a:pt x="1694" y="21120"/>
                    <a:pt x="1800" y="21303"/>
                  </a:cubicBezTo>
                  <a:cubicBezTo>
                    <a:pt x="1906" y="21485"/>
                    <a:pt x="1906" y="20847"/>
                    <a:pt x="1906" y="19024"/>
                  </a:cubicBezTo>
                  <a:cubicBezTo>
                    <a:pt x="1906" y="17201"/>
                    <a:pt x="1906" y="14194"/>
                    <a:pt x="2224" y="11369"/>
                  </a:cubicBezTo>
                  <a:cubicBezTo>
                    <a:pt x="2541" y="8543"/>
                    <a:pt x="3176" y="5900"/>
                    <a:pt x="3918" y="4077"/>
                  </a:cubicBezTo>
                  <a:cubicBezTo>
                    <a:pt x="4659" y="2255"/>
                    <a:pt x="5506" y="1252"/>
                    <a:pt x="6459" y="660"/>
                  </a:cubicBezTo>
                  <a:cubicBezTo>
                    <a:pt x="7412" y="67"/>
                    <a:pt x="8471" y="-115"/>
                    <a:pt x="10800" y="67"/>
                  </a:cubicBezTo>
                  <a:cubicBezTo>
                    <a:pt x="13129" y="250"/>
                    <a:pt x="16729" y="796"/>
                    <a:pt x="18847" y="1662"/>
                  </a:cubicBezTo>
                  <a:cubicBezTo>
                    <a:pt x="20965" y="2528"/>
                    <a:pt x="21600" y="3713"/>
                    <a:pt x="20329" y="4898"/>
                  </a:cubicBezTo>
                  <a:cubicBezTo>
                    <a:pt x="19059" y="6082"/>
                    <a:pt x="15882" y="7267"/>
                    <a:pt x="13765" y="7951"/>
                  </a:cubicBezTo>
                  <a:cubicBezTo>
                    <a:pt x="11647" y="8634"/>
                    <a:pt x="10588" y="8817"/>
                    <a:pt x="9953" y="9044"/>
                  </a:cubicBezTo>
                  <a:cubicBezTo>
                    <a:pt x="9318" y="9272"/>
                    <a:pt x="9106" y="9546"/>
                    <a:pt x="8894" y="98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1650002" y="6328972"/>
              <a:ext cx="209551" cy="20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4008"/>
                  </a:moveTo>
                  <a:cubicBezTo>
                    <a:pt x="1091" y="4008"/>
                    <a:pt x="2182" y="4008"/>
                    <a:pt x="4364" y="6569"/>
                  </a:cubicBezTo>
                  <a:cubicBezTo>
                    <a:pt x="6545" y="9130"/>
                    <a:pt x="9818" y="14252"/>
                    <a:pt x="11455" y="17369"/>
                  </a:cubicBezTo>
                  <a:cubicBezTo>
                    <a:pt x="13091" y="20487"/>
                    <a:pt x="13091" y="21600"/>
                    <a:pt x="12764" y="21155"/>
                  </a:cubicBezTo>
                  <a:cubicBezTo>
                    <a:pt x="12436" y="20709"/>
                    <a:pt x="11782" y="18705"/>
                    <a:pt x="11345" y="16144"/>
                  </a:cubicBezTo>
                  <a:cubicBezTo>
                    <a:pt x="10909" y="13584"/>
                    <a:pt x="10691" y="10466"/>
                    <a:pt x="12436" y="7682"/>
                  </a:cubicBezTo>
                  <a:cubicBezTo>
                    <a:pt x="14182" y="4899"/>
                    <a:pt x="17891" y="244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1965269" y="6171165"/>
              <a:ext cx="249884" cy="372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353" fill="norm" stroke="1" extrusionOk="0">
                  <a:moveTo>
                    <a:pt x="20902" y="2494"/>
                  </a:moveTo>
                  <a:cubicBezTo>
                    <a:pt x="20725" y="1888"/>
                    <a:pt x="20548" y="1281"/>
                    <a:pt x="20105" y="795"/>
                  </a:cubicBezTo>
                  <a:cubicBezTo>
                    <a:pt x="19663" y="310"/>
                    <a:pt x="18954" y="-54"/>
                    <a:pt x="17361" y="7"/>
                  </a:cubicBezTo>
                  <a:cubicBezTo>
                    <a:pt x="15768" y="67"/>
                    <a:pt x="13289" y="553"/>
                    <a:pt x="10368" y="2312"/>
                  </a:cubicBezTo>
                  <a:cubicBezTo>
                    <a:pt x="7446" y="4072"/>
                    <a:pt x="4082" y="7106"/>
                    <a:pt x="2046" y="10018"/>
                  </a:cubicBezTo>
                  <a:cubicBezTo>
                    <a:pt x="10" y="12930"/>
                    <a:pt x="-698" y="15721"/>
                    <a:pt x="807" y="17663"/>
                  </a:cubicBezTo>
                  <a:cubicBezTo>
                    <a:pt x="2312" y="19604"/>
                    <a:pt x="6030" y="20697"/>
                    <a:pt x="9571" y="21121"/>
                  </a:cubicBezTo>
                  <a:cubicBezTo>
                    <a:pt x="13112" y="21546"/>
                    <a:pt x="16476" y="21303"/>
                    <a:pt x="19840" y="210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2348502" y="6251035"/>
              <a:ext cx="260351" cy="26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2164"/>
                  </a:moveTo>
                  <a:cubicBezTo>
                    <a:pt x="527" y="1320"/>
                    <a:pt x="1054" y="476"/>
                    <a:pt x="1756" y="139"/>
                  </a:cubicBezTo>
                  <a:cubicBezTo>
                    <a:pt x="2459" y="-199"/>
                    <a:pt x="3337" y="-30"/>
                    <a:pt x="5268" y="1910"/>
                  </a:cubicBezTo>
                  <a:cubicBezTo>
                    <a:pt x="7200" y="3851"/>
                    <a:pt x="10185" y="7564"/>
                    <a:pt x="13083" y="11107"/>
                  </a:cubicBezTo>
                  <a:cubicBezTo>
                    <a:pt x="15980" y="14651"/>
                    <a:pt x="18790" y="18026"/>
                    <a:pt x="21600" y="214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2372008" y="6227372"/>
              <a:ext cx="287645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21426" y="0"/>
                  </a:moveTo>
                  <a:cubicBezTo>
                    <a:pt x="19534" y="1733"/>
                    <a:pt x="17642" y="3467"/>
                    <a:pt x="14725" y="6133"/>
                  </a:cubicBezTo>
                  <a:cubicBezTo>
                    <a:pt x="11808" y="8800"/>
                    <a:pt x="7867" y="12400"/>
                    <a:pt x="5187" y="14800"/>
                  </a:cubicBezTo>
                  <a:cubicBezTo>
                    <a:pt x="2506" y="17200"/>
                    <a:pt x="1087" y="18400"/>
                    <a:pt x="457" y="19333"/>
                  </a:cubicBezTo>
                  <a:cubicBezTo>
                    <a:pt x="-174" y="20267"/>
                    <a:pt x="-16" y="20933"/>
                    <a:pt x="14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2875552" y="6331302"/>
              <a:ext cx="260351" cy="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039" y="11375"/>
                    <a:pt x="8078" y="2735"/>
                    <a:pt x="11678" y="575"/>
                  </a:cubicBezTo>
                  <a:cubicBezTo>
                    <a:pt x="15278" y="-1585"/>
                    <a:pt x="18439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2900952" y="6487722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55" y="14400"/>
                    <a:pt x="10909" y="7200"/>
                    <a:pt x="14509" y="3600"/>
                  </a:cubicBezTo>
                  <a:cubicBezTo>
                    <a:pt x="18109" y="0"/>
                    <a:pt x="19855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3406581" y="6162521"/>
              <a:ext cx="269072" cy="43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296" fill="norm" stroke="1" extrusionOk="0">
                  <a:moveTo>
                    <a:pt x="7782" y="7780"/>
                  </a:moveTo>
                  <a:cubicBezTo>
                    <a:pt x="6939" y="7986"/>
                    <a:pt x="6095" y="8191"/>
                    <a:pt x="5335" y="8963"/>
                  </a:cubicBezTo>
                  <a:cubicBezTo>
                    <a:pt x="4576" y="9734"/>
                    <a:pt x="3901" y="11071"/>
                    <a:pt x="3226" y="12871"/>
                  </a:cubicBezTo>
                  <a:cubicBezTo>
                    <a:pt x="2551" y="14671"/>
                    <a:pt x="1876" y="16934"/>
                    <a:pt x="1370" y="18529"/>
                  </a:cubicBezTo>
                  <a:cubicBezTo>
                    <a:pt x="864" y="20123"/>
                    <a:pt x="526" y="21049"/>
                    <a:pt x="273" y="21254"/>
                  </a:cubicBezTo>
                  <a:cubicBezTo>
                    <a:pt x="20" y="21460"/>
                    <a:pt x="-149" y="20946"/>
                    <a:pt x="189" y="18991"/>
                  </a:cubicBezTo>
                  <a:cubicBezTo>
                    <a:pt x="526" y="17037"/>
                    <a:pt x="1370" y="13643"/>
                    <a:pt x="2720" y="10506"/>
                  </a:cubicBezTo>
                  <a:cubicBezTo>
                    <a:pt x="4070" y="7369"/>
                    <a:pt x="5926" y="4489"/>
                    <a:pt x="7192" y="2791"/>
                  </a:cubicBezTo>
                  <a:cubicBezTo>
                    <a:pt x="8457" y="1094"/>
                    <a:pt x="9132" y="580"/>
                    <a:pt x="9976" y="271"/>
                  </a:cubicBezTo>
                  <a:cubicBezTo>
                    <a:pt x="10820" y="-37"/>
                    <a:pt x="11832" y="-140"/>
                    <a:pt x="12929" y="271"/>
                  </a:cubicBezTo>
                  <a:cubicBezTo>
                    <a:pt x="14026" y="683"/>
                    <a:pt x="15207" y="1609"/>
                    <a:pt x="15967" y="3974"/>
                  </a:cubicBezTo>
                  <a:cubicBezTo>
                    <a:pt x="16726" y="6340"/>
                    <a:pt x="17063" y="10146"/>
                    <a:pt x="17907" y="12923"/>
                  </a:cubicBezTo>
                  <a:cubicBezTo>
                    <a:pt x="18751" y="15700"/>
                    <a:pt x="20101" y="17449"/>
                    <a:pt x="21451" y="191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3402602" y="6360722"/>
              <a:ext cx="2921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5429"/>
                    <a:pt x="6261" y="9257"/>
                    <a:pt x="9861" y="5657"/>
                  </a:cubicBezTo>
                  <a:cubicBezTo>
                    <a:pt x="13461" y="2057"/>
                    <a:pt x="17530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4292107" y="6192394"/>
              <a:ext cx="230773" cy="37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05" fill="norm" stroke="1" extrusionOk="0">
                  <a:moveTo>
                    <a:pt x="1131" y="6985"/>
                  </a:moveTo>
                  <a:cubicBezTo>
                    <a:pt x="935" y="10087"/>
                    <a:pt x="738" y="13190"/>
                    <a:pt x="542" y="15398"/>
                  </a:cubicBezTo>
                  <a:cubicBezTo>
                    <a:pt x="346" y="17606"/>
                    <a:pt x="149" y="18918"/>
                    <a:pt x="51" y="19217"/>
                  </a:cubicBezTo>
                  <a:cubicBezTo>
                    <a:pt x="-47" y="19515"/>
                    <a:pt x="-47" y="18799"/>
                    <a:pt x="444" y="16472"/>
                  </a:cubicBezTo>
                  <a:cubicBezTo>
                    <a:pt x="935" y="14145"/>
                    <a:pt x="1917" y="10207"/>
                    <a:pt x="2997" y="7223"/>
                  </a:cubicBezTo>
                  <a:cubicBezTo>
                    <a:pt x="4077" y="4240"/>
                    <a:pt x="5255" y="2211"/>
                    <a:pt x="6924" y="1077"/>
                  </a:cubicBezTo>
                  <a:cubicBezTo>
                    <a:pt x="8593" y="-56"/>
                    <a:pt x="10753" y="-295"/>
                    <a:pt x="12913" y="361"/>
                  </a:cubicBezTo>
                  <a:cubicBezTo>
                    <a:pt x="15073" y="1018"/>
                    <a:pt x="17233" y="2569"/>
                    <a:pt x="18706" y="4657"/>
                  </a:cubicBezTo>
                  <a:cubicBezTo>
                    <a:pt x="20178" y="6746"/>
                    <a:pt x="20964" y="9371"/>
                    <a:pt x="21258" y="12235"/>
                  </a:cubicBezTo>
                  <a:cubicBezTo>
                    <a:pt x="21553" y="15099"/>
                    <a:pt x="21357" y="18202"/>
                    <a:pt x="21160" y="213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5002801" y="6176572"/>
              <a:ext cx="18415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21" y="4582"/>
                    <a:pt x="8441" y="9164"/>
                    <a:pt x="12041" y="12764"/>
                  </a:cubicBezTo>
                  <a:cubicBezTo>
                    <a:pt x="15641" y="16364"/>
                    <a:pt x="18621" y="1898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5215966" y="6176572"/>
              <a:ext cx="212287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21449" y="0"/>
                  </a:moveTo>
                  <a:cubicBezTo>
                    <a:pt x="16530" y="1216"/>
                    <a:pt x="11611" y="2431"/>
                    <a:pt x="8083" y="3460"/>
                  </a:cubicBezTo>
                  <a:cubicBezTo>
                    <a:pt x="4554" y="4488"/>
                    <a:pt x="2415" y="5330"/>
                    <a:pt x="1346" y="6592"/>
                  </a:cubicBezTo>
                  <a:cubicBezTo>
                    <a:pt x="277" y="7855"/>
                    <a:pt x="277" y="9538"/>
                    <a:pt x="170" y="11501"/>
                  </a:cubicBezTo>
                  <a:cubicBezTo>
                    <a:pt x="63" y="13465"/>
                    <a:pt x="-151" y="15709"/>
                    <a:pt x="170" y="17439"/>
                  </a:cubicBezTo>
                  <a:cubicBezTo>
                    <a:pt x="491" y="19169"/>
                    <a:pt x="1346" y="20384"/>
                    <a:pt x="220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5548901" y="6428455"/>
              <a:ext cx="184151" cy="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0800"/>
                    <a:pt x="11917" y="0"/>
                    <a:pt x="15517" y="0"/>
                  </a:cubicBezTo>
                  <a:cubicBezTo>
                    <a:pt x="19117" y="0"/>
                    <a:pt x="20359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5587001" y="6513122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5960438" y="6174131"/>
              <a:ext cx="217115" cy="456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54" fill="norm" stroke="1" extrusionOk="0">
                  <a:moveTo>
                    <a:pt x="8928" y="6059"/>
                  </a:moveTo>
                  <a:cubicBezTo>
                    <a:pt x="8299" y="6951"/>
                    <a:pt x="7670" y="7843"/>
                    <a:pt x="6412" y="10022"/>
                  </a:cubicBezTo>
                  <a:cubicBezTo>
                    <a:pt x="5154" y="12202"/>
                    <a:pt x="3266" y="15670"/>
                    <a:pt x="2008" y="17899"/>
                  </a:cubicBezTo>
                  <a:cubicBezTo>
                    <a:pt x="750" y="20129"/>
                    <a:pt x="121" y="21120"/>
                    <a:pt x="16" y="21318"/>
                  </a:cubicBezTo>
                  <a:cubicBezTo>
                    <a:pt x="-89" y="21516"/>
                    <a:pt x="330" y="20922"/>
                    <a:pt x="1589" y="19138"/>
                  </a:cubicBezTo>
                  <a:cubicBezTo>
                    <a:pt x="2847" y="17355"/>
                    <a:pt x="4944" y="14382"/>
                    <a:pt x="7251" y="11509"/>
                  </a:cubicBezTo>
                  <a:cubicBezTo>
                    <a:pt x="9558" y="8635"/>
                    <a:pt x="12074" y="5861"/>
                    <a:pt x="13647" y="4077"/>
                  </a:cubicBezTo>
                  <a:cubicBezTo>
                    <a:pt x="15220" y="2294"/>
                    <a:pt x="15849" y="1501"/>
                    <a:pt x="16478" y="907"/>
                  </a:cubicBezTo>
                  <a:cubicBezTo>
                    <a:pt x="17107" y="312"/>
                    <a:pt x="17736" y="-84"/>
                    <a:pt x="18156" y="15"/>
                  </a:cubicBezTo>
                  <a:cubicBezTo>
                    <a:pt x="18575" y="114"/>
                    <a:pt x="18785" y="709"/>
                    <a:pt x="18890" y="2789"/>
                  </a:cubicBezTo>
                  <a:cubicBezTo>
                    <a:pt x="18994" y="4870"/>
                    <a:pt x="18994" y="8437"/>
                    <a:pt x="19414" y="11459"/>
                  </a:cubicBezTo>
                  <a:cubicBezTo>
                    <a:pt x="19833" y="14481"/>
                    <a:pt x="20672" y="16958"/>
                    <a:pt x="21511" y="194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6031501" y="6405172"/>
              <a:ext cx="2032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6336301" y="6125772"/>
              <a:ext cx="77307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600" fill="norm" stroke="1" extrusionOk="0">
                  <a:moveTo>
                    <a:pt x="5254" y="0"/>
                  </a:moveTo>
                  <a:cubicBezTo>
                    <a:pt x="7589" y="1309"/>
                    <a:pt x="9924" y="2618"/>
                    <a:pt x="13427" y="4664"/>
                  </a:cubicBezTo>
                  <a:cubicBezTo>
                    <a:pt x="16930" y="6709"/>
                    <a:pt x="21600" y="9491"/>
                    <a:pt x="21308" y="12109"/>
                  </a:cubicBezTo>
                  <a:cubicBezTo>
                    <a:pt x="21016" y="14727"/>
                    <a:pt x="15762" y="17182"/>
                    <a:pt x="11384" y="18736"/>
                  </a:cubicBezTo>
                  <a:cubicBezTo>
                    <a:pt x="7005" y="20291"/>
                    <a:pt x="3503" y="2094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6793501" y="6482430"/>
              <a:ext cx="304801" cy="2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2550" y="13500"/>
                    <a:pt x="5100" y="6300"/>
                    <a:pt x="8175" y="2700"/>
                  </a:cubicBezTo>
                  <a:cubicBezTo>
                    <a:pt x="11250" y="-900"/>
                    <a:pt x="14850" y="-900"/>
                    <a:pt x="17175" y="2700"/>
                  </a:cubicBezTo>
                  <a:cubicBezTo>
                    <a:pt x="19500" y="6300"/>
                    <a:pt x="20550" y="13500"/>
                    <a:pt x="21600" y="207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6841856" y="6608372"/>
              <a:ext cx="307247" cy="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700" fill="norm" stroke="1" extrusionOk="0">
                  <a:moveTo>
                    <a:pt x="1059" y="0"/>
                  </a:moveTo>
                  <a:cubicBezTo>
                    <a:pt x="467" y="7200"/>
                    <a:pt x="-125" y="14400"/>
                    <a:pt x="23" y="18000"/>
                  </a:cubicBezTo>
                  <a:cubicBezTo>
                    <a:pt x="171" y="21600"/>
                    <a:pt x="1059" y="21600"/>
                    <a:pt x="3574" y="18000"/>
                  </a:cubicBezTo>
                  <a:cubicBezTo>
                    <a:pt x="6089" y="14400"/>
                    <a:pt x="10231" y="7200"/>
                    <a:pt x="13486" y="3600"/>
                  </a:cubicBezTo>
                  <a:cubicBezTo>
                    <a:pt x="16741" y="0"/>
                    <a:pt x="19108" y="0"/>
                    <a:pt x="2147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6888751" y="5832542"/>
              <a:ext cx="231383" cy="38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545" fill="norm" stroke="1" extrusionOk="0">
                  <a:moveTo>
                    <a:pt x="0" y="4288"/>
                  </a:moveTo>
                  <a:cubicBezTo>
                    <a:pt x="0" y="3349"/>
                    <a:pt x="0" y="2410"/>
                    <a:pt x="1168" y="1588"/>
                  </a:cubicBezTo>
                  <a:cubicBezTo>
                    <a:pt x="2335" y="767"/>
                    <a:pt x="4670" y="62"/>
                    <a:pt x="7005" y="4"/>
                  </a:cubicBezTo>
                  <a:cubicBezTo>
                    <a:pt x="9341" y="-55"/>
                    <a:pt x="11676" y="532"/>
                    <a:pt x="14108" y="1999"/>
                  </a:cubicBezTo>
                  <a:cubicBezTo>
                    <a:pt x="16541" y="3467"/>
                    <a:pt x="19070" y="5815"/>
                    <a:pt x="20335" y="7693"/>
                  </a:cubicBezTo>
                  <a:cubicBezTo>
                    <a:pt x="21600" y="9571"/>
                    <a:pt x="21600" y="10980"/>
                    <a:pt x="20238" y="12388"/>
                  </a:cubicBezTo>
                  <a:cubicBezTo>
                    <a:pt x="18876" y="13797"/>
                    <a:pt x="16151" y="15206"/>
                    <a:pt x="14303" y="16732"/>
                  </a:cubicBezTo>
                  <a:cubicBezTo>
                    <a:pt x="12454" y="18258"/>
                    <a:pt x="11481" y="19902"/>
                    <a:pt x="10508" y="215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7045181" y="6335322"/>
              <a:ext cx="59471" cy="4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0242" fill="norm" stroke="1" extrusionOk="0">
                  <a:moveTo>
                    <a:pt x="20927" y="0"/>
                  </a:moveTo>
                  <a:cubicBezTo>
                    <a:pt x="17203" y="982"/>
                    <a:pt x="13479" y="1964"/>
                    <a:pt x="9010" y="5891"/>
                  </a:cubicBezTo>
                  <a:cubicBezTo>
                    <a:pt x="4541" y="9818"/>
                    <a:pt x="-673" y="16691"/>
                    <a:pt x="72" y="19145"/>
                  </a:cubicBezTo>
                  <a:cubicBezTo>
                    <a:pt x="817" y="21600"/>
                    <a:pt x="7520" y="19636"/>
                    <a:pt x="10872" y="16200"/>
                  </a:cubicBezTo>
                  <a:cubicBezTo>
                    <a:pt x="14224" y="12764"/>
                    <a:pt x="14224" y="7855"/>
                    <a:pt x="14224" y="29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8139701" y="5998772"/>
              <a:ext cx="31751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9"/>
                  </a:moveTo>
                  <a:cubicBezTo>
                    <a:pt x="1440" y="655"/>
                    <a:pt x="2880" y="0"/>
                    <a:pt x="5040" y="0"/>
                  </a:cubicBezTo>
                  <a:cubicBezTo>
                    <a:pt x="7200" y="0"/>
                    <a:pt x="10080" y="655"/>
                    <a:pt x="11520" y="2782"/>
                  </a:cubicBezTo>
                  <a:cubicBezTo>
                    <a:pt x="12960" y="4909"/>
                    <a:pt x="12960" y="8509"/>
                    <a:pt x="11520" y="11673"/>
                  </a:cubicBezTo>
                  <a:cubicBezTo>
                    <a:pt x="10080" y="14836"/>
                    <a:pt x="7200" y="17564"/>
                    <a:pt x="8640" y="19145"/>
                  </a:cubicBezTo>
                  <a:cubicBezTo>
                    <a:pt x="10080" y="20727"/>
                    <a:pt x="15840" y="2116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8216879" y="6100372"/>
              <a:ext cx="246673" cy="64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21515" y="0"/>
                  </a:moveTo>
                  <a:cubicBezTo>
                    <a:pt x="18746" y="2424"/>
                    <a:pt x="15977" y="4848"/>
                    <a:pt x="13207" y="7271"/>
                  </a:cubicBezTo>
                  <a:cubicBezTo>
                    <a:pt x="10438" y="9695"/>
                    <a:pt x="7669" y="12119"/>
                    <a:pt x="5453" y="14293"/>
                  </a:cubicBezTo>
                  <a:cubicBezTo>
                    <a:pt x="3238" y="16467"/>
                    <a:pt x="1577" y="18392"/>
                    <a:pt x="746" y="19533"/>
                  </a:cubicBezTo>
                  <a:cubicBezTo>
                    <a:pt x="-85" y="20673"/>
                    <a:pt x="-85" y="21030"/>
                    <a:pt x="100" y="21244"/>
                  </a:cubicBezTo>
                  <a:cubicBezTo>
                    <a:pt x="284" y="21457"/>
                    <a:pt x="653" y="21529"/>
                    <a:pt x="102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8502445" y="6383919"/>
              <a:ext cx="221457" cy="51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338" fill="norm" stroke="1" extrusionOk="0">
                  <a:moveTo>
                    <a:pt x="16276" y="5404"/>
                  </a:moveTo>
                  <a:cubicBezTo>
                    <a:pt x="15469" y="3987"/>
                    <a:pt x="14661" y="2571"/>
                    <a:pt x="13147" y="1508"/>
                  </a:cubicBezTo>
                  <a:cubicBezTo>
                    <a:pt x="11633" y="446"/>
                    <a:pt x="9413" y="-262"/>
                    <a:pt x="7091" y="92"/>
                  </a:cubicBezTo>
                  <a:cubicBezTo>
                    <a:pt x="4770" y="446"/>
                    <a:pt x="2347" y="1863"/>
                    <a:pt x="1035" y="3102"/>
                  </a:cubicBezTo>
                  <a:cubicBezTo>
                    <a:pt x="-277" y="4341"/>
                    <a:pt x="-479" y="5404"/>
                    <a:pt x="1237" y="6112"/>
                  </a:cubicBezTo>
                  <a:cubicBezTo>
                    <a:pt x="2953" y="6820"/>
                    <a:pt x="6586" y="7174"/>
                    <a:pt x="9715" y="6643"/>
                  </a:cubicBezTo>
                  <a:cubicBezTo>
                    <a:pt x="12844" y="6112"/>
                    <a:pt x="15469" y="4695"/>
                    <a:pt x="17185" y="3722"/>
                  </a:cubicBezTo>
                  <a:cubicBezTo>
                    <a:pt x="18900" y="2748"/>
                    <a:pt x="19708" y="2217"/>
                    <a:pt x="20011" y="2349"/>
                  </a:cubicBezTo>
                  <a:cubicBezTo>
                    <a:pt x="20314" y="2482"/>
                    <a:pt x="20112" y="3279"/>
                    <a:pt x="19910" y="5138"/>
                  </a:cubicBezTo>
                  <a:cubicBezTo>
                    <a:pt x="19708" y="6997"/>
                    <a:pt x="19506" y="9918"/>
                    <a:pt x="19708" y="12795"/>
                  </a:cubicBezTo>
                  <a:cubicBezTo>
                    <a:pt x="19910" y="15672"/>
                    <a:pt x="20515" y="18505"/>
                    <a:pt x="21121" y="213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54634" y="569885"/>
              <a:ext cx="2517019" cy="25073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Drawing"/>
          <p:cNvGrpSpPr/>
          <p:nvPr/>
        </p:nvGrpSpPr>
        <p:grpSpPr>
          <a:xfrm>
            <a:off x="1311019" y="1130299"/>
            <a:ext cx="10254448" cy="5962651"/>
            <a:chOff x="0" y="0"/>
            <a:chExt cx="10254447" cy="5962649"/>
          </a:xfrm>
        </p:grpSpPr>
        <p:sp>
          <p:nvSpPr>
            <p:cNvPr id="1726" name="Line"/>
            <p:cNvSpPr/>
            <p:nvPr/>
          </p:nvSpPr>
          <p:spPr>
            <a:xfrm>
              <a:off x="628272" y="74765"/>
              <a:ext cx="232409" cy="55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87" fill="norm" stroke="1" extrusionOk="0">
                  <a:moveTo>
                    <a:pt x="20782" y="2735"/>
                  </a:moveTo>
                  <a:cubicBezTo>
                    <a:pt x="20782" y="2329"/>
                    <a:pt x="20782" y="1923"/>
                    <a:pt x="20685" y="1476"/>
                  </a:cubicBezTo>
                  <a:cubicBezTo>
                    <a:pt x="20588" y="1030"/>
                    <a:pt x="20393" y="543"/>
                    <a:pt x="19809" y="258"/>
                  </a:cubicBezTo>
                  <a:cubicBezTo>
                    <a:pt x="19225" y="-26"/>
                    <a:pt x="18252" y="-107"/>
                    <a:pt x="15528" y="177"/>
                  </a:cubicBezTo>
                  <a:cubicBezTo>
                    <a:pt x="12804" y="461"/>
                    <a:pt x="8328" y="1111"/>
                    <a:pt x="5409" y="1842"/>
                  </a:cubicBezTo>
                  <a:cubicBezTo>
                    <a:pt x="2490" y="2573"/>
                    <a:pt x="1128" y="3385"/>
                    <a:pt x="447" y="4034"/>
                  </a:cubicBezTo>
                  <a:cubicBezTo>
                    <a:pt x="-234" y="4684"/>
                    <a:pt x="-234" y="5171"/>
                    <a:pt x="1128" y="5902"/>
                  </a:cubicBezTo>
                  <a:cubicBezTo>
                    <a:pt x="2490" y="6633"/>
                    <a:pt x="5215" y="7607"/>
                    <a:pt x="7550" y="8541"/>
                  </a:cubicBezTo>
                  <a:cubicBezTo>
                    <a:pt x="9885" y="9475"/>
                    <a:pt x="11831" y="10368"/>
                    <a:pt x="12317" y="11505"/>
                  </a:cubicBezTo>
                  <a:cubicBezTo>
                    <a:pt x="12804" y="12642"/>
                    <a:pt x="11831" y="14022"/>
                    <a:pt x="10274" y="14956"/>
                  </a:cubicBezTo>
                  <a:cubicBezTo>
                    <a:pt x="8717" y="15890"/>
                    <a:pt x="6577" y="16377"/>
                    <a:pt x="4728" y="16621"/>
                  </a:cubicBezTo>
                  <a:cubicBezTo>
                    <a:pt x="2880" y="16864"/>
                    <a:pt x="1323" y="16864"/>
                    <a:pt x="934" y="17067"/>
                  </a:cubicBezTo>
                  <a:cubicBezTo>
                    <a:pt x="544" y="17270"/>
                    <a:pt x="1323" y="17676"/>
                    <a:pt x="2490" y="18488"/>
                  </a:cubicBezTo>
                  <a:cubicBezTo>
                    <a:pt x="3658" y="19301"/>
                    <a:pt x="5215" y="20519"/>
                    <a:pt x="7647" y="21006"/>
                  </a:cubicBezTo>
                  <a:cubicBezTo>
                    <a:pt x="10080" y="21493"/>
                    <a:pt x="13388" y="21249"/>
                    <a:pt x="15820" y="21006"/>
                  </a:cubicBezTo>
                  <a:cubicBezTo>
                    <a:pt x="18252" y="20762"/>
                    <a:pt x="19809" y="20519"/>
                    <a:pt x="21366" y="202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1017061" y="215878"/>
              <a:ext cx="307170" cy="399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46" fill="norm" stroke="1" extrusionOk="0">
                  <a:moveTo>
                    <a:pt x="7711" y="1697"/>
                  </a:moveTo>
                  <a:cubicBezTo>
                    <a:pt x="7711" y="906"/>
                    <a:pt x="7711" y="114"/>
                    <a:pt x="7563" y="114"/>
                  </a:cubicBezTo>
                  <a:cubicBezTo>
                    <a:pt x="7415" y="114"/>
                    <a:pt x="7119" y="906"/>
                    <a:pt x="6602" y="2885"/>
                  </a:cubicBezTo>
                  <a:cubicBezTo>
                    <a:pt x="6084" y="4864"/>
                    <a:pt x="5344" y="8030"/>
                    <a:pt x="4456" y="10971"/>
                  </a:cubicBezTo>
                  <a:cubicBezTo>
                    <a:pt x="3569" y="13911"/>
                    <a:pt x="2533" y="16625"/>
                    <a:pt x="1719" y="18435"/>
                  </a:cubicBezTo>
                  <a:cubicBezTo>
                    <a:pt x="906" y="20244"/>
                    <a:pt x="314" y="21149"/>
                    <a:pt x="92" y="21318"/>
                  </a:cubicBezTo>
                  <a:cubicBezTo>
                    <a:pt x="-130" y="21488"/>
                    <a:pt x="18" y="20923"/>
                    <a:pt x="906" y="18604"/>
                  </a:cubicBezTo>
                  <a:cubicBezTo>
                    <a:pt x="1793" y="16286"/>
                    <a:pt x="3421" y="12215"/>
                    <a:pt x="4900" y="9105"/>
                  </a:cubicBezTo>
                  <a:cubicBezTo>
                    <a:pt x="6380" y="5995"/>
                    <a:pt x="7711" y="3846"/>
                    <a:pt x="8599" y="2546"/>
                  </a:cubicBezTo>
                  <a:cubicBezTo>
                    <a:pt x="9486" y="1245"/>
                    <a:pt x="9930" y="793"/>
                    <a:pt x="10596" y="453"/>
                  </a:cubicBezTo>
                  <a:cubicBezTo>
                    <a:pt x="11262" y="114"/>
                    <a:pt x="12149" y="-112"/>
                    <a:pt x="12741" y="58"/>
                  </a:cubicBezTo>
                  <a:cubicBezTo>
                    <a:pt x="13333" y="227"/>
                    <a:pt x="13629" y="793"/>
                    <a:pt x="14073" y="2715"/>
                  </a:cubicBezTo>
                  <a:cubicBezTo>
                    <a:pt x="14517" y="4638"/>
                    <a:pt x="15108" y="7917"/>
                    <a:pt x="15922" y="10688"/>
                  </a:cubicBezTo>
                  <a:cubicBezTo>
                    <a:pt x="16736" y="13459"/>
                    <a:pt x="17771" y="15720"/>
                    <a:pt x="18733" y="17304"/>
                  </a:cubicBezTo>
                  <a:cubicBezTo>
                    <a:pt x="19695" y="18887"/>
                    <a:pt x="20582" y="19792"/>
                    <a:pt x="21470" y="206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1082196" y="495300"/>
              <a:ext cx="267435" cy="3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600" fill="norm" stroke="1" extrusionOk="0">
                  <a:moveTo>
                    <a:pt x="2083" y="16200"/>
                  </a:moveTo>
                  <a:cubicBezTo>
                    <a:pt x="902" y="18900"/>
                    <a:pt x="-279" y="21600"/>
                    <a:pt x="58" y="21600"/>
                  </a:cubicBezTo>
                  <a:cubicBezTo>
                    <a:pt x="396" y="21600"/>
                    <a:pt x="2252" y="18900"/>
                    <a:pt x="6049" y="14850"/>
                  </a:cubicBezTo>
                  <a:cubicBezTo>
                    <a:pt x="9846" y="10800"/>
                    <a:pt x="15584" y="5400"/>
                    <a:pt x="2132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476630" y="520700"/>
              <a:ext cx="44451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1829801" y="176192"/>
              <a:ext cx="216536" cy="47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350" fill="norm" stroke="1" extrusionOk="0">
                  <a:moveTo>
                    <a:pt x="5124" y="4925"/>
                  </a:moveTo>
                  <a:cubicBezTo>
                    <a:pt x="5124" y="6448"/>
                    <a:pt x="5124" y="7970"/>
                    <a:pt x="5328" y="9683"/>
                  </a:cubicBezTo>
                  <a:cubicBezTo>
                    <a:pt x="5532" y="11396"/>
                    <a:pt x="5939" y="13299"/>
                    <a:pt x="6041" y="14488"/>
                  </a:cubicBezTo>
                  <a:cubicBezTo>
                    <a:pt x="6143" y="15678"/>
                    <a:pt x="5939" y="16154"/>
                    <a:pt x="5328" y="16154"/>
                  </a:cubicBezTo>
                  <a:cubicBezTo>
                    <a:pt x="4717" y="16154"/>
                    <a:pt x="3698" y="15678"/>
                    <a:pt x="2577" y="14013"/>
                  </a:cubicBezTo>
                  <a:cubicBezTo>
                    <a:pt x="1456" y="12347"/>
                    <a:pt x="234" y="9493"/>
                    <a:pt x="30" y="7114"/>
                  </a:cubicBezTo>
                  <a:cubicBezTo>
                    <a:pt x="-174" y="4735"/>
                    <a:pt x="641" y="2832"/>
                    <a:pt x="2984" y="1595"/>
                  </a:cubicBezTo>
                  <a:cubicBezTo>
                    <a:pt x="5328" y="358"/>
                    <a:pt x="9200" y="-213"/>
                    <a:pt x="12256" y="72"/>
                  </a:cubicBezTo>
                  <a:cubicBezTo>
                    <a:pt x="15313" y="358"/>
                    <a:pt x="17554" y="1500"/>
                    <a:pt x="18268" y="2975"/>
                  </a:cubicBezTo>
                  <a:cubicBezTo>
                    <a:pt x="18981" y="4450"/>
                    <a:pt x="18166" y="6257"/>
                    <a:pt x="16637" y="7732"/>
                  </a:cubicBezTo>
                  <a:cubicBezTo>
                    <a:pt x="15109" y="9207"/>
                    <a:pt x="12868" y="10349"/>
                    <a:pt x="11135" y="11015"/>
                  </a:cubicBezTo>
                  <a:cubicBezTo>
                    <a:pt x="9403" y="11681"/>
                    <a:pt x="8181" y="11872"/>
                    <a:pt x="8079" y="11919"/>
                  </a:cubicBezTo>
                  <a:cubicBezTo>
                    <a:pt x="7977" y="11967"/>
                    <a:pt x="8996" y="11872"/>
                    <a:pt x="11135" y="12157"/>
                  </a:cubicBezTo>
                  <a:cubicBezTo>
                    <a:pt x="13275" y="12443"/>
                    <a:pt x="16535" y="13109"/>
                    <a:pt x="18573" y="14203"/>
                  </a:cubicBezTo>
                  <a:cubicBezTo>
                    <a:pt x="20611" y="15297"/>
                    <a:pt x="21426" y="16820"/>
                    <a:pt x="20407" y="18057"/>
                  </a:cubicBezTo>
                  <a:cubicBezTo>
                    <a:pt x="19388" y="19294"/>
                    <a:pt x="16535" y="20245"/>
                    <a:pt x="13988" y="20768"/>
                  </a:cubicBezTo>
                  <a:cubicBezTo>
                    <a:pt x="11441" y="21292"/>
                    <a:pt x="9200" y="21387"/>
                    <a:pt x="7366" y="21339"/>
                  </a:cubicBezTo>
                  <a:cubicBezTo>
                    <a:pt x="5532" y="21292"/>
                    <a:pt x="4105" y="21102"/>
                    <a:pt x="3392" y="20768"/>
                  </a:cubicBezTo>
                  <a:cubicBezTo>
                    <a:pt x="2679" y="20435"/>
                    <a:pt x="2679" y="19960"/>
                    <a:pt x="2679" y="19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2149730" y="622300"/>
              <a:ext cx="1206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2534253" y="216050"/>
              <a:ext cx="275878" cy="41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21" fill="norm" stroke="1" extrusionOk="0">
                  <a:moveTo>
                    <a:pt x="13964" y="4226"/>
                  </a:moveTo>
                  <a:cubicBezTo>
                    <a:pt x="14128" y="3249"/>
                    <a:pt x="14292" y="2272"/>
                    <a:pt x="14292" y="1512"/>
                  </a:cubicBezTo>
                  <a:cubicBezTo>
                    <a:pt x="14292" y="752"/>
                    <a:pt x="14128" y="210"/>
                    <a:pt x="13637" y="47"/>
                  </a:cubicBezTo>
                  <a:cubicBezTo>
                    <a:pt x="13146" y="-116"/>
                    <a:pt x="12328" y="101"/>
                    <a:pt x="10528" y="1458"/>
                  </a:cubicBezTo>
                  <a:cubicBezTo>
                    <a:pt x="8728" y="2815"/>
                    <a:pt x="5946" y="5311"/>
                    <a:pt x="3901" y="7970"/>
                  </a:cubicBezTo>
                  <a:cubicBezTo>
                    <a:pt x="1855" y="10630"/>
                    <a:pt x="546" y="13452"/>
                    <a:pt x="137" y="15623"/>
                  </a:cubicBezTo>
                  <a:cubicBezTo>
                    <a:pt x="-272" y="17794"/>
                    <a:pt x="219" y="19313"/>
                    <a:pt x="1855" y="20236"/>
                  </a:cubicBezTo>
                  <a:cubicBezTo>
                    <a:pt x="3492" y="21158"/>
                    <a:pt x="6273" y="21484"/>
                    <a:pt x="9710" y="20996"/>
                  </a:cubicBezTo>
                  <a:cubicBezTo>
                    <a:pt x="13146" y="20507"/>
                    <a:pt x="17237" y="19205"/>
                    <a:pt x="21328" y="179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2841880" y="134675"/>
              <a:ext cx="193986" cy="70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560" fill="norm" stroke="1" extrusionOk="0">
                  <a:moveTo>
                    <a:pt x="11719" y="1696"/>
                  </a:moveTo>
                  <a:cubicBezTo>
                    <a:pt x="11260" y="1310"/>
                    <a:pt x="10800" y="924"/>
                    <a:pt x="11030" y="635"/>
                  </a:cubicBezTo>
                  <a:cubicBezTo>
                    <a:pt x="11260" y="346"/>
                    <a:pt x="12179" y="153"/>
                    <a:pt x="13443" y="56"/>
                  </a:cubicBezTo>
                  <a:cubicBezTo>
                    <a:pt x="14706" y="-40"/>
                    <a:pt x="16315" y="-40"/>
                    <a:pt x="18038" y="281"/>
                  </a:cubicBezTo>
                  <a:cubicBezTo>
                    <a:pt x="19762" y="603"/>
                    <a:pt x="21600" y="1246"/>
                    <a:pt x="20911" y="2403"/>
                  </a:cubicBezTo>
                  <a:cubicBezTo>
                    <a:pt x="20221" y="3560"/>
                    <a:pt x="17004" y="5231"/>
                    <a:pt x="14591" y="6453"/>
                  </a:cubicBezTo>
                  <a:cubicBezTo>
                    <a:pt x="12179" y="7674"/>
                    <a:pt x="10570" y="8446"/>
                    <a:pt x="9651" y="8992"/>
                  </a:cubicBezTo>
                  <a:cubicBezTo>
                    <a:pt x="8732" y="9539"/>
                    <a:pt x="8502" y="9860"/>
                    <a:pt x="9191" y="10278"/>
                  </a:cubicBezTo>
                  <a:cubicBezTo>
                    <a:pt x="9881" y="10696"/>
                    <a:pt x="11489" y="11210"/>
                    <a:pt x="13328" y="12014"/>
                  </a:cubicBezTo>
                  <a:cubicBezTo>
                    <a:pt x="15166" y="12817"/>
                    <a:pt x="17234" y="13910"/>
                    <a:pt x="18153" y="15067"/>
                  </a:cubicBezTo>
                  <a:cubicBezTo>
                    <a:pt x="19072" y="16224"/>
                    <a:pt x="18843" y="17446"/>
                    <a:pt x="17004" y="18539"/>
                  </a:cubicBezTo>
                  <a:cubicBezTo>
                    <a:pt x="15166" y="19631"/>
                    <a:pt x="11719" y="20596"/>
                    <a:pt x="8617" y="21078"/>
                  </a:cubicBezTo>
                  <a:cubicBezTo>
                    <a:pt x="5515" y="21560"/>
                    <a:pt x="2757" y="21560"/>
                    <a:pt x="0" y="215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3387980" y="431800"/>
              <a:ext cx="63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3394330" y="590550"/>
              <a:ext cx="254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3858822" y="304387"/>
              <a:ext cx="253059" cy="26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0994" fill="norm" stroke="1" extrusionOk="0">
                  <a:moveTo>
                    <a:pt x="1000" y="9217"/>
                  </a:moveTo>
                  <a:cubicBezTo>
                    <a:pt x="460" y="9898"/>
                    <a:pt x="-80" y="10578"/>
                    <a:pt x="10" y="11173"/>
                  </a:cubicBezTo>
                  <a:cubicBezTo>
                    <a:pt x="100" y="11769"/>
                    <a:pt x="820" y="12279"/>
                    <a:pt x="2530" y="12024"/>
                  </a:cubicBezTo>
                  <a:cubicBezTo>
                    <a:pt x="4240" y="11769"/>
                    <a:pt x="6940" y="10748"/>
                    <a:pt x="8920" y="9217"/>
                  </a:cubicBezTo>
                  <a:cubicBezTo>
                    <a:pt x="10900" y="7687"/>
                    <a:pt x="12160" y="5646"/>
                    <a:pt x="12430" y="3860"/>
                  </a:cubicBezTo>
                  <a:cubicBezTo>
                    <a:pt x="12700" y="2074"/>
                    <a:pt x="11980" y="543"/>
                    <a:pt x="10450" y="118"/>
                  </a:cubicBezTo>
                  <a:cubicBezTo>
                    <a:pt x="8920" y="-307"/>
                    <a:pt x="6580" y="373"/>
                    <a:pt x="4690" y="2839"/>
                  </a:cubicBezTo>
                  <a:cubicBezTo>
                    <a:pt x="2800" y="5306"/>
                    <a:pt x="1360" y="9558"/>
                    <a:pt x="1000" y="12704"/>
                  </a:cubicBezTo>
                  <a:cubicBezTo>
                    <a:pt x="640" y="15850"/>
                    <a:pt x="1360" y="17891"/>
                    <a:pt x="2710" y="19252"/>
                  </a:cubicBezTo>
                  <a:cubicBezTo>
                    <a:pt x="4060" y="20613"/>
                    <a:pt x="6040" y="21293"/>
                    <a:pt x="9280" y="20868"/>
                  </a:cubicBezTo>
                  <a:cubicBezTo>
                    <a:pt x="12520" y="20443"/>
                    <a:pt x="17020" y="18912"/>
                    <a:pt x="21520" y="17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4122147" y="47474"/>
              <a:ext cx="1144823" cy="79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68" fill="norm" stroke="1" extrusionOk="0">
                  <a:moveTo>
                    <a:pt x="3274" y="8639"/>
                  </a:moveTo>
                  <a:cubicBezTo>
                    <a:pt x="2796" y="8126"/>
                    <a:pt x="2317" y="7613"/>
                    <a:pt x="1859" y="7499"/>
                  </a:cubicBezTo>
                  <a:cubicBezTo>
                    <a:pt x="1401" y="7385"/>
                    <a:pt x="962" y="7670"/>
                    <a:pt x="624" y="8268"/>
                  </a:cubicBezTo>
                  <a:cubicBezTo>
                    <a:pt x="285" y="8867"/>
                    <a:pt x="46" y="9779"/>
                    <a:pt x="6" y="10520"/>
                  </a:cubicBezTo>
                  <a:cubicBezTo>
                    <a:pt x="-34" y="11260"/>
                    <a:pt x="125" y="11830"/>
                    <a:pt x="504" y="11887"/>
                  </a:cubicBezTo>
                  <a:cubicBezTo>
                    <a:pt x="883" y="11944"/>
                    <a:pt x="1480" y="11488"/>
                    <a:pt x="1839" y="11118"/>
                  </a:cubicBezTo>
                  <a:cubicBezTo>
                    <a:pt x="2198" y="10747"/>
                    <a:pt x="2317" y="10463"/>
                    <a:pt x="2417" y="10178"/>
                  </a:cubicBezTo>
                  <a:cubicBezTo>
                    <a:pt x="2517" y="9893"/>
                    <a:pt x="2596" y="9608"/>
                    <a:pt x="2636" y="9608"/>
                  </a:cubicBezTo>
                  <a:cubicBezTo>
                    <a:pt x="2676" y="9608"/>
                    <a:pt x="2676" y="9893"/>
                    <a:pt x="2656" y="10747"/>
                  </a:cubicBezTo>
                  <a:cubicBezTo>
                    <a:pt x="2636" y="11602"/>
                    <a:pt x="2596" y="13027"/>
                    <a:pt x="2517" y="14623"/>
                  </a:cubicBezTo>
                  <a:cubicBezTo>
                    <a:pt x="2437" y="16219"/>
                    <a:pt x="2317" y="17985"/>
                    <a:pt x="2238" y="19011"/>
                  </a:cubicBezTo>
                  <a:cubicBezTo>
                    <a:pt x="2158" y="20037"/>
                    <a:pt x="2118" y="20322"/>
                    <a:pt x="2098" y="20664"/>
                  </a:cubicBezTo>
                  <a:cubicBezTo>
                    <a:pt x="2078" y="21006"/>
                    <a:pt x="2078" y="21405"/>
                    <a:pt x="2118" y="21462"/>
                  </a:cubicBezTo>
                  <a:cubicBezTo>
                    <a:pt x="2158" y="21519"/>
                    <a:pt x="2238" y="21234"/>
                    <a:pt x="2656" y="20180"/>
                  </a:cubicBezTo>
                  <a:cubicBezTo>
                    <a:pt x="3074" y="19125"/>
                    <a:pt x="3832" y="17302"/>
                    <a:pt x="4509" y="15421"/>
                  </a:cubicBezTo>
                  <a:cubicBezTo>
                    <a:pt x="5187" y="13540"/>
                    <a:pt x="5784" y="11602"/>
                    <a:pt x="6143" y="10320"/>
                  </a:cubicBezTo>
                  <a:cubicBezTo>
                    <a:pt x="6502" y="9038"/>
                    <a:pt x="6621" y="8411"/>
                    <a:pt x="6701" y="7841"/>
                  </a:cubicBezTo>
                  <a:cubicBezTo>
                    <a:pt x="6781" y="7271"/>
                    <a:pt x="6821" y="6758"/>
                    <a:pt x="6761" y="6616"/>
                  </a:cubicBezTo>
                  <a:cubicBezTo>
                    <a:pt x="6701" y="6473"/>
                    <a:pt x="6542" y="6701"/>
                    <a:pt x="6362" y="7641"/>
                  </a:cubicBezTo>
                  <a:cubicBezTo>
                    <a:pt x="6183" y="8582"/>
                    <a:pt x="5984" y="10235"/>
                    <a:pt x="5904" y="11289"/>
                  </a:cubicBezTo>
                  <a:cubicBezTo>
                    <a:pt x="5824" y="12343"/>
                    <a:pt x="5864" y="12799"/>
                    <a:pt x="5964" y="13170"/>
                  </a:cubicBezTo>
                  <a:cubicBezTo>
                    <a:pt x="6063" y="13540"/>
                    <a:pt x="6223" y="13825"/>
                    <a:pt x="6422" y="13939"/>
                  </a:cubicBezTo>
                  <a:cubicBezTo>
                    <a:pt x="6621" y="14053"/>
                    <a:pt x="6860" y="13996"/>
                    <a:pt x="7219" y="13455"/>
                  </a:cubicBezTo>
                  <a:cubicBezTo>
                    <a:pt x="7578" y="12913"/>
                    <a:pt x="8056" y="11887"/>
                    <a:pt x="8375" y="11175"/>
                  </a:cubicBezTo>
                  <a:cubicBezTo>
                    <a:pt x="8694" y="10463"/>
                    <a:pt x="8853" y="10064"/>
                    <a:pt x="8993" y="9665"/>
                  </a:cubicBezTo>
                  <a:cubicBezTo>
                    <a:pt x="9132" y="9266"/>
                    <a:pt x="9252" y="8867"/>
                    <a:pt x="9252" y="8781"/>
                  </a:cubicBezTo>
                  <a:cubicBezTo>
                    <a:pt x="9252" y="8696"/>
                    <a:pt x="9132" y="8924"/>
                    <a:pt x="9112" y="9522"/>
                  </a:cubicBezTo>
                  <a:cubicBezTo>
                    <a:pt x="9092" y="10121"/>
                    <a:pt x="9172" y="11089"/>
                    <a:pt x="9351" y="11802"/>
                  </a:cubicBezTo>
                  <a:cubicBezTo>
                    <a:pt x="9531" y="12514"/>
                    <a:pt x="9810" y="12970"/>
                    <a:pt x="10288" y="12970"/>
                  </a:cubicBezTo>
                  <a:cubicBezTo>
                    <a:pt x="10766" y="12970"/>
                    <a:pt x="11443" y="12514"/>
                    <a:pt x="11942" y="11859"/>
                  </a:cubicBezTo>
                  <a:cubicBezTo>
                    <a:pt x="12440" y="11203"/>
                    <a:pt x="12759" y="10349"/>
                    <a:pt x="12918" y="9779"/>
                  </a:cubicBezTo>
                  <a:cubicBezTo>
                    <a:pt x="13077" y="9209"/>
                    <a:pt x="13077" y="8924"/>
                    <a:pt x="12998" y="8696"/>
                  </a:cubicBezTo>
                  <a:cubicBezTo>
                    <a:pt x="12918" y="8468"/>
                    <a:pt x="12759" y="8297"/>
                    <a:pt x="12579" y="8211"/>
                  </a:cubicBezTo>
                  <a:cubicBezTo>
                    <a:pt x="12400" y="8126"/>
                    <a:pt x="12201" y="8126"/>
                    <a:pt x="11981" y="8382"/>
                  </a:cubicBezTo>
                  <a:cubicBezTo>
                    <a:pt x="11762" y="8639"/>
                    <a:pt x="11523" y="9152"/>
                    <a:pt x="11404" y="9608"/>
                  </a:cubicBezTo>
                  <a:cubicBezTo>
                    <a:pt x="11284" y="10064"/>
                    <a:pt x="11284" y="10463"/>
                    <a:pt x="11364" y="10747"/>
                  </a:cubicBezTo>
                  <a:cubicBezTo>
                    <a:pt x="11443" y="11032"/>
                    <a:pt x="11603" y="11203"/>
                    <a:pt x="11782" y="11289"/>
                  </a:cubicBezTo>
                  <a:cubicBezTo>
                    <a:pt x="11962" y="11374"/>
                    <a:pt x="12161" y="11374"/>
                    <a:pt x="12340" y="11289"/>
                  </a:cubicBezTo>
                  <a:cubicBezTo>
                    <a:pt x="12520" y="11203"/>
                    <a:pt x="12679" y="11032"/>
                    <a:pt x="12719" y="11232"/>
                  </a:cubicBezTo>
                  <a:cubicBezTo>
                    <a:pt x="12759" y="11431"/>
                    <a:pt x="12679" y="12001"/>
                    <a:pt x="12739" y="12343"/>
                  </a:cubicBezTo>
                  <a:cubicBezTo>
                    <a:pt x="12798" y="12685"/>
                    <a:pt x="12998" y="12799"/>
                    <a:pt x="13197" y="12799"/>
                  </a:cubicBezTo>
                  <a:cubicBezTo>
                    <a:pt x="13396" y="12799"/>
                    <a:pt x="13596" y="12685"/>
                    <a:pt x="13894" y="12144"/>
                  </a:cubicBezTo>
                  <a:cubicBezTo>
                    <a:pt x="14193" y="11602"/>
                    <a:pt x="14592" y="10634"/>
                    <a:pt x="15030" y="9209"/>
                  </a:cubicBezTo>
                  <a:cubicBezTo>
                    <a:pt x="15469" y="7784"/>
                    <a:pt x="15947" y="5903"/>
                    <a:pt x="16246" y="4706"/>
                  </a:cubicBezTo>
                  <a:cubicBezTo>
                    <a:pt x="16545" y="3510"/>
                    <a:pt x="16664" y="2997"/>
                    <a:pt x="16724" y="2569"/>
                  </a:cubicBezTo>
                  <a:cubicBezTo>
                    <a:pt x="16784" y="2142"/>
                    <a:pt x="16784" y="1800"/>
                    <a:pt x="16724" y="1743"/>
                  </a:cubicBezTo>
                  <a:cubicBezTo>
                    <a:pt x="16664" y="1686"/>
                    <a:pt x="16545" y="1914"/>
                    <a:pt x="16305" y="2911"/>
                  </a:cubicBezTo>
                  <a:cubicBezTo>
                    <a:pt x="16066" y="3908"/>
                    <a:pt x="15708" y="5675"/>
                    <a:pt x="15469" y="7299"/>
                  </a:cubicBezTo>
                  <a:cubicBezTo>
                    <a:pt x="15229" y="8924"/>
                    <a:pt x="15110" y="10406"/>
                    <a:pt x="15050" y="11317"/>
                  </a:cubicBezTo>
                  <a:cubicBezTo>
                    <a:pt x="14990" y="12229"/>
                    <a:pt x="14990" y="12571"/>
                    <a:pt x="15090" y="12771"/>
                  </a:cubicBezTo>
                  <a:cubicBezTo>
                    <a:pt x="15190" y="12970"/>
                    <a:pt x="15389" y="13027"/>
                    <a:pt x="15767" y="12600"/>
                  </a:cubicBezTo>
                  <a:cubicBezTo>
                    <a:pt x="16146" y="12172"/>
                    <a:pt x="16704" y="11260"/>
                    <a:pt x="17282" y="9836"/>
                  </a:cubicBezTo>
                  <a:cubicBezTo>
                    <a:pt x="17860" y="8411"/>
                    <a:pt x="18458" y="6473"/>
                    <a:pt x="18856" y="4906"/>
                  </a:cubicBezTo>
                  <a:cubicBezTo>
                    <a:pt x="19255" y="3339"/>
                    <a:pt x="19454" y="2142"/>
                    <a:pt x="19573" y="1344"/>
                  </a:cubicBezTo>
                  <a:cubicBezTo>
                    <a:pt x="19693" y="546"/>
                    <a:pt x="19733" y="147"/>
                    <a:pt x="19653" y="33"/>
                  </a:cubicBezTo>
                  <a:cubicBezTo>
                    <a:pt x="19573" y="-81"/>
                    <a:pt x="19374" y="90"/>
                    <a:pt x="19195" y="774"/>
                  </a:cubicBezTo>
                  <a:cubicBezTo>
                    <a:pt x="19015" y="1458"/>
                    <a:pt x="18856" y="2655"/>
                    <a:pt x="18697" y="4136"/>
                  </a:cubicBezTo>
                  <a:cubicBezTo>
                    <a:pt x="18537" y="5618"/>
                    <a:pt x="18378" y="7385"/>
                    <a:pt x="18278" y="8525"/>
                  </a:cubicBezTo>
                  <a:cubicBezTo>
                    <a:pt x="18179" y="9665"/>
                    <a:pt x="18139" y="10178"/>
                    <a:pt x="18119" y="10634"/>
                  </a:cubicBezTo>
                  <a:cubicBezTo>
                    <a:pt x="18099" y="11089"/>
                    <a:pt x="18099" y="11488"/>
                    <a:pt x="18179" y="11602"/>
                  </a:cubicBezTo>
                  <a:cubicBezTo>
                    <a:pt x="18258" y="11716"/>
                    <a:pt x="18418" y="11545"/>
                    <a:pt x="18677" y="11089"/>
                  </a:cubicBezTo>
                  <a:cubicBezTo>
                    <a:pt x="18936" y="10634"/>
                    <a:pt x="19294" y="9893"/>
                    <a:pt x="19534" y="9380"/>
                  </a:cubicBezTo>
                  <a:cubicBezTo>
                    <a:pt x="19773" y="8867"/>
                    <a:pt x="19892" y="8582"/>
                    <a:pt x="20131" y="8496"/>
                  </a:cubicBezTo>
                  <a:cubicBezTo>
                    <a:pt x="20370" y="8411"/>
                    <a:pt x="20729" y="8525"/>
                    <a:pt x="20988" y="8468"/>
                  </a:cubicBezTo>
                  <a:cubicBezTo>
                    <a:pt x="21247" y="8411"/>
                    <a:pt x="21407" y="8183"/>
                    <a:pt x="21466" y="8240"/>
                  </a:cubicBezTo>
                  <a:cubicBezTo>
                    <a:pt x="21526" y="8297"/>
                    <a:pt x="21486" y="8639"/>
                    <a:pt x="21486" y="9522"/>
                  </a:cubicBezTo>
                  <a:cubicBezTo>
                    <a:pt x="21486" y="10406"/>
                    <a:pt x="21526" y="11830"/>
                    <a:pt x="21546" y="13341"/>
                  </a:cubicBezTo>
                  <a:cubicBezTo>
                    <a:pt x="21566" y="14851"/>
                    <a:pt x="21566" y="16447"/>
                    <a:pt x="21367" y="17644"/>
                  </a:cubicBezTo>
                  <a:cubicBezTo>
                    <a:pt x="21167" y="18840"/>
                    <a:pt x="20769" y="19638"/>
                    <a:pt x="20251" y="19980"/>
                  </a:cubicBezTo>
                  <a:cubicBezTo>
                    <a:pt x="19733" y="20322"/>
                    <a:pt x="19095" y="20208"/>
                    <a:pt x="18756" y="19638"/>
                  </a:cubicBezTo>
                  <a:cubicBezTo>
                    <a:pt x="18418" y="19068"/>
                    <a:pt x="18378" y="18042"/>
                    <a:pt x="18338" y="170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5864480" y="38100"/>
              <a:ext cx="18409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7200" y="0"/>
                  </a:moveTo>
                  <a:cubicBezTo>
                    <a:pt x="12000" y="2922"/>
                    <a:pt x="16800" y="5843"/>
                    <a:pt x="19200" y="8974"/>
                  </a:cubicBezTo>
                  <a:cubicBezTo>
                    <a:pt x="21600" y="12104"/>
                    <a:pt x="21600" y="15443"/>
                    <a:pt x="18000" y="17583"/>
                  </a:cubicBezTo>
                  <a:cubicBezTo>
                    <a:pt x="14400" y="19722"/>
                    <a:pt x="7200" y="2066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5927980" y="292100"/>
              <a:ext cx="2540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564"/>
                    <a:pt x="7200" y="11127"/>
                    <a:pt x="10800" y="14727"/>
                  </a:cubicBezTo>
                  <a:cubicBezTo>
                    <a:pt x="14400" y="18327"/>
                    <a:pt x="18000" y="1996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5934330" y="177800"/>
              <a:ext cx="254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8000"/>
                    <a:pt x="0" y="14400"/>
                    <a:pt x="0" y="10800"/>
                  </a:cubicBezTo>
                  <a:cubicBezTo>
                    <a:pt x="0" y="7200"/>
                    <a:pt x="10800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6061330" y="44450"/>
              <a:ext cx="12701" cy="47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320"/>
                    <a:pt x="21600" y="8640"/>
                    <a:pt x="18000" y="12240"/>
                  </a:cubicBezTo>
                  <a:cubicBezTo>
                    <a:pt x="14400" y="15840"/>
                    <a:pt x="7200" y="1872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6056038" y="228600"/>
              <a:ext cx="132293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19372" y="0"/>
                  </a:moveTo>
                  <a:cubicBezTo>
                    <a:pt x="14229" y="1846"/>
                    <a:pt x="9086" y="3692"/>
                    <a:pt x="5829" y="5446"/>
                  </a:cubicBezTo>
                  <a:cubicBezTo>
                    <a:pt x="2572" y="7200"/>
                    <a:pt x="1200" y="8862"/>
                    <a:pt x="515" y="10523"/>
                  </a:cubicBezTo>
                  <a:cubicBezTo>
                    <a:pt x="-171" y="12185"/>
                    <a:pt x="-171" y="13846"/>
                    <a:pt x="515" y="14954"/>
                  </a:cubicBezTo>
                  <a:cubicBezTo>
                    <a:pt x="1200" y="16062"/>
                    <a:pt x="2572" y="16615"/>
                    <a:pt x="6172" y="17631"/>
                  </a:cubicBezTo>
                  <a:cubicBezTo>
                    <a:pt x="9772" y="18646"/>
                    <a:pt x="15600" y="20123"/>
                    <a:pt x="2142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6261481" y="284303"/>
              <a:ext cx="193550" cy="18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0772" fill="norm" stroke="1" extrusionOk="0">
                  <a:moveTo>
                    <a:pt x="1728" y="8613"/>
                  </a:moveTo>
                  <a:cubicBezTo>
                    <a:pt x="3586" y="8143"/>
                    <a:pt x="5444" y="7674"/>
                    <a:pt x="6722" y="6852"/>
                  </a:cubicBezTo>
                  <a:cubicBezTo>
                    <a:pt x="7999" y="6030"/>
                    <a:pt x="8696" y="4856"/>
                    <a:pt x="9161" y="3565"/>
                  </a:cubicBezTo>
                  <a:cubicBezTo>
                    <a:pt x="9625" y="2274"/>
                    <a:pt x="9857" y="865"/>
                    <a:pt x="9393" y="278"/>
                  </a:cubicBezTo>
                  <a:cubicBezTo>
                    <a:pt x="8928" y="-309"/>
                    <a:pt x="7767" y="-74"/>
                    <a:pt x="6025" y="2039"/>
                  </a:cubicBezTo>
                  <a:cubicBezTo>
                    <a:pt x="4283" y="4152"/>
                    <a:pt x="1961" y="8143"/>
                    <a:pt x="799" y="11430"/>
                  </a:cubicBezTo>
                  <a:cubicBezTo>
                    <a:pt x="-362" y="14717"/>
                    <a:pt x="-362" y="17300"/>
                    <a:pt x="1496" y="18943"/>
                  </a:cubicBezTo>
                  <a:cubicBezTo>
                    <a:pt x="3354" y="20587"/>
                    <a:pt x="7070" y="21291"/>
                    <a:pt x="10670" y="20352"/>
                  </a:cubicBezTo>
                  <a:cubicBezTo>
                    <a:pt x="14270" y="19413"/>
                    <a:pt x="17754" y="16830"/>
                    <a:pt x="21238" y="142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6515074" y="0"/>
              <a:ext cx="47907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5620" y="1200"/>
                    <a:pt x="9985" y="2400"/>
                    <a:pt x="6229" y="4708"/>
                  </a:cubicBezTo>
                  <a:cubicBezTo>
                    <a:pt x="2472" y="7015"/>
                    <a:pt x="594" y="10431"/>
                    <a:pt x="125" y="13431"/>
                  </a:cubicBezTo>
                  <a:cubicBezTo>
                    <a:pt x="-345" y="16431"/>
                    <a:pt x="594" y="19015"/>
                    <a:pt x="153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6643802" y="303669"/>
              <a:ext cx="153716" cy="49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14" fill="norm" stroke="1" extrusionOk="0">
                  <a:moveTo>
                    <a:pt x="235" y="49"/>
                  </a:moveTo>
                  <a:cubicBezTo>
                    <a:pt x="-53" y="1244"/>
                    <a:pt x="-341" y="2439"/>
                    <a:pt x="1099" y="3220"/>
                  </a:cubicBezTo>
                  <a:cubicBezTo>
                    <a:pt x="2539" y="4001"/>
                    <a:pt x="5707" y="4369"/>
                    <a:pt x="9019" y="3909"/>
                  </a:cubicBezTo>
                  <a:cubicBezTo>
                    <a:pt x="12331" y="3450"/>
                    <a:pt x="15787" y="2163"/>
                    <a:pt x="17515" y="1290"/>
                  </a:cubicBezTo>
                  <a:cubicBezTo>
                    <a:pt x="19243" y="417"/>
                    <a:pt x="19243" y="-43"/>
                    <a:pt x="18811" y="3"/>
                  </a:cubicBezTo>
                  <a:cubicBezTo>
                    <a:pt x="18379" y="49"/>
                    <a:pt x="17515" y="600"/>
                    <a:pt x="17659" y="1933"/>
                  </a:cubicBezTo>
                  <a:cubicBezTo>
                    <a:pt x="17803" y="3266"/>
                    <a:pt x="18955" y="5380"/>
                    <a:pt x="19819" y="7862"/>
                  </a:cubicBezTo>
                  <a:cubicBezTo>
                    <a:pt x="20683" y="10343"/>
                    <a:pt x="21259" y="13193"/>
                    <a:pt x="20683" y="15445"/>
                  </a:cubicBezTo>
                  <a:cubicBezTo>
                    <a:pt x="20107" y="17697"/>
                    <a:pt x="18379" y="19351"/>
                    <a:pt x="16939" y="20316"/>
                  </a:cubicBezTo>
                  <a:cubicBezTo>
                    <a:pt x="15499" y="21281"/>
                    <a:pt x="14347" y="21557"/>
                    <a:pt x="11899" y="21097"/>
                  </a:cubicBezTo>
                  <a:cubicBezTo>
                    <a:pt x="9451" y="20638"/>
                    <a:pt x="5707" y="19443"/>
                    <a:pt x="3835" y="18478"/>
                  </a:cubicBezTo>
                  <a:cubicBezTo>
                    <a:pt x="1963" y="17513"/>
                    <a:pt x="1963" y="16777"/>
                    <a:pt x="1963" y="160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7134480" y="45720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7699630" y="222250"/>
              <a:ext cx="6351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593"/>
                    <a:pt x="14400" y="9186"/>
                    <a:pt x="18000" y="12786"/>
                  </a:cubicBezTo>
                  <a:cubicBezTo>
                    <a:pt x="21600" y="16386"/>
                    <a:pt x="21600" y="1899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7821596" y="238389"/>
              <a:ext cx="185082" cy="34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456" fill="norm" stroke="1" extrusionOk="0">
                  <a:moveTo>
                    <a:pt x="11246" y="4133"/>
                  </a:moveTo>
                  <a:cubicBezTo>
                    <a:pt x="11483" y="3474"/>
                    <a:pt x="11720" y="2816"/>
                    <a:pt x="11720" y="2157"/>
                  </a:cubicBezTo>
                  <a:cubicBezTo>
                    <a:pt x="11720" y="1498"/>
                    <a:pt x="11483" y="840"/>
                    <a:pt x="10771" y="445"/>
                  </a:cubicBezTo>
                  <a:cubicBezTo>
                    <a:pt x="10059" y="50"/>
                    <a:pt x="8872" y="-82"/>
                    <a:pt x="7804" y="50"/>
                  </a:cubicBezTo>
                  <a:cubicBezTo>
                    <a:pt x="6736" y="181"/>
                    <a:pt x="5786" y="577"/>
                    <a:pt x="4362" y="2420"/>
                  </a:cubicBezTo>
                  <a:cubicBezTo>
                    <a:pt x="2938" y="4264"/>
                    <a:pt x="1039" y="7557"/>
                    <a:pt x="327" y="10652"/>
                  </a:cubicBezTo>
                  <a:cubicBezTo>
                    <a:pt x="-385" y="13747"/>
                    <a:pt x="90" y="16645"/>
                    <a:pt x="1514" y="18555"/>
                  </a:cubicBezTo>
                  <a:cubicBezTo>
                    <a:pt x="2938" y="20464"/>
                    <a:pt x="5312" y="21386"/>
                    <a:pt x="7685" y="21452"/>
                  </a:cubicBezTo>
                  <a:cubicBezTo>
                    <a:pt x="10059" y="21518"/>
                    <a:pt x="12433" y="20728"/>
                    <a:pt x="14925" y="18555"/>
                  </a:cubicBezTo>
                  <a:cubicBezTo>
                    <a:pt x="17417" y="16381"/>
                    <a:pt x="20028" y="12825"/>
                    <a:pt x="20622" y="9664"/>
                  </a:cubicBezTo>
                  <a:cubicBezTo>
                    <a:pt x="21215" y="6503"/>
                    <a:pt x="19791" y="3738"/>
                    <a:pt x="17061" y="2223"/>
                  </a:cubicBezTo>
                  <a:cubicBezTo>
                    <a:pt x="14331" y="708"/>
                    <a:pt x="10296" y="445"/>
                    <a:pt x="6261" y="1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8459902" y="270211"/>
              <a:ext cx="137757" cy="298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155" fill="norm" stroke="1" extrusionOk="0">
                  <a:moveTo>
                    <a:pt x="20573" y="5151"/>
                  </a:moveTo>
                  <a:cubicBezTo>
                    <a:pt x="20896" y="4401"/>
                    <a:pt x="21218" y="3651"/>
                    <a:pt x="20734" y="2676"/>
                  </a:cubicBezTo>
                  <a:cubicBezTo>
                    <a:pt x="20251" y="1701"/>
                    <a:pt x="18961" y="501"/>
                    <a:pt x="16382" y="126"/>
                  </a:cubicBezTo>
                  <a:cubicBezTo>
                    <a:pt x="13803" y="-249"/>
                    <a:pt x="9934" y="201"/>
                    <a:pt x="6872" y="1626"/>
                  </a:cubicBezTo>
                  <a:cubicBezTo>
                    <a:pt x="3809" y="3051"/>
                    <a:pt x="1552" y="5451"/>
                    <a:pt x="2197" y="7701"/>
                  </a:cubicBezTo>
                  <a:cubicBezTo>
                    <a:pt x="2842" y="9951"/>
                    <a:pt x="6388" y="12051"/>
                    <a:pt x="9128" y="13551"/>
                  </a:cubicBezTo>
                  <a:cubicBezTo>
                    <a:pt x="11869" y="15051"/>
                    <a:pt x="13803" y="15951"/>
                    <a:pt x="14609" y="17151"/>
                  </a:cubicBezTo>
                  <a:cubicBezTo>
                    <a:pt x="15415" y="18351"/>
                    <a:pt x="15093" y="19851"/>
                    <a:pt x="14125" y="20601"/>
                  </a:cubicBezTo>
                  <a:cubicBezTo>
                    <a:pt x="13158" y="21351"/>
                    <a:pt x="11546" y="21351"/>
                    <a:pt x="8967" y="20526"/>
                  </a:cubicBezTo>
                  <a:cubicBezTo>
                    <a:pt x="6388" y="19701"/>
                    <a:pt x="2842" y="18051"/>
                    <a:pt x="1230" y="16851"/>
                  </a:cubicBezTo>
                  <a:cubicBezTo>
                    <a:pt x="-382" y="15651"/>
                    <a:pt x="-60" y="14901"/>
                    <a:pt x="263" y="14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8710192" y="131666"/>
              <a:ext cx="107039" cy="44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99" fill="norm" stroke="1" extrusionOk="0">
                  <a:moveTo>
                    <a:pt x="15065" y="1587"/>
                  </a:moveTo>
                  <a:cubicBezTo>
                    <a:pt x="14642" y="884"/>
                    <a:pt x="14218" y="180"/>
                    <a:pt x="13159" y="30"/>
                  </a:cubicBezTo>
                  <a:cubicBezTo>
                    <a:pt x="12100" y="-121"/>
                    <a:pt x="10406" y="281"/>
                    <a:pt x="8712" y="1738"/>
                  </a:cubicBezTo>
                  <a:cubicBezTo>
                    <a:pt x="7018" y="3194"/>
                    <a:pt x="5324" y="5706"/>
                    <a:pt x="3842" y="8770"/>
                  </a:cubicBezTo>
                  <a:cubicBezTo>
                    <a:pt x="2359" y="11834"/>
                    <a:pt x="1089" y="15451"/>
                    <a:pt x="453" y="17561"/>
                  </a:cubicBezTo>
                  <a:cubicBezTo>
                    <a:pt x="-182" y="19671"/>
                    <a:pt x="-182" y="20273"/>
                    <a:pt x="665" y="20726"/>
                  </a:cubicBezTo>
                  <a:cubicBezTo>
                    <a:pt x="1512" y="21178"/>
                    <a:pt x="3206" y="21479"/>
                    <a:pt x="5959" y="21178"/>
                  </a:cubicBezTo>
                  <a:cubicBezTo>
                    <a:pt x="8712" y="20876"/>
                    <a:pt x="12524" y="19972"/>
                    <a:pt x="15277" y="18967"/>
                  </a:cubicBezTo>
                  <a:cubicBezTo>
                    <a:pt x="18030" y="17963"/>
                    <a:pt x="19724" y="16858"/>
                    <a:pt x="21418" y="157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8635197" y="387350"/>
              <a:ext cx="226484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99" y="21600"/>
                  </a:moveTo>
                  <a:cubicBezTo>
                    <a:pt x="8075" y="14400"/>
                    <a:pt x="5450" y="7200"/>
                    <a:pt x="3432" y="3600"/>
                  </a:cubicBezTo>
                  <a:cubicBezTo>
                    <a:pt x="1413" y="0"/>
                    <a:pt x="0" y="0"/>
                    <a:pt x="0" y="0"/>
                  </a:cubicBezTo>
                  <a:cubicBezTo>
                    <a:pt x="0" y="0"/>
                    <a:pt x="1413" y="0"/>
                    <a:pt x="5249" y="0"/>
                  </a:cubicBezTo>
                  <a:cubicBezTo>
                    <a:pt x="9084" y="0"/>
                    <a:pt x="15342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8888023" y="361950"/>
              <a:ext cx="21495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4988" y="0"/>
                  </a:moveTo>
                  <a:cubicBezTo>
                    <a:pt x="3930" y="0"/>
                    <a:pt x="2871" y="0"/>
                    <a:pt x="1918" y="1165"/>
                  </a:cubicBezTo>
                  <a:cubicBezTo>
                    <a:pt x="965" y="2329"/>
                    <a:pt x="118" y="4659"/>
                    <a:pt x="12" y="6988"/>
                  </a:cubicBezTo>
                  <a:cubicBezTo>
                    <a:pt x="-94" y="9318"/>
                    <a:pt x="541" y="11647"/>
                    <a:pt x="1388" y="13129"/>
                  </a:cubicBezTo>
                  <a:cubicBezTo>
                    <a:pt x="2235" y="14612"/>
                    <a:pt x="3294" y="15247"/>
                    <a:pt x="5200" y="14188"/>
                  </a:cubicBezTo>
                  <a:cubicBezTo>
                    <a:pt x="7106" y="13129"/>
                    <a:pt x="9859" y="10376"/>
                    <a:pt x="11553" y="8259"/>
                  </a:cubicBezTo>
                  <a:cubicBezTo>
                    <a:pt x="13247" y="6141"/>
                    <a:pt x="13882" y="4659"/>
                    <a:pt x="14200" y="4553"/>
                  </a:cubicBezTo>
                  <a:cubicBezTo>
                    <a:pt x="14518" y="4447"/>
                    <a:pt x="14518" y="5718"/>
                    <a:pt x="15153" y="8471"/>
                  </a:cubicBezTo>
                  <a:cubicBezTo>
                    <a:pt x="15788" y="11224"/>
                    <a:pt x="17059" y="15459"/>
                    <a:pt x="18224" y="17894"/>
                  </a:cubicBezTo>
                  <a:cubicBezTo>
                    <a:pt x="19388" y="20329"/>
                    <a:pt x="20447" y="20965"/>
                    <a:pt x="2150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9150937" y="144921"/>
              <a:ext cx="481538" cy="44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32" fill="norm" stroke="1" extrusionOk="0">
                  <a:moveTo>
                    <a:pt x="6352" y="12469"/>
                  </a:moveTo>
                  <a:cubicBezTo>
                    <a:pt x="5220" y="12267"/>
                    <a:pt x="4088" y="12065"/>
                    <a:pt x="3051" y="12974"/>
                  </a:cubicBezTo>
                  <a:cubicBezTo>
                    <a:pt x="2013" y="13882"/>
                    <a:pt x="1070" y="15901"/>
                    <a:pt x="551" y="17162"/>
                  </a:cubicBezTo>
                  <a:cubicBezTo>
                    <a:pt x="32" y="18424"/>
                    <a:pt x="-62" y="18929"/>
                    <a:pt x="32" y="19534"/>
                  </a:cubicBezTo>
                  <a:cubicBezTo>
                    <a:pt x="127" y="20140"/>
                    <a:pt x="410" y="20846"/>
                    <a:pt x="787" y="21200"/>
                  </a:cubicBezTo>
                  <a:cubicBezTo>
                    <a:pt x="1164" y="21553"/>
                    <a:pt x="1636" y="21553"/>
                    <a:pt x="2296" y="20846"/>
                  </a:cubicBezTo>
                  <a:cubicBezTo>
                    <a:pt x="2956" y="20140"/>
                    <a:pt x="3805" y="18727"/>
                    <a:pt x="4701" y="16304"/>
                  </a:cubicBezTo>
                  <a:cubicBezTo>
                    <a:pt x="5597" y="13882"/>
                    <a:pt x="6541" y="10450"/>
                    <a:pt x="7201" y="7775"/>
                  </a:cubicBezTo>
                  <a:cubicBezTo>
                    <a:pt x="7861" y="5101"/>
                    <a:pt x="8238" y="3183"/>
                    <a:pt x="8474" y="1921"/>
                  </a:cubicBezTo>
                  <a:cubicBezTo>
                    <a:pt x="8710" y="660"/>
                    <a:pt x="8804" y="54"/>
                    <a:pt x="8663" y="3"/>
                  </a:cubicBezTo>
                  <a:cubicBezTo>
                    <a:pt x="8521" y="-47"/>
                    <a:pt x="8144" y="458"/>
                    <a:pt x="7578" y="2325"/>
                  </a:cubicBezTo>
                  <a:cubicBezTo>
                    <a:pt x="7012" y="4192"/>
                    <a:pt x="6258" y="7422"/>
                    <a:pt x="5786" y="10349"/>
                  </a:cubicBezTo>
                  <a:cubicBezTo>
                    <a:pt x="5314" y="13276"/>
                    <a:pt x="5126" y="15901"/>
                    <a:pt x="5079" y="17516"/>
                  </a:cubicBezTo>
                  <a:cubicBezTo>
                    <a:pt x="5031" y="19131"/>
                    <a:pt x="5126" y="19736"/>
                    <a:pt x="5409" y="20089"/>
                  </a:cubicBezTo>
                  <a:cubicBezTo>
                    <a:pt x="5692" y="20443"/>
                    <a:pt x="6163" y="20544"/>
                    <a:pt x="7012" y="19787"/>
                  </a:cubicBezTo>
                  <a:cubicBezTo>
                    <a:pt x="7861" y="19030"/>
                    <a:pt x="9087" y="17415"/>
                    <a:pt x="9983" y="16052"/>
                  </a:cubicBezTo>
                  <a:cubicBezTo>
                    <a:pt x="10879" y="14689"/>
                    <a:pt x="11445" y="13579"/>
                    <a:pt x="11728" y="12772"/>
                  </a:cubicBezTo>
                  <a:cubicBezTo>
                    <a:pt x="12011" y="11964"/>
                    <a:pt x="12011" y="11460"/>
                    <a:pt x="11823" y="11409"/>
                  </a:cubicBezTo>
                  <a:cubicBezTo>
                    <a:pt x="11634" y="11359"/>
                    <a:pt x="11257" y="11762"/>
                    <a:pt x="10785" y="12974"/>
                  </a:cubicBezTo>
                  <a:cubicBezTo>
                    <a:pt x="10314" y="14185"/>
                    <a:pt x="9748" y="16203"/>
                    <a:pt x="9512" y="17465"/>
                  </a:cubicBezTo>
                  <a:cubicBezTo>
                    <a:pt x="9276" y="18727"/>
                    <a:pt x="9370" y="19232"/>
                    <a:pt x="9653" y="19585"/>
                  </a:cubicBezTo>
                  <a:cubicBezTo>
                    <a:pt x="9936" y="19938"/>
                    <a:pt x="10408" y="20140"/>
                    <a:pt x="11162" y="19938"/>
                  </a:cubicBezTo>
                  <a:cubicBezTo>
                    <a:pt x="11917" y="19736"/>
                    <a:pt x="12955" y="19131"/>
                    <a:pt x="13756" y="18273"/>
                  </a:cubicBezTo>
                  <a:cubicBezTo>
                    <a:pt x="14558" y="17415"/>
                    <a:pt x="15124" y="16304"/>
                    <a:pt x="15501" y="15446"/>
                  </a:cubicBezTo>
                  <a:cubicBezTo>
                    <a:pt x="15879" y="14589"/>
                    <a:pt x="16067" y="13983"/>
                    <a:pt x="16114" y="13983"/>
                  </a:cubicBezTo>
                  <a:cubicBezTo>
                    <a:pt x="16162" y="13983"/>
                    <a:pt x="16067" y="14589"/>
                    <a:pt x="15926" y="15194"/>
                  </a:cubicBezTo>
                  <a:cubicBezTo>
                    <a:pt x="15784" y="15800"/>
                    <a:pt x="15596" y="16405"/>
                    <a:pt x="15501" y="16960"/>
                  </a:cubicBezTo>
                  <a:cubicBezTo>
                    <a:pt x="15407" y="17516"/>
                    <a:pt x="15407" y="18020"/>
                    <a:pt x="15360" y="18575"/>
                  </a:cubicBezTo>
                  <a:cubicBezTo>
                    <a:pt x="15313" y="19131"/>
                    <a:pt x="15218" y="19736"/>
                    <a:pt x="15313" y="19585"/>
                  </a:cubicBezTo>
                  <a:cubicBezTo>
                    <a:pt x="15407" y="19433"/>
                    <a:pt x="15690" y="18525"/>
                    <a:pt x="16303" y="17162"/>
                  </a:cubicBezTo>
                  <a:cubicBezTo>
                    <a:pt x="16916" y="15800"/>
                    <a:pt x="17859" y="13983"/>
                    <a:pt x="18567" y="13024"/>
                  </a:cubicBezTo>
                  <a:cubicBezTo>
                    <a:pt x="19274" y="12065"/>
                    <a:pt x="19746" y="11964"/>
                    <a:pt x="20217" y="12267"/>
                  </a:cubicBezTo>
                  <a:cubicBezTo>
                    <a:pt x="20689" y="12570"/>
                    <a:pt x="21161" y="13276"/>
                    <a:pt x="21349" y="14639"/>
                  </a:cubicBezTo>
                  <a:cubicBezTo>
                    <a:pt x="21538" y="16002"/>
                    <a:pt x="21444" y="18020"/>
                    <a:pt x="21349" y="200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9748963" y="139700"/>
              <a:ext cx="181676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600" fill="norm" stroke="1" extrusionOk="0">
                  <a:moveTo>
                    <a:pt x="9035" y="0"/>
                  </a:moveTo>
                  <a:cubicBezTo>
                    <a:pt x="7563" y="2486"/>
                    <a:pt x="6090" y="4971"/>
                    <a:pt x="4494" y="7629"/>
                  </a:cubicBezTo>
                  <a:cubicBezTo>
                    <a:pt x="2899" y="10286"/>
                    <a:pt x="1181" y="13114"/>
                    <a:pt x="444" y="14743"/>
                  </a:cubicBezTo>
                  <a:cubicBezTo>
                    <a:pt x="-292" y="16371"/>
                    <a:pt x="-47" y="16800"/>
                    <a:pt x="690" y="17014"/>
                  </a:cubicBezTo>
                  <a:cubicBezTo>
                    <a:pt x="1426" y="17229"/>
                    <a:pt x="2653" y="17229"/>
                    <a:pt x="5353" y="16457"/>
                  </a:cubicBezTo>
                  <a:cubicBezTo>
                    <a:pt x="8053" y="15686"/>
                    <a:pt x="12226" y="14143"/>
                    <a:pt x="15049" y="12857"/>
                  </a:cubicBezTo>
                  <a:cubicBezTo>
                    <a:pt x="17872" y="11571"/>
                    <a:pt x="19344" y="10543"/>
                    <a:pt x="20203" y="9771"/>
                  </a:cubicBezTo>
                  <a:cubicBezTo>
                    <a:pt x="21063" y="9000"/>
                    <a:pt x="21308" y="8486"/>
                    <a:pt x="20817" y="8229"/>
                  </a:cubicBezTo>
                  <a:cubicBezTo>
                    <a:pt x="20326" y="7971"/>
                    <a:pt x="19099" y="7971"/>
                    <a:pt x="17749" y="8357"/>
                  </a:cubicBezTo>
                  <a:cubicBezTo>
                    <a:pt x="16399" y="8743"/>
                    <a:pt x="14926" y="9514"/>
                    <a:pt x="14681" y="11100"/>
                  </a:cubicBezTo>
                  <a:cubicBezTo>
                    <a:pt x="14435" y="12686"/>
                    <a:pt x="15417" y="15086"/>
                    <a:pt x="15908" y="16757"/>
                  </a:cubicBezTo>
                  <a:cubicBezTo>
                    <a:pt x="16399" y="18429"/>
                    <a:pt x="16399" y="19371"/>
                    <a:pt x="16153" y="20057"/>
                  </a:cubicBezTo>
                  <a:cubicBezTo>
                    <a:pt x="15908" y="20743"/>
                    <a:pt x="15417" y="21171"/>
                    <a:pt x="14558" y="21386"/>
                  </a:cubicBezTo>
                  <a:cubicBezTo>
                    <a:pt x="13699" y="21600"/>
                    <a:pt x="12472" y="21600"/>
                    <a:pt x="1124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9693530" y="222250"/>
              <a:ext cx="2286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-1" y="1246501"/>
              <a:ext cx="163667" cy="70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78" fill="norm" stroke="1" extrusionOk="0">
                  <a:moveTo>
                    <a:pt x="6185" y="6864"/>
                  </a:moveTo>
                  <a:cubicBezTo>
                    <a:pt x="5638" y="9108"/>
                    <a:pt x="5091" y="11351"/>
                    <a:pt x="4818" y="13658"/>
                  </a:cubicBezTo>
                  <a:cubicBezTo>
                    <a:pt x="4544" y="15966"/>
                    <a:pt x="4544" y="18337"/>
                    <a:pt x="4681" y="19715"/>
                  </a:cubicBezTo>
                  <a:cubicBezTo>
                    <a:pt x="4818" y="21093"/>
                    <a:pt x="5091" y="21478"/>
                    <a:pt x="5228" y="21478"/>
                  </a:cubicBezTo>
                  <a:cubicBezTo>
                    <a:pt x="5364" y="21478"/>
                    <a:pt x="5364" y="21093"/>
                    <a:pt x="5228" y="19683"/>
                  </a:cubicBezTo>
                  <a:cubicBezTo>
                    <a:pt x="5091" y="18273"/>
                    <a:pt x="4818" y="15838"/>
                    <a:pt x="4134" y="13338"/>
                  </a:cubicBezTo>
                  <a:cubicBezTo>
                    <a:pt x="3450" y="10838"/>
                    <a:pt x="2357" y="8274"/>
                    <a:pt x="1537" y="6223"/>
                  </a:cubicBezTo>
                  <a:cubicBezTo>
                    <a:pt x="716" y="4172"/>
                    <a:pt x="169" y="2634"/>
                    <a:pt x="33" y="1705"/>
                  </a:cubicBezTo>
                  <a:cubicBezTo>
                    <a:pt x="-104" y="775"/>
                    <a:pt x="169" y="455"/>
                    <a:pt x="1126" y="231"/>
                  </a:cubicBezTo>
                  <a:cubicBezTo>
                    <a:pt x="2083" y="6"/>
                    <a:pt x="3724" y="-122"/>
                    <a:pt x="6595" y="166"/>
                  </a:cubicBezTo>
                  <a:cubicBezTo>
                    <a:pt x="9466" y="455"/>
                    <a:pt x="13567" y="1160"/>
                    <a:pt x="16574" y="2250"/>
                  </a:cubicBezTo>
                  <a:cubicBezTo>
                    <a:pt x="19582" y="3339"/>
                    <a:pt x="21496" y="4813"/>
                    <a:pt x="21086" y="6127"/>
                  </a:cubicBezTo>
                  <a:cubicBezTo>
                    <a:pt x="20676" y="7441"/>
                    <a:pt x="17942" y="8595"/>
                    <a:pt x="14661" y="9364"/>
                  </a:cubicBezTo>
                  <a:cubicBezTo>
                    <a:pt x="11380" y="10133"/>
                    <a:pt x="7552" y="10518"/>
                    <a:pt x="3724" y="109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174880" y="1562099"/>
              <a:ext cx="222251" cy="31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7725"/>
                  </a:moveTo>
                  <a:cubicBezTo>
                    <a:pt x="3703" y="10585"/>
                    <a:pt x="7406" y="13446"/>
                    <a:pt x="9257" y="15664"/>
                  </a:cubicBezTo>
                  <a:cubicBezTo>
                    <a:pt x="11109" y="17881"/>
                    <a:pt x="11109" y="19454"/>
                    <a:pt x="10594" y="20384"/>
                  </a:cubicBezTo>
                  <a:cubicBezTo>
                    <a:pt x="10080" y="21314"/>
                    <a:pt x="9051" y="21600"/>
                    <a:pt x="8331" y="21314"/>
                  </a:cubicBezTo>
                  <a:cubicBezTo>
                    <a:pt x="7611" y="21028"/>
                    <a:pt x="7200" y="20170"/>
                    <a:pt x="7097" y="17809"/>
                  </a:cubicBezTo>
                  <a:cubicBezTo>
                    <a:pt x="6994" y="15449"/>
                    <a:pt x="7200" y="11587"/>
                    <a:pt x="9669" y="8368"/>
                  </a:cubicBezTo>
                  <a:cubicBezTo>
                    <a:pt x="12137" y="5150"/>
                    <a:pt x="16869" y="257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545026" y="1341935"/>
              <a:ext cx="220405" cy="58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373" fill="norm" stroke="1" extrusionOk="0">
                  <a:moveTo>
                    <a:pt x="15106" y="1794"/>
                  </a:moveTo>
                  <a:cubicBezTo>
                    <a:pt x="15106" y="1093"/>
                    <a:pt x="15106" y="391"/>
                    <a:pt x="14596" y="118"/>
                  </a:cubicBezTo>
                  <a:cubicBezTo>
                    <a:pt x="14087" y="-155"/>
                    <a:pt x="13068" y="1"/>
                    <a:pt x="11438" y="1054"/>
                  </a:cubicBezTo>
                  <a:cubicBezTo>
                    <a:pt x="9808" y="2106"/>
                    <a:pt x="7566" y="4056"/>
                    <a:pt x="5630" y="6395"/>
                  </a:cubicBezTo>
                  <a:cubicBezTo>
                    <a:pt x="3694" y="8735"/>
                    <a:pt x="2064" y="11464"/>
                    <a:pt x="1045" y="13803"/>
                  </a:cubicBezTo>
                  <a:cubicBezTo>
                    <a:pt x="27" y="16142"/>
                    <a:pt x="-381" y="18092"/>
                    <a:pt x="434" y="19418"/>
                  </a:cubicBezTo>
                  <a:cubicBezTo>
                    <a:pt x="1249" y="20743"/>
                    <a:pt x="3287" y="21445"/>
                    <a:pt x="6955" y="21367"/>
                  </a:cubicBezTo>
                  <a:cubicBezTo>
                    <a:pt x="10623" y="21289"/>
                    <a:pt x="15921" y="20431"/>
                    <a:pt x="21219" y="195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879125" y="1588589"/>
              <a:ext cx="210156" cy="23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0692" fill="norm" stroke="1" extrusionOk="0">
                  <a:moveTo>
                    <a:pt x="3872" y="7792"/>
                  </a:moveTo>
                  <a:cubicBezTo>
                    <a:pt x="3449" y="8919"/>
                    <a:pt x="3025" y="10046"/>
                    <a:pt x="3449" y="10610"/>
                  </a:cubicBezTo>
                  <a:cubicBezTo>
                    <a:pt x="3872" y="11173"/>
                    <a:pt x="5143" y="11173"/>
                    <a:pt x="6731" y="10140"/>
                  </a:cubicBezTo>
                  <a:cubicBezTo>
                    <a:pt x="8319" y="9107"/>
                    <a:pt x="10225" y="7041"/>
                    <a:pt x="11284" y="5444"/>
                  </a:cubicBezTo>
                  <a:cubicBezTo>
                    <a:pt x="12343" y="3848"/>
                    <a:pt x="12554" y="2721"/>
                    <a:pt x="11707" y="1594"/>
                  </a:cubicBezTo>
                  <a:cubicBezTo>
                    <a:pt x="10860" y="467"/>
                    <a:pt x="8954" y="-660"/>
                    <a:pt x="6625" y="467"/>
                  </a:cubicBezTo>
                  <a:cubicBezTo>
                    <a:pt x="4296" y="1594"/>
                    <a:pt x="1543" y="4975"/>
                    <a:pt x="484" y="8637"/>
                  </a:cubicBezTo>
                  <a:cubicBezTo>
                    <a:pt x="-575" y="12300"/>
                    <a:pt x="60" y="16244"/>
                    <a:pt x="2813" y="18404"/>
                  </a:cubicBezTo>
                  <a:cubicBezTo>
                    <a:pt x="5566" y="20564"/>
                    <a:pt x="10437" y="20940"/>
                    <a:pt x="13825" y="20564"/>
                  </a:cubicBezTo>
                  <a:cubicBezTo>
                    <a:pt x="17213" y="20189"/>
                    <a:pt x="19119" y="19062"/>
                    <a:pt x="21025" y="179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1125834" y="1587500"/>
              <a:ext cx="185697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177" y="0"/>
                  </a:moveTo>
                  <a:cubicBezTo>
                    <a:pt x="-65" y="857"/>
                    <a:pt x="-308" y="1714"/>
                    <a:pt x="1270" y="3343"/>
                  </a:cubicBezTo>
                  <a:cubicBezTo>
                    <a:pt x="2847" y="4971"/>
                    <a:pt x="6245" y="7371"/>
                    <a:pt x="9885" y="10543"/>
                  </a:cubicBezTo>
                  <a:cubicBezTo>
                    <a:pt x="13526" y="13714"/>
                    <a:pt x="17409" y="17657"/>
                    <a:pt x="2129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1178180" y="1593850"/>
              <a:ext cx="17145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33" y="2344"/>
                    <a:pt x="13067" y="4688"/>
                    <a:pt x="9733" y="7451"/>
                  </a:cubicBezTo>
                  <a:cubicBezTo>
                    <a:pt x="6400" y="10214"/>
                    <a:pt x="4000" y="13395"/>
                    <a:pt x="2533" y="15823"/>
                  </a:cubicBezTo>
                  <a:cubicBezTo>
                    <a:pt x="1067" y="18251"/>
                    <a:pt x="533" y="1992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1370417" y="1613016"/>
              <a:ext cx="201464" cy="215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79" fill="norm" stroke="1" extrusionOk="0">
                  <a:moveTo>
                    <a:pt x="12640" y="11942"/>
                  </a:moveTo>
                  <a:cubicBezTo>
                    <a:pt x="12190" y="9845"/>
                    <a:pt x="11740" y="7748"/>
                    <a:pt x="11515" y="6175"/>
                  </a:cubicBezTo>
                  <a:cubicBezTo>
                    <a:pt x="11290" y="4602"/>
                    <a:pt x="11290" y="3554"/>
                    <a:pt x="11065" y="2505"/>
                  </a:cubicBezTo>
                  <a:cubicBezTo>
                    <a:pt x="10840" y="1457"/>
                    <a:pt x="10390" y="408"/>
                    <a:pt x="9490" y="94"/>
                  </a:cubicBezTo>
                  <a:cubicBezTo>
                    <a:pt x="8590" y="-221"/>
                    <a:pt x="7240" y="198"/>
                    <a:pt x="5553" y="2296"/>
                  </a:cubicBezTo>
                  <a:cubicBezTo>
                    <a:pt x="3865" y="4393"/>
                    <a:pt x="1840" y="8167"/>
                    <a:pt x="828" y="10789"/>
                  </a:cubicBezTo>
                  <a:cubicBezTo>
                    <a:pt x="-185" y="13410"/>
                    <a:pt x="-185" y="14878"/>
                    <a:pt x="378" y="15822"/>
                  </a:cubicBezTo>
                  <a:cubicBezTo>
                    <a:pt x="940" y="16765"/>
                    <a:pt x="2065" y="17185"/>
                    <a:pt x="3865" y="16136"/>
                  </a:cubicBezTo>
                  <a:cubicBezTo>
                    <a:pt x="5665" y="15088"/>
                    <a:pt x="8140" y="12571"/>
                    <a:pt x="10052" y="10998"/>
                  </a:cubicBezTo>
                  <a:cubicBezTo>
                    <a:pt x="11965" y="9426"/>
                    <a:pt x="13315" y="8796"/>
                    <a:pt x="14103" y="9321"/>
                  </a:cubicBezTo>
                  <a:cubicBezTo>
                    <a:pt x="14890" y="9845"/>
                    <a:pt x="15115" y="11523"/>
                    <a:pt x="15677" y="13410"/>
                  </a:cubicBezTo>
                  <a:cubicBezTo>
                    <a:pt x="16240" y="15297"/>
                    <a:pt x="17140" y="17395"/>
                    <a:pt x="18153" y="18758"/>
                  </a:cubicBezTo>
                  <a:cubicBezTo>
                    <a:pt x="19165" y="20121"/>
                    <a:pt x="20290" y="20750"/>
                    <a:pt x="21415" y="213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1616842" y="1630691"/>
              <a:ext cx="196339" cy="21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735" fill="norm" stroke="1" extrusionOk="0">
                  <a:moveTo>
                    <a:pt x="10285" y="3825"/>
                  </a:moveTo>
                  <a:cubicBezTo>
                    <a:pt x="10285" y="2385"/>
                    <a:pt x="10285" y="945"/>
                    <a:pt x="9711" y="328"/>
                  </a:cubicBezTo>
                  <a:cubicBezTo>
                    <a:pt x="9136" y="-289"/>
                    <a:pt x="7987" y="-83"/>
                    <a:pt x="6379" y="1357"/>
                  </a:cubicBezTo>
                  <a:cubicBezTo>
                    <a:pt x="4770" y="2797"/>
                    <a:pt x="2702" y="5471"/>
                    <a:pt x="1438" y="8865"/>
                  </a:cubicBezTo>
                  <a:cubicBezTo>
                    <a:pt x="175" y="12260"/>
                    <a:pt x="-285" y="16374"/>
                    <a:pt x="175" y="18637"/>
                  </a:cubicBezTo>
                  <a:cubicBezTo>
                    <a:pt x="634" y="20900"/>
                    <a:pt x="2013" y="21311"/>
                    <a:pt x="5689" y="19974"/>
                  </a:cubicBezTo>
                  <a:cubicBezTo>
                    <a:pt x="9366" y="18637"/>
                    <a:pt x="15341" y="15551"/>
                    <a:pt x="21315" y="124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1883535" y="1346200"/>
              <a:ext cx="62996" cy="44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68" fill="norm" stroke="1" extrusionOk="0">
                  <a:moveTo>
                    <a:pt x="21428" y="0"/>
                  </a:moveTo>
                  <a:cubicBezTo>
                    <a:pt x="17108" y="2662"/>
                    <a:pt x="12788" y="5323"/>
                    <a:pt x="9548" y="8394"/>
                  </a:cubicBezTo>
                  <a:cubicBezTo>
                    <a:pt x="6308" y="11465"/>
                    <a:pt x="4148" y="14946"/>
                    <a:pt x="2708" y="16942"/>
                  </a:cubicBezTo>
                  <a:cubicBezTo>
                    <a:pt x="1268" y="18938"/>
                    <a:pt x="548" y="19450"/>
                    <a:pt x="188" y="20013"/>
                  </a:cubicBezTo>
                  <a:cubicBezTo>
                    <a:pt x="-172" y="20576"/>
                    <a:pt x="-172" y="21191"/>
                    <a:pt x="1628" y="21395"/>
                  </a:cubicBezTo>
                  <a:cubicBezTo>
                    <a:pt x="3428" y="21600"/>
                    <a:pt x="7028" y="21395"/>
                    <a:pt x="10628" y="20474"/>
                  </a:cubicBezTo>
                  <a:cubicBezTo>
                    <a:pt x="14228" y="19553"/>
                    <a:pt x="17828" y="17915"/>
                    <a:pt x="21428" y="162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1844930" y="1543050"/>
              <a:ext cx="2222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1" y="20945"/>
                    <a:pt x="6583" y="20291"/>
                    <a:pt x="10183" y="16691"/>
                  </a:cubicBezTo>
                  <a:cubicBezTo>
                    <a:pt x="13783" y="13091"/>
                    <a:pt x="17691" y="654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2094697" y="1301750"/>
              <a:ext cx="29634" cy="48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284"/>
                    <a:pt x="9257" y="568"/>
                    <a:pt x="5400" y="1847"/>
                  </a:cubicBezTo>
                  <a:cubicBezTo>
                    <a:pt x="1543" y="3126"/>
                    <a:pt x="0" y="5400"/>
                    <a:pt x="0" y="8384"/>
                  </a:cubicBezTo>
                  <a:cubicBezTo>
                    <a:pt x="0" y="11368"/>
                    <a:pt x="1543" y="15063"/>
                    <a:pt x="3086" y="17384"/>
                  </a:cubicBezTo>
                  <a:cubicBezTo>
                    <a:pt x="4629" y="19705"/>
                    <a:pt x="6171" y="20653"/>
                    <a:pt x="771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2175836" y="1581150"/>
              <a:ext cx="179253" cy="53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403" fill="norm" stroke="1" extrusionOk="0">
                  <a:moveTo>
                    <a:pt x="662" y="0"/>
                  </a:moveTo>
                  <a:cubicBezTo>
                    <a:pt x="166" y="1097"/>
                    <a:pt x="-331" y="2194"/>
                    <a:pt x="290" y="3248"/>
                  </a:cubicBezTo>
                  <a:cubicBezTo>
                    <a:pt x="910" y="4303"/>
                    <a:pt x="2648" y="5316"/>
                    <a:pt x="4759" y="5611"/>
                  </a:cubicBezTo>
                  <a:cubicBezTo>
                    <a:pt x="6869" y="5906"/>
                    <a:pt x="9352" y="5484"/>
                    <a:pt x="10966" y="5105"/>
                  </a:cubicBezTo>
                  <a:cubicBezTo>
                    <a:pt x="12579" y="4725"/>
                    <a:pt x="13324" y="4387"/>
                    <a:pt x="13821" y="3797"/>
                  </a:cubicBezTo>
                  <a:cubicBezTo>
                    <a:pt x="14317" y="3206"/>
                    <a:pt x="14566" y="2362"/>
                    <a:pt x="14566" y="2152"/>
                  </a:cubicBezTo>
                  <a:cubicBezTo>
                    <a:pt x="14566" y="1941"/>
                    <a:pt x="14317" y="2362"/>
                    <a:pt x="14814" y="3755"/>
                  </a:cubicBezTo>
                  <a:cubicBezTo>
                    <a:pt x="15310" y="5147"/>
                    <a:pt x="16552" y="7509"/>
                    <a:pt x="17793" y="10083"/>
                  </a:cubicBezTo>
                  <a:cubicBezTo>
                    <a:pt x="19035" y="12656"/>
                    <a:pt x="20276" y="15441"/>
                    <a:pt x="20772" y="17339"/>
                  </a:cubicBezTo>
                  <a:cubicBezTo>
                    <a:pt x="21269" y="19237"/>
                    <a:pt x="21021" y="20250"/>
                    <a:pt x="20152" y="20841"/>
                  </a:cubicBezTo>
                  <a:cubicBezTo>
                    <a:pt x="19283" y="21431"/>
                    <a:pt x="17793" y="21600"/>
                    <a:pt x="15807" y="21136"/>
                  </a:cubicBezTo>
                  <a:cubicBezTo>
                    <a:pt x="13821" y="20672"/>
                    <a:pt x="11338" y="19575"/>
                    <a:pt x="9476" y="18225"/>
                  </a:cubicBezTo>
                  <a:cubicBezTo>
                    <a:pt x="7614" y="16875"/>
                    <a:pt x="6372" y="15272"/>
                    <a:pt x="5131" y="136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2905380" y="1372129"/>
              <a:ext cx="231118" cy="34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328" fill="norm" stroke="1" extrusionOk="0">
                  <a:moveTo>
                    <a:pt x="0" y="3942"/>
                  </a:moveTo>
                  <a:cubicBezTo>
                    <a:pt x="0" y="3279"/>
                    <a:pt x="0" y="2617"/>
                    <a:pt x="1080" y="1888"/>
                  </a:cubicBezTo>
                  <a:cubicBezTo>
                    <a:pt x="2160" y="1159"/>
                    <a:pt x="4320" y="364"/>
                    <a:pt x="6775" y="99"/>
                  </a:cubicBezTo>
                  <a:cubicBezTo>
                    <a:pt x="9229" y="-166"/>
                    <a:pt x="11978" y="99"/>
                    <a:pt x="13647" y="894"/>
                  </a:cubicBezTo>
                  <a:cubicBezTo>
                    <a:pt x="15316" y="1689"/>
                    <a:pt x="15905" y="3014"/>
                    <a:pt x="15513" y="4340"/>
                  </a:cubicBezTo>
                  <a:cubicBezTo>
                    <a:pt x="15120" y="5665"/>
                    <a:pt x="13745" y="6990"/>
                    <a:pt x="12371" y="7984"/>
                  </a:cubicBezTo>
                  <a:cubicBezTo>
                    <a:pt x="10996" y="8978"/>
                    <a:pt x="9622" y="9640"/>
                    <a:pt x="9327" y="10170"/>
                  </a:cubicBezTo>
                  <a:cubicBezTo>
                    <a:pt x="9033" y="10700"/>
                    <a:pt x="9818" y="11098"/>
                    <a:pt x="11684" y="12092"/>
                  </a:cubicBezTo>
                  <a:cubicBezTo>
                    <a:pt x="13549" y="13086"/>
                    <a:pt x="16495" y="14676"/>
                    <a:pt x="18360" y="15868"/>
                  </a:cubicBezTo>
                  <a:cubicBezTo>
                    <a:pt x="20225" y="17061"/>
                    <a:pt x="21011" y="17856"/>
                    <a:pt x="21305" y="18585"/>
                  </a:cubicBezTo>
                  <a:cubicBezTo>
                    <a:pt x="21600" y="19314"/>
                    <a:pt x="21404" y="19976"/>
                    <a:pt x="20815" y="20506"/>
                  </a:cubicBezTo>
                  <a:cubicBezTo>
                    <a:pt x="20225" y="21036"/>
                    <a:pt x="19244" y="21434"/>
                    <a:pt x="17182" y="21301"/>
                  </a:cubicBezTo>
                  <a:cubicBezTo>
                    <a:pt x="15120" y="21169"/>
                    <a:pt x="11978" y="20506"/>
                    <a:pt x="9720" y="19645"/>
                  </a:cubicBezTo>
                  <a:cubicBezTo>
                    <a:pt x="7462" y="18784"/>
                    <a:pt x="6087" y="17724"/>
                    <a:pt x="4713" y="166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3629280" y="1452715"/>
              <a:ext cx="170291" cy="283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55" fill="norm" stroke="1" extrusionOk="0">
                  <a:moveTo>
                    <a:pt x="19200" y="4872"/>
                  </a:moveTo>
                  <a:cubicBezTo>
                    <a:pt x="20000" y="4237"/>
                    <a:pt x="20800" y="3602"/>
                    <a:pt x="21200" y="2808"/>
                  </a:cubicBezTo>
                  <a:cubicBezTo>
                    <a:pt x="21600" y="2014"/>
                    <a:pt x="21600" y="1061"/>
                    <a:pt x="20667" y="505"/>
                  </a:cubicBezTo>
                  <a:cubicBezTo>
                    <a:pt x="19733" y="-51"/>
                    <a:pt x="17867" y="-210"/>
                    <a:pt x="15067" y="346"/>
                  </a:cubicBezTo>
                  <a:cubicBezTo>
                    <a:pt x="12267" y="902"/>
                    <a:pt x="8533" y="2172"/>
                    <a:pt x="6400" y="3681"/>
                  </a:cubicBezTo>
                  <a:cubicBezTo>
                    <a:pt x="4267" y="5190"/>
                    <a:pt x="3733" y="6937"/>
                    <a:pt x="4800" y="8764"/>
                  </a:cubicBezTo>
                  <a:cubicBezTo>
                    <a:pt x="5867" y="10590"/>
                    <a:pt x="8533" y="12496"/>
                    <a:pt x="10400" y="14243"/>
                  </a:cubicBezTo>
                  <a:cubicBezTo>
                    <a:pt x="12267" y="15990"/>
                    <a:pt x="13333" y="17578"/>
                    <a:pt x="13333" y="18849"/>
                  </a:cubicBezTo>
                  <a:cubicBezTo>
                    <a:pt x="13333" y="20119"/>
                    <a:pt x="12267" y="21072"/>
                    <a:pt x="10400" y="21231"/>
                  </a:cubicBezTo>
                  <a:cubicBezTo>
                    <a:pt x="8533" y="21390"/>
                    <a:pt x="5867" y="20755"/>
                    <a:pt x="4000" y="19246"/>
                  </a:cubicBezTo>
                  <a:cubicBezTo>
                    <a:pt x="2133" y="17737"/>
                    <a:pt x="1067" y="15355"/>
                    <a:pt x="0" y="129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3870580" y="1270000"/>
              <a:ext cx="69851" cy="48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9818" y="0"/>
                  </a:moveTo>
                  <a:cubicBezTo>
                    <a:pt x="9164" y="2911"/>
                    <a:pt x="8509" y="5823"/>
                    <a:pt x="6873" y="8875"/>
                  </a:cubicBezTo>
                  <a:cubicBezTo>
                    <a:pt x="5236" y="11927"/>
                    <a:pt x="2618" y="15120"/>
                    <a:pt x="1309" y="16998"/>
                  </a:cubicBezTo>
                  <a:cubicBezTo>
                    <a:pt x="0" y="18877"/>
                    <a:pt x="0" y="19440"/>
                    <a:pt x="0" y="19957"/>
                  </a:cubicBezTo>
                  <a:cubicBezTo>
                    <a:pt x="0" y="20473"/>
                    <a:pt x="0" y="20943"/>
                    <a:pt x="1636" y="21224"/>
                  </a:cubicBezTo>
                  <a:cubicBezTo>
                    <a:pt x="3273" y="21506"/>
                    <a:pt x="6545" y="21600"/>
                    <a:pt x="10145" y="21083"/>
                  </a:cubicBezTo>
                  <a:cubicBezTo>
                    <a:pt x="13745" y="20567"/>
                    <a:pt x="17673" y="19440"/>
                    <a:pt x="21600" y="183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3864230" y="1505892"/>
              <a:ext cx="355601" cy="20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1" fill="norm" stroke="1" extrusionOk="0">
                  <a:moveTo>
                    <a:pt x="0" y="4440"/>
                  </a:moveTo>
                  <a:cubicBezTo>
                    <a:pt x="1286" y="4224"/>
                    <a:pt x="2571" y="4008"/>
                    <a:pt x="4114" y="3468"/>
                  </a:cubicBezTo>
                  <a:cubicBezTo>
                    <a:pt x="5657" y="2928"/>
                    <a:pt x="7457" y="2064"/>
                    <a:pt x="8743" y="1308"/>
                  </a:cubicBezTo>
                  <a:cubicBezTo>
                    <a:pt x="10029" y="552"/>
                    <a:pt x="10800" y="-96"/>
                    <a:pt x="10993" y="12"/>
                  </a:cubicBezTo>
                  <a:cubicBezTo>
                    <a:pt x="11186" y="120"/>
                    <a:pt x="10800" y="984"/>
                    <a:pt x="10543" y="3900"/>
                  </a:cubicBezTo>
                  <a:cubicBezTo>
                    <a:pt x="10286" y="6816"/>
                    <a:pt x="10157" y="11784"/>
                    <a:pt x="10221" y="14916"/>
                  </a:cubicBezTo>
                  <a:cubicBezTo>
                    <a:pt x="10286" y="18048"/>
                    <a:pt x="10543" y="19344"/>
                    <a:pt x="10993" y="20208"/>
                  </a:cubicBezTo>
                  <a:cubicBezTo>
                    <a:pt x="11443" y="21072"/>
                    <a:pt x="12086" y="21504"/>
                    <a:pt x="12921" y="20640"/>
                  </a:cubicBezTo>
                  <a:cubicBezTo>
                    <a:pt x="13757" y="19776"/>
                    <a:pt x="14786" y="17616"/>
                    <a:pt x="15621" y="14808"/>
                  </a:cubicBezTo>
                  <a:cubicBezTo>
                    <a:pt x="16457" y="12000"/>
                    <a:pt x="17100" y="8544"/>
                    <a:pt x="17550" y="6276"/>
                  </a:cubicBezTo>
                  <a:cubicBezTo>
                    <a:pt x="18000" y="4008"/>
                    <a:pt x="18257" y="2928"/>
                    <a:pt x="18386" y="3036"/>
                  </a:cubicBezTo>
                  <a:cubicBezTo>
                    <a:pt x="18514" y="3144"/>
                    <a:pt x="18514" y="4440"/>
                    <a:pt x="19029" y="7032"/>
                  </a:cubicBezTo>
                  <a:cubicBezTo>
                    <a:pt x="19543" y="9624"/>
                    <a:pt x="20571" y="13512"/>
                    <a:pt x="21600" y="17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4240163" y="1264646"/>
              <a:ext cx="170168" cy="56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73" fill="norm" stroke="1" extrusionOk="0">
                  <a:moveTo>
                    <a:pt x="14238" y="12682"/>
                  </a:moveTo>
                  <a:cubicBezTo>
                    <a:pt x="11838" y="12282"/>
                    <a:pt x="9438" y="11882"/>
                    <a:pt x="7838" y="11882"/>
                  </a:cubicBezTo>
                  <a:cubicBezTo>
                    <a:pt x="6238" y="11882"/>
                    <a:pt x="5438" y="12282"/>
                    <a:pt x="4238" y="13562"/>
                  </a:cubicBezTo>
                  <a:cubicBezTo>
                    <a:pt x="3038" y="14842"/>
                    <a:pt x="1438" y="17002"/>
                    <a:pt x="638" y="18402"/>
                  </a:cubicBezTo>
                  <a:cubicBezTo>
                    <a:pt x="-162" y="19802"/>
                    <a:pt x="-162" y="20442"/>
                    <a:pt x="371" y="20882"/>
                  </a:cubicBezTo>
                  <a:cubicBezTo>
                    <a:pt x="905" y="21322"/>
                    <a:pt x="1971" y="21562"/>
                    <a:pt x="3038" y="21442"/>
                  </a:cubicBezTo>
                  <a:cubicBezTo>
                    <a:pt x="4105" y="21322"/>
                    <a:pt x="5171" y="20842"/>
                    <a:pt x="7305" y="19202"/>
                  </a:cubicBezTo>
                  <a:cubicBezTo>
                    <a:pt x="9438" y="17562"/>
                    <a:pt x="12638" y="14762"/>
                    <a:pt x="15171" y="11802"/>
                  </a:cubicBezTo>
                  <a:cubicBezTo>
                    <a:pt x="17705" y="8842"/>
                    <a:pt x="19571" y="5722"/>
                    <a:pt x="20505" y="3882"/>
                  </a:cubicBezTo>
                  <a:cubicBezTo>
                    <a:pt x="21438" y="2042"/>
                    <a:pt x="21438" y="1482"/>
                    <a:pt x="21438" y="962"/>
                  </a:cubicBezTo>
                  <a:cubicBezTo>
                    <a:pt x="21438" y="442"/>
                    <a:pt x="21438" y="-38"/>
                    <a:pt x="21038" y="2"/>
                  </a:cubicBezTo>
                  <a:cubicBezTo>
                    <a:pt x="20638" y="42"/>
                    <a:pt x="19838" y="602"/>
                    <a:pt x="19305" y="2322"/>
                  </a:cubicBezTo>
                  <a:cubicBezTo>
                    <a:pt x="18771" y="4042"/>
                    <a:pt x="18505" y="6922"/>
                    <a:pt x="18238" y="9442"/>
                  </a:cubicBezTo>
                  <a:cubicBezTo>
                    <a:pt x="17971" y="11962"/>
                    <a:pt x="17705" y="14122"/>
                    <a:pt x="17971" y="15562"/>
                  </a:cubicBezTo>
                  <a:cubicBezTo>
                    <a:pt x="18238" y="17002"/>
                    <a:pt x="19038" y="17722"/>
                    <a:pt x="19838" y="184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4562730" y="168275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4530980" y="1547546"/>
              <a:ext cx="196851" cy="213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14" fill="norm" stroke="1" extrusionOk="0">
                  <a:moveTo>
                    <a:pt x="0" y="6292"/>
                  </a:moveTo>
                  <a:cubicBezTo>
                    <a:pt x="929" y="6903"/>
                    <a:pt x="1858" y="7514"/>
                    <a:pt x="3484" y="7413"/>
                  </a:cubicBezTo>
                  <a:cubicBezTo>
                    <a:pt x="5110" y="7311"/>
                    <a:pt x="7432" y="6496"/>
                    <a:pt x="8826" y="5579"/>
                  </a:cubicBezTo>
                  <a:cubicBezTo>
                    <a:pt x="10219" y="4662"/>
                    <a:pt x="10684" y="3643"/>
                    <a:pt x="10916" y="2624"/>
                  </a:cubicBezTo>
                  <a:cubicBezTo>
                    <a:pt x="11148" y="1605"/>
                    <a:pt x="11148" y="586"/>
                    <a:pt x="10452" y="179"/>
                  </a:cubicBezTo>
                  <a:cubicBezTo>
                    <a:pt x="9755" y="-229"/>
                    <a:pt x="8361" y="-25"/>
                    <a:pt x="6735" y="1707"/>
                  </a:cubicBezTo>
                  <a:cubicBezTo>
                    <a:pt x="5110" y="3439"/>
                    <a:pt x="3252" y="6699"/>
                    <a:pt x="2671" y="9960"/>
                  </a:cubicBezTo>
                  <a:cubicBezTo>
                    <a:pt x="2090" y="13220"/>
                    <a:pt x="2787" y="16480"/>
                    <a:pt x="4297" y="18518"/>
                  </a:cubicBezTo>
                  <a:cubicBezTo>
                    <a:pt x="5806" y="20556"/>
                    <a:pt x="8129" y="21371"/>
                    <a:pt x="11148" y="19333"/>
                  </a:cubicBezTo>
                  <a:cubicBezTo>
                    <a:pt x="14168" y="17296"/>
                    <a:pt x="17884" y="12405"/>
                    <a:pt x="21600" y="7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4734180" y="1537210"/>
              <a:ext cx="152038" cy="1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15" fill="norm" stroke="1" extrusionOk="0">
                  <a:moveTo>
                    <a:pt x="0" y="4770"/>
                  </a:moveTo>
                  <a:cubicBezTo>
                    <a:pt x="296" y="3392"/>
                    <a:pt x="592" y="2013"/>
                    <a:pt x="592" y="2013"/>
                  </a:cubicBezTo>
                  <a:cubicBezTo>
                    <a:pt x="592" y="2013"/>
                    <a:pt x="296" y="3392"/>
                    <a:pt x="148" y="5919"/>
                  </a:cubicBezTo>
                  <a:cubicBezTo>
                    <a:pt x="0" y="8447"/>
                    <a:pt x="0" y="12124"/>
                    <a:pt x="0" y="14651"/>
                  </a:cubicBezTo>
                  <a:cubicBezTo>
                    <a:pt x="0" y="17179"/>
                    <a:pt x="0" y="18558"/>
                    <a:pt x="444" y="18443"/>
                  </a:cubicBezTo>
                  <a:cubicBezTo>
                    <a:pt x="888" y="18328"/>
                    <a:pt x="1775" y="16719"/>
                    <a:pt x="3107" y="13732"/>
                  </a:cubicBezTo>
                  <a:cubicBezTo>
                    <a:pt x="4438" y="10745"/>
                    <a:pt x="6214" y="6379"/>
                    <a:pt x="8581" y="3621"/>
                  </a:cubicBezTo>
                  <a:cubicBezTo>
                    <a:pt x="10948" y="864"/>
                    <a:pt x="13907" y="-285"/>
                    <a:pt x="16274" y="60"/>
                  </a:cubicBezTo>
                  <a:cubicBezTo>
                    <a:pt x="18641" y="404"/>
                    <a:pt x="20416" y="2243"/>
                    <a:pt x="21008" y="6034"/>
                  </a:cubicBezTo>
                  <a:cubicBezTo>
                    <a:pt x="21600" y="9826"/>
                    <a:pt x="21008" y="15570"/>
                    <a:pt x="20416" y="213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4983947" y="1244600"/>
              <a:ext cx="67734" cy="557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11475" y="0"/>
                  </a:moveTo>
                  <a:cubicBezTo>
                    <a:pt x="8775" y="3191"/>
                    <a:pt x="6075" y="6382"/>
                    <a:pt x="4387" y="9450"/>
                  </a:cubicBezTo>
                  <a:cubicBezTo>
                    <a:pt x="2700" y="12518"/>
                    <a:pt x="2025" y="15464"/>
                    <a:pt x="1350" y="17305"/>
                  </a:cubicBezTo>
                  <a:cubicBezTo>
                    <a:pt x="675" y="19145"/>
                    <a:pt x="0" y="19882"/>
                    <a:pt x="0" y="20455"/>
                  </a:cubicBezTo>
                  <a:cubicBezTo>
                    <a:pt x="0" y="21027"/>
                    <a:pt x="675" y="21436"/>
                    <a:pt x="2362" y="21518"/>
                  </a:cubicBezTo>
                  <a:cubicBezTo>
                    <a:pt x="4050" y="21600"/>
                    <a:pt x="6750" y="21355"/>
                    <a:pt x="10125" y="20945"/>
                  </a:cubicBezTo>
                  <a:cubicBezTo>
                    <a:pt x="13500" y="20536"/>
                    <a:pt x="17550" y="19964"/>
                    <a:pt x="21600" y="193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4924680" y="1587500"/>
              <a:ext cx="146051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4070" y="15429"/>
                    <a:pt x="8139" y="21600"/>
                    <a:pt x="11739" y="20057"/>
                  </a:cubicBezTo>
                  <a:cubicBezTo>
                    <a:pt x="15339" y="18514"/>
                    <a:pt x="18470" y="92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5140580" y="1492935"/>
              <a:ext cx="103428" cy="32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554" fill="norm" stroke="1" extrusionOk="0">
                  <a:moveTo>
                    <a:pt x="12960" y="4613"/>
                  </a:moveTo>
                  <a:cubicBezTo>
                    <a:pt x="14688" y="4048"/>
                    <a:pt x="16416" y="3483"/>
                    <a:pt x="17712" y="2778"/>
                  </a:cubicBezTo>
                  <a:cubicBezTo>
                    <a:pt x="19008" y="2072"/>
                    <a:pt x="19872" y="1225"/>
                    <a:pt x="19008" y="730"/>
                  </a:cubicBezTo>
                  <a:cubicBezTo>
                    <a:pt x="18144" y="236"/>
                    <a:pt x="15552" y="95"/>
                    <a:pt x="13176" y="25"/>
                  </a:cubicBezTo>
                  <a:cubicBezTo>
                    <a:pt x="10800" y="-46"/>
                    <a:pt x="8640" y="-46"/>
                    <a:pt x="6048" y="1154"/>
                  </a:cubicBezTo>
                  <a:cubicBezTo>
                    <a:pt x="3456" y="2354"/>
                    <a:pt x="432" y="4754"/>
                    <a:pt x="1296" y="6730"/>
                  </a:cubicBezTo>
                  <a:cubicBezTo>
                    <a:pt x="2160" y="8707"/>
                    <a:pt x="6912" y="10260"/>
                    <a:pt x="10800" y="11530"/>
                  </a:cubicBezTo>
                  <a:cubicBezTo>
                    <a:pt x="14688" y="12801"/>
                    <a:pt x="17712" y="13789"/>
                    <a:pt x="19440" y="14636"/>
                  </a:cubicBezTo>
                  <a:cubicBezTo>
                    <a:pt x="21168" y="15483"/>
                    <a:pt x="21600" y="16189"/>
                    <a:pt x="20520" y="17107"/>
                  </a:cubicBezTo>
                  <a:cubicBezTo>
                    <a:pt x="19440" y="18025"/>
                    <a:pt x="16848" y="19154"/>
                    <a:pt x="13176" y="19930"/>
                  </a:cubicBezTo>
                  <a:cubicBezTo>
                    <a:pt x="9504" y="20707"/>
                    <a:pt x="4752" y="21130"/>
                    <a:pt x="0" y="21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5696486" y="1592415"/>
              <a:ext cx="161282" cy="44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91" fill="norm" stroke="1" extrusionOk="0">
                  <a:moveTo>
                    <a:pt x="18898" y="1894"/>
                  </a:moveTo>
                  <a:cubicBezTo>
                    <a:pt x="18898" y="1286"/>
                    <a:pt x="18898" y="677"/>
                    <a:pt x="18197" y="322"/>
                  </a:cubicBezTo>
                  <a:cubicBezTo>
                    <a:pt x="17496" y="-33"/>
                    <a:pt x="16093" y="-134"/>
                    <a:pt x="13288" y="221"/>
                  </a:cubicBezTo>
                  <a:cubicBezTo>
                    <a:pt x="10483" y="576"/>
                    <a:pt x="6275" y="1387"/>
                    <a:pt x="3750" y="2401"/>
                  </a:cubicBezTo>
                  <a:cubicBezTo>
                    <a:pt x="1226" y="3415"/>
                    <a:pt x="384" y="4632"/>
                    <a:pt x="104" y="5596"/>
                  </a:cubicBezTo>
                  <a:cubicBezTo>
                    <a:pt x="-177" y="6559"/>
                    <a:pt x="104" y="7269"/>
                    <a:pt x="1085" y="7624"/>
                  </a:cubicBezTo>
                  <a:cubicBezTo>
                    <a:pt x="2067" y="7979"/>
                    <a:pt x="3750" y="7979"/>
                    <a:pt x="6555" y="7167"/>
                  </a:cubicBezTo>
                  <a:cubicBezTo>
                    <a:pt x="9361" y="6356"/>
                    <a:pt x="13288" y="4734"/>
                    <a:pt x="15532" y="3669"/>
                  </a:cubicBezTo>
                  <a:cubicBezTo>
                    <a:pt x="17776" y="2604"/>
                    <a:pt x="18337" y="2097"/>
                    <a:pt x="18758" y="2097"/>
                  </a:cubicBezTo>
                  <a:cubicBezTo>
                    <a:pt x="19179" y="2097"/>
                    <a:pt x="19459" y="2604"/>
                    <a:pt x="19880" y="4683"/>
                  </a:cubicBezTo>
                  <a:cubicBezTo>
                    <a:pt x="20301" y="6762"/>
                    <a:pt x="20862" y="10412"/>
                    <a:pt x="21142" y="13151"/>
                  </a:cubicBezTo>
                  <a:cubicBezTo>
                    <a:pt x="21423" y="15889"/>
                    <a:pt x="21423" y="17714"/>
                    <a:pt x="21283" y="18880"/>
                  </a:cubicBezTo>
                  <a:cubicBezTo>
                    <a:pt x="21142" y="20046"/>
                    <a:pt x="20862" y="20553"/>
                    <a:pt x="20020" y="20908"/>
                  </a:cubicBezTo>
                  <a:cubicBezTo>
                    <a:pt x="19179" y="21263"/>
                    <a:pt x="17776" y="21466"/>
                    <a:pt x="16514" y="21365"/>
                  </a:cubicBezTo>
                  <a:cubicBezTo>
                    <a:pt x="15252" y="21263"/>
                    <a:pt x="14129" y="20858"/>
                    <a:pt x="13288" y="19083"/>
                  </a:cubicBezTo>
                  <a:cubicBezTo>
                    <a:pt x="12446" y="17308"/>
                    <a:pt x="11885" y="14165"/>
                    <a:pt x="11324" y="110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5931415" y="1566523"/>
              <a:ext cx="174366" cy="186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638" fill="norm" stroke="1" extrusionOk="0">
                  <a:moveTo>
                    <a:pt x="1897" y="7961"/>
                  </a:moveTo>
                  <a:cubicBezTo>
                    <a:pt x="1640" y="9605"/>
                    <a:pt x="1383" y="11248"/>
                    <a:pt x="1897" y="11718"/>
                  </a:cubicBezTo>
                  <a:cubicBezTo>
                    <a:pt x="2412" y="12187"/>
                    <a:pt x="3697" y="11483"/>
                    <a:pt x="4983" y="9840"/>
                  </a:cubicBezTo>
                  <a:cubicBezTo>
                    <a:pt x="6269" y="8196"/>
                    <a:pt x="7554" y="5614"/>
                    <a:pt x="8197" y="3735"/>
                  </a:cubicBezTo>
                  <a:cubicBezTo>
                    <a:pt x="8840" y="1857"/>
                    <a:pt x="8840" y="683"/>
                    <a:pt x="8197" y="214"/>
                  </a:cubicBezTo>
                  <a:cubicBezTo>
                    <a:pt x="7554" y="-256"/>
                    <a:pt x="6269" y="-21"/>
                    <a:pt x="4597" y="1622"/>
                  </a:cubicBezTo>
                  <a:cubicBezTo>
                    <a:pt x="2926" y="3266"/>
                    <a:pt x="869" y="6318"/>
                    <a:pt x="226" y="9605"/>
                  </a:cubicBezTo>
                  <a:cubicBezTo>
                    <a:pt x="-417" y="12892"/>
                    <a:pt x="354" y="16414"/>
                    <a:pt x="2026" y="18527"/>
                  </a:cubicBezTo>
                  <a:cubicBezTo>
                    <a:pt x="3697" y="20640"/>
                    <a:pt x="6269" y="21344"/>
                    <a:pt x="9612" y="19818"/>
                  </a:cubicBezTo>
                  <a:cubicBezTo>
                    <a:pt x="12954" y="18292"/>
                    <a:pt x="17069" y="14535"/>
                    <a:pt x="21183" y="107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6165047" y="1308100"/>
              <a:ext cx="74084" cy="46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10491" y="0"/>
                  </a:moveTo>
                  <a:cubicBezTo>
                    <a:pt x="7406" y="2553"/>
                    <a:pt x="4320" y="5105"/>
                    <a:pt x="2469" y="8002"/>
                  </a:cubicBezTo>
                  <a:cubicBezTo>
                    <a:pt x="617" y="10898"/>
                    <a:pt x="0" y="14138"/>
                    <a:pt x="0" y="16396"/>
                  </a:cubicBezTo>
                  <a:cubicBezTo>
                    <a:pt x="0" y="18655"/>
                    <a:pt x="617" y="19931"/>
                    <a:pt x="2469" y="20667"/>
                  </a:cubicBezTo>
                  <a:cubicBezTo>
                    <a:pt x="4320" y="21404"/>
                    <a:pt x="7406" y="21600"/>
                    <a:pt x="9874" y="21453"/>
                  </a:cubicBezTo>
                  <a:cubicBezTo>
                    <a:pt x="12343" y="21305"/>
                    <a:pt x="14194" y="20815"/>
                    <a:pt x="16046" y="20275"/>
                  </a:cubicBezTo>
                  <a:cubicBezTo>
                    <a:pt x="17897" y="19735"/>
                    <a:pt x="19749" y="19145"/>
                    <a:pt x="21600" y="18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6089412" y="1549400"/>
              <a:ext cx="225919" cy="2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0648" fill="norm" stroke="1" extrusionOk="0">
                  <a:moveTo>
                    <a:pt x="2147" y="9257"/>
                  </a:moveTo>
                  <a:cubicBezTo>
                    <a:pt x="947" y="13886"/>
                    <a:pt x="-253" y="18514"/>
                    <a:pt x="47" y="20057"/>
                  </a:cubicBezTo>
                  <a:cubicBezTo>
                    <a:pt x="347" y="21600"/>
                    <a:pt x="2147" y="20057"/>
                    <a:pt x="5947" y="16200"/>
                  </a:cubicBezTo>
                  <a:cubicBezTo>
                    <a:pt x="9747" y="12343"/>
                    <a:pt x="15547" y="6171"/>
                    <a:pt x="2134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6732810" y="1381743"/>
              <a:ext cx="204821" cy="408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401" fill="norm" stroke="1" extrusionOk="0">
                  <a:moveTo>
                    <a:pt x="11410" y="7776"/>
                  </a:moveTo>
                  <a:cubicBezTo>
                    <a:pt x="10087" y="10767"/>
                    <a:pt x="8765" y="13758"/>
                    <a:pt x="7332" y="15918"/>
                  </a:cubicBezTo>
                  <a:cubicBezTo>
                    <a:pt x="5899" y="18078"/>
                    <a:pt x="4357" y="19407"/>
                    <a:pt x="3144" y="20238"/>
                  </a:cubicBezTo>
                  <a:cubicBezTo>
                    <a:pt x="1932" y="21069"/>
                    <a:pt x="1050" y="21401"/>
                    <a:pt x="499" y="21235"/>
                  </a:cubicBezTo>
                  <a:cubicBezTo>
                    <a:pt x="-52" y="21069"/>
                    <a:pt x="-272" y="20404"/>
                    <a:pt x="499" y="18466"/>
                  </a:cubicBezTo>
                  <a:cubicBezTo>
                    <a:pt x="1271" y="16527"/>
                    <a:pt x="3034" y="13315"/>
                    <a:pt x="5238" y="10435"/>
                  </a:cubicBezTo>
                  <a:cubicBezTo>
                    <a:pt x="7442" y="7555"/>
                    <a:pt x="10087" y="5007"/>
                    <a:pt x="11961" y="3401"/>
                  </a:cubicBezTo>
                  <a:cubicBezTo>
                    <a:pt x="13834" y="1795"/>
                    <a:pt x="14936" y="1130"/>
                    <a:pt x="15928" y="632"/>
                  </a:cubicBezTo>
                  <a:cubicBezTo>
                    <a:pt x="16920" y="133"/>
                    <a:pt x="17801" y="-199"/>
                    <a:pt x="18573" y="133"/>
                  </a:cubicBezTo>
                  <a:cubicBezTo>
                    <a:pt x="19344" y="466"/>
                    <a:pt x="20006" y="1463"/>
                    <a:pt x="20336" y="4066"/>
                  </a:cubicBezTo>
                  <a:cubicBezTo>
                    <a:pt x="20667" y="6669"/>
                    <a:pt x="20667" y="10878"/>
                    <a:pt x="20777" y="14035"/>
                  </a:cubicBezTo>
                  <a:cubicBezTo>
                    <a:pt x="20887" y="17192"/>
                    <a:pt x="21108" y="19296"/>
                    <a:pt x="21328" y="214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6817515" y="1581150"/>
              <a:ext cx="247116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3249" y="21600"/>
                  </a:moveTo>
                  <a:cubicBezTo>
                    <a:pt x="1785" y="21086"/>
                    <a:pt x="320" y="20571"/>
                    <a:pt x="46" y="19543"/>
                  </a:cubicBezTo>
                  <a:cubicBezTo>
                    <a:pt x="-229" y="18514"/>
                    <a:pt x="686" y="16971"/>
                    <a:pt x="4439" y="13629"/>
                  </a:cubicBezTo>
                  <a:cubicBezTo>
                    <a:pt x="8191" y="10286"/>
                    <a:pt x="14781" y="5143"/>
                    <a:pt x="2137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7077330" y="1384300"/>
              <a:ext cx="113053" cy="47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0" y="0"/>
                  </a:moveTo>
                  <a:cubicBezTo>
                    <a:pt x="5400" y="2208"/>
                    <a:pt x="10800" y="4416"/>
                    <a:pt x="14850" y="7104"/>
                  </a:cubicBezTo>
                  <a:cubicBezTo>
                    <a:pt x="18900" y="9792"/>
                    <a:pt x="21600" y="12960"/>
                    <a:pt x="20250" y="15456"/>
                  </a:cubicBezTo>
                  <a:cubicBezTo>
                    <a:pt x="18900" y="17952"/>
                    <a:pt x="13500" y="19776"/>
                    <a:pt x="81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7547230" y="1616805"/>
              <a:ext cx="19685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6039" y="12582"/>
                    <a:pt x="12077" y="4867"/>
                    <a:pt x="15677" y="1782"/>
                  </a:cubicBezTo>
                  <a:cubicBezTo>
                    <a:pt x="19277" y="-1304"/>
                    <a:pt x="20439" y="239"/>
                    <a:pt x="21600" y="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7558804" y="1758950"/>
              <a:ext cx="236077" cy="2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648" fill="norm" stroke="1" extrusionOk="0">
                  <a:moveTo>
                    <a:pt x="1248" y="9257"/>
                  </a:moveTo>
                  <a:cubicBezTo>
                    <a:pt x="484" y="13886"/>
                    <a:pt x="-281" y="18514"/>
                    <a:pt x="101" y="20057"/>
                  </a:cubicBezTo>
                  <a:cubicBezTo>
                    <a:pt x="484" y="21600"/>
                    <a:pt x="2013" y="20057"/>
                    <a:pt x="5740" y="16200"/>
                  </a:cubicBezTo>
                  <a:cubicBezTo>
                    <a:pt x="9468" y="12343"/>
                    <a:pt x="15393" y="6171"/>
                    <a:pt x="213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8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50577" y="1981625"/>
              <a:ext cx="1288054" cy="205723"/>
            </a:xfrm>
            <a:prstGeom prst="rect">
              <a:avLst/>
            </a:prstGeom>
            <a:effectLst/>
          </p:spPr>
        </p:pic>
        <p:sp>
          <p:nvSpPr>
            <p:cNvPr id="1790" name="Line"/>
            <p:cNvSpPr/>
            <p:nvPr/>
          </p:nvSpPr>
          <p:spPr>
            <a:xfrm>
              <a:off x="79630" y="3270250"/>
              <a:ext cx="4572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600"/>
                    <a:pt x="7200" y="7200"/>
                    <a:pt x="10800" y="10800"/>
                  </a:cubicBezTo>
                  <a:cubicBezTo>
                    <a:pt x="14400" y="14400"/>
                    <a:pt x="18000" y="18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835280" y="3321050"/>
              <a:ext cx="3429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" y="18400"/>
                    <a:pt x="800" y="15200"/>
                    <a:pt x="3200" y="12000"/>
                  </a:cubicBezTo>
                  <a:cubicBezTo>
                    <a:pt x="5600" y="8800"/>
                    <a:pt x="10000" y="5600"/>
                    <a:pt x="13400" y="3600"/>
                  </a:cubicBezTo>
                  <a:cubicBezTo>
                    <a:pt x="16800" y="1600"/>
                    <a:pt x="19200" y="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1565530" y="3314700"/>
              <a:ext cx="3873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4" y="15840"/>
                    <a:pt x="708" y="10080"/>
                    <a:pt x="2243" y="6480"/>
                  </a:cubicBezTo>
                  <a:cubicBezTo>
                    <a:pt x="3777" y="2880"/>
                    <a:pt x="6492" y="1440"/>
                    <a:pt x="9915" y="720"/>
                  </a:cubicBezTo>
                  <a:cubicBezTo>
                    <a:pt x="13338" y="0"/>
                    <a:pt x="1746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2282387" y="3340463"/>
              <a:ext cx="305494" cy="1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982" fill="norm" stroke="1" extrusionOk="0">
                  <a:moveTo>
                    <a:pt x="3600" y="20982"/>
                  </a:moveTo>
                  <a:cubicBezTo>
                    <a:pt x="1972" y="13782"/>
                    <a:pt x="345" y="6582"/>
                    <a:pt x="49" y="2982"/>
                  </a:cubicBezTo>
                  <a:cubicBezTo>
                    <a:pt x="-247" y="-618"/>
                    <a:pt x="789" y="-618"/>
                    <a:pt x="3821" y="1182"/>
                  </a:cubicBezTo>
                  <a:cubicBezTo>
                    <a:pt x="6854" y="2982"/>
                    <a:pt x="11885" y="6582"/>
                    <a:pt x="15139" y="10182"/>
                  </a:cubicBezTo>
                  <a:cubicBezTo>
                    <a:pt x="18394" y="13782"/>
                    <a:pt x="19874" y="17382"/>
                    <a:pt x="21353" y="209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2816480" y="3363237"/>
              <a:ext cx="463551" cy="3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353" y="12793"/>
                    <a:pt x="6707" y="5170"/>
                    <a:pt x="10307" y="1993"/>
                  </a:cubicBezTo>
                  <a:cubicBezTo>
                    <a:pt x="13907" y="-1183"/>
                    <a:pt x="17753" y="88"/>
                    <a:pt x="21600" y="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3572130" y="3372213"/>
              <a:ext cx="387351" cy="3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416" y="11918"/>
                    <a:pt x="2833" y="3818"/>
                    <a:pt x="6433" y="1118"/>
                  </a:cubicBezTo>
                  <a:cubicBezTo>
                    <a:pt x="10033" y="-1582"/>
                    <a:pt x="15816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4143630" y="3412843"/>
              <a:ext cx="4381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3130" y="2735"/>
                    <a:pt x="6261" y="-1585"/>
                    <a:pt x="9861" y="575"/>
                  </a:cubicBezTo>
                  <a:cubicBezTo>
                    <a:pt x="13461" y="2735"/>
                    <a:pt x="17530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4816730" y="3413372"/>
              <a:ext cx="457201" cy="2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20648"/>
                  </a:moveTo>
                  <a:cubicBezTo>
                    <a:pt x="300" y="14477"/>
                    <a:pt x="600" y="8305"/>
                    <a:pt x="2100" y="4448"/>
                  </a:cubicBezTo>
                  <a:cubicBezTo>
                    <a:pt x="3600" y="591"/>
                    <a:pt x="6300" y="-952"/>
                    <a:pt x="9450" y="591"/>
                  </a:cubicBezTo>
                  <a:cubicBezTo>
                    <a:pt x="12600" y="2134"/>
                    <a:pt x="16200" y="6762"/>
                    <a:pt x="18300" y="9077"/>
                  </a:cubicBezTo>
                  <a:cubicBezTo>
                    <a:pt x="20400" y="11391"/>
                    <a:pt x="21000" y="11391"/>
                    <a:pt x="21600" y="113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5454593" y="3400143"/>
              <a:ext cx="378138" cy="4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204" fill="norm" stroke="1" extrusionOk="0">
                  <a:moveTo>
                    <a:pt x="558" y="21204"/>
                  </a:moveTo>
                  <a:cubicBezTo>
                    <a:pt x="198" y="16884"/>
                    <a:pt x="-162" y="12564"/>
                    <a:pt x="78" y="9864"/>
                  </a:cubicBezTo>
                  <a:cubicBezTo>
                    <a:pt x="318" y="7164"/>
                    <a:pt x="1158" y="6084"/>
                    <a:pt x="3678" y="4464"/>
                  </a:cubicBezTo>
                  <a:cubicBezTo>
                    <a:pt x="6198" y="2844"/>
                    <a:pt x="10398" y="684"/>
                    <a:pt x="13638" y="144"/>
                  </a:cubicBezTo>
                  <a:cubicBezTo>
                    <a:pt x="16878" y="-396"/>
                    <a:pt x="19158" y="684"/>
                    <a:pt x="21438" y="17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6083243" y="3404105"/>
              <a:ext cx="428938" cy="37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14" fill="norm" stroke="1" extrusionOk="0">
                  <a:moveTo>
                    <a:pt x="492" y="21314"/>
                  </a:moveTo>
                  <a:cubicBezTo>
                    <a:pt x="175" y="15314"/>
                    <a:pt x="-143" y="9314"/>
                    <a:pt x="69" y="5714"/>
                  </a:cubicBezTo>
                  <a:cubicBezTo>
                    <a:pt x="281" y="2114"/>
                    <a:pt x="1022" y="914"/>
                    <a:pt x="3404" y="314"/>
                  </a:cubicBezTo>
                  <a:cubicBezTo>
                    <a:pt x="5786" y="-286"/>
                    <a:pt x="9810" y="-286"/>
                    <a:pt x="13092" y="2714"/>
                  </a:cubicBezTo>
                  <a:cubicBezTo>
                    <a:pt x="16375" y="5714"/>
                    <a:pt x="18916" y="11714"/>
                    <a:pt x="21457" y="177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230567" y="2838188"/>
              <a:ext cx="168681" cy="45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513" fill="norm" stroke="1" extrusionOk="0">
                  <a:moveTo>
                    <a:pt x="4184" y="8971"/>
                  </a:moveTo>
                  <a:cubicBezTo>
                    <a:pt x="4984" y="7976"/>
                    <a:pt x="5784" y="6980"/>
                    <a:pt x="6184" y="6731"/>
                  </a:cubicBezTo>
                  <a:cubicBezTo>
                    <a:pt x="6584" y="6483"/>
                    <a:pt x="6584" y="6980"/>
                    <a:pt x="6184" y="8623"/>
                  </a:cubicBezTo>
                  <a:cubicBezTo>
                    <a:pt x="5784" y="10265"/>
                    <a:pt x="4984" y="13052"/>
                    <a:pt x="4318" y="14794"/>
                  </a:cubicBezTo>
                  <a:cubicBezTo>
                    <a:pt x="3651" y="16536"/>
                    <a:pt x="3118" y="17233"/>
                    <a:pt x="2451" y="17880"/>
                  </a:cubicBezTo>
                  <a:cubicBezTo>
                    <a:pt x="1784" y="18527"/>
                    <a:pt x="984" y="19124"/>
                    <a:pt x="451" y="19174"/>
                  </a:cubicBezTo>
                  <a:cubicBezTo>
                    <a:pt x="-82" y="19224"/>
                    <a:pt x="-349" y="18726"/>
                    <a:pt x="851" y="16685"/>
                  </a:cubicBezTo>
                  <a:cubicBezTo>
                    <a:pt x="2051" y="14645"/>
                    <a:pt x="4718" y="11061"/>
                    <a:pt x="7518" y="8175"/>
                  </a:cubicBezTo>
                  <a:cubicBezTo>
                    <a:pt x="10318" y="5288"/>
                    <a:pt x="13251" y="3098"/>
                    <a:pt x="15251" y="1754"/>
                  </a:cubicBezTo>
                  <a:cubicBezTo>
                    <a:pt x="17251" y="411"/>
                    <a:pt x="18318" y="-87"/>
                    <a:pt x="18984" y="13"/>
                  </a:cubicBezTo>
                  <a:cubicBezTo>
                    <a:pt x="19651" y="112"/>
                    <a:pt x="19918" y="809"/>
                    <a:pt x="20318" y="3148"/>
                  </a:cubicBezTo>
                  <a:cubicBezTo>
                    <a:pt x="20718" y="5487"/>
                    <a:pt x="21251" y="9469"/>
                    <a:pt x="21251" y="12803"/>
                  </a:cubicBezTo>
                  <a:cubicBezTo>
                    <a:pt x="21251" y="16138"/>
                    <a:pt x="20718" y="18825"/>
                    <a:pt x="20184" y="215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277331" y="3094566"/>
              <a:ext cx="303950" cy="6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840" y="21600"/>
                  </a:moveTo>
                  <a:cubicBezTo>
                    <a:pt x="540" y="18225"/>
                    <a:pt x="240" y="14850"/>
                    <a:pt x="90" y="11475"/>
                  </a:cubicBezTo>
                  <a:cubicBezTo>
                    <a:pt x="-60" y="8100"/>
                    <a:pt x="-60" y="4725"/>
                    <a:pt x="390" y="2700"/>
                  </a:cubicBezTo>
                  <a:cubicBezTo>
                    <a:pt x="840" y="675"/>
                    <a:pt x="1740" y="0"/>
                    <a:pt x="4740" y="0"/>
                  </a:cubicBezTo>
                  <a:cubicBezTo>
                    <a:pt x="7740" y="0"/>
                    <a:pt x="12840" y="675"/>
                    <a:pt x="15990" y="1350"/>
                  </a:cubicBezTo>
                  <a:cubicBezTo>
                    <a:pt x="19140" y="2025"/>
                    <a:pt x="20340" y="2700"/>
                    <a:pt x="21540" y="33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887604" y="2878243"/>
              <a:ext cx="278440" cy="39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16" fill="norm" stroke="1" extrusionOk="0">
                  <a:moveTo>
                    <a:pt x="7191" y="7109"/>
                  </a:moveTo>
                  <a:cubicBezTo>
                    <a:pt x="7841" y="6538"/>
                    <a:pt x="8491" y="5966"/>
                    <a:pt x="8815" y="6023"/>
                  </a:cubicBezTo>
                  <a:cubicBezTo>
                    <a:pt x="9140" y="6080"/>
                    <a:pt x="9140" y="6766"/>
                    <a:pt x="8328" y="8938"/>
                  </a:cubicBezTo>
                  <a:cubicBezTo>
                    <a:pt x="7516" y="11109"/>
                    <a:pt x="5892" y="14766"/>
                    <a:pt x="4674" y="16995"/>
                  </a:cubicBezTo>
                  <a:cubicBezTo>
                    <a:pt x="3456" y="19223"/>
                    <a:pt x="2644" y="20023"/>
                    <a:pt x="1913" y="20595"/>
                  </a:cubicBezTo>
                  <a:cubicBezTo>
                    <a:pt x="1182" y="21166"/>
                    <a:pt x="533" y="21509"/>
                    <a:pt x="208" y="21395"/>
                  </a:cubicBezTo>
                  <a:cubicBezTo>
                    <a:pt x="-117" y="21280"/>
                    <a:pt x="-117" y="20709"/>
                    <a:pt x="614" y="18652"/>
                  </a:cubicBezTo>
                  <a:cubicBezTo>
                    <a:pt x="1345" y="16595"/>
                    <a:pt x="2806" y="13052"/>
                    <a:pt x="4755" y="9852"/>
                  </a:cubicBezTo>
                  <a:cubicBezTo>
                    <a:pt x="6704" y="6652"/>
                    <a:pt x="9140" y="3795"/>
                    <a:pt x="10764" y="2195"/>
                  </a:cubicBezTo>
                  <a:cubicBezTo>
                    <a:pt x="12388" y="595"/>
                    <a:pt x="13200" y="252"/>
                    <a:pt x="14012" y="80"/>
                  </a:cubicBezTo>
                  <a:cubicBezTo>
                    <a:pt x="14824" y="-91"/>
                    <a:pt x="15636" y="-91"/>
                    <a:pt x="16611" y="1166"/>
                  </a:cubicBezTo>
                  <a:cubicBezTo>
                    <a:pt x="17585" y="2423"/>
                    <a:pt x="18722" y="4938"/>
                    <a:pt x="19615" y="7795"/>
                  </a:cubicBezTo>
                  <a:cubicBezTo>
                    <a:pt x="20509" y="10652"/>
                    <a:pt x="21158" y="13852"/>
                    <a:pt x="21321" y="16080"/>
                  </a:cubicBezTo>
                  <a:cubicBezTo>
                    <a:pt x="21483" y="18309"/>
                    <a:pt x="21158" y="19566"/>
                    <a:pt x="20833" y="208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1013030" y="3064372"/>
              <a:ext cx="292151" cy="8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13" fill="norm" stroke="1" extrusionOk="0">
                  <a:moveTo>
                    <a:pt x="470" y="21213"/>
                  </a:moveTo>
                  <a:cubicBezTo>
                    <a:pt x="159" y="16998"/>
                    <a:pt x="-152" y="12784"/>
                    <a:pt x="81" y="10150"/>
                  </a:cubicBezTo>
                  <a:cubicBezTo>
                    <a:pt x="314" y="7515"/>
                    <a:pt x="1091" y="6462"/>
                    <a:pt x="3888" y="4881"/>
                  </a:cubicBezTo>
                  <a:cubicBezTo>
                    <a:pt x="6685" y="3301"/>
                    <a:pt x="11503" y="1193"/>
                    <a:pt x="14766" y="403"/>
                  </a:cubicBezTo>
                  <a:cubicBezTo>
                    <a:pt x="18029" y="-387"/>
                    <a:pt x="19739" y="140"/>
                    <a:pt x="21448" y="6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665443" y="2859477"/>
              <a:ext cx="244206" cy="51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18" fill="norm" stroke="1" extrusionOk="0">
                  <a:moveTo>
                    <a:pt x="10670" y="6240"/>
                  </a:moveTo>
                  <a:cubicBezTo>
                    <a:pt x="9747" y="8523"/>
                    <a:pt x="8824" y="10806"/>
                    <a:pt x="7532" y="12474"/>
                  </a:cubicBezTo>
                  <a:cubicBezTo>
                    <a:pt x="6240" y="14142"/>
                    <a:pt x="4578" y="15196"/>
                    <a:pt x="3193" y="16030"/>
                  </a:cubicBezTo>
                  <a:cubicBezTo>
                    <a:pt x="1809" y="16864"/>
                    <a:pt x="701" y="17479"/>
                    <a:pt x="240" y="17479"/>
                  </a:cubicBezTo>
                  <a:cubicBezTo>
                    <a:pt x="-222" y="17479"/>
                    <a:pt x="-37" y="16864"/>
                    <a:pt x="978" y="15152"/>
                  </a:cubicBezTo>
                  <a:cubicBezTo>
                    <a:pt x="1993" y="13440"/>
                    <a:pt x="3840" y="10630"/>
                    <a:pt x="5501" y="8216"/>
                  </a:cubicBezTo>
                  <a:cubicBezTo>
                    <a:pt x="7163" y="5801"/>
                    <a:pt x="8640" y="3781"/>
                    <a:pt x="10116" y="2464"/>
                  </a:cubicBezTo>
                  <a:cubicBezTo>
                    <a:pt x="11593" y="1147"/>
                    <a:pt x="13070" y="533"/>
                    <a:pt x="14270" y="225"/>
                  </a:cubicBezTo>
                  <a:cubicBezTo>
                    <a:pt x="15470" y="-82"/>
                    <a:pt x="16393" y="-82"/>
                    <a:pt x="17409" y="269"/>
                  </a:cubicBezTo>
                  <a:cubicBezTo>
                    <a:pt x="18424" y="620"/>
                    <a:pt x="19532" y="1323"/>
                    <a:pt x="20270" y="3123"/>
                  </a:cubicBezTo>
                  <a:cubicBezTo>
                    <a:pt x="21009" y="4923"/>
                    <a:pt x="21378" y="7820"/>
                    <a:pt x="21286" y="10850"/>
                  </a:cubicBezTo>
                  <a:cubicBezTo>
                    <a:pt x="21193" y="13879"/>
                    <a:pt x="20640" y="17040"/>
                    <a:pt x="20178" y="18840"/>
                  </a:cubicBezTo>
                  <a:cubicBezTo>
                    <a:pt x="19716" y="20640"/>
                    <a:pt x="19347" y="21079"/>
                    <a:pt x="18978" y="215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734815" y="3116415"/>
              <a:ext cx="211716" cy="7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0784" fill="norm" stroke="1" extrusionOk="0">
                  <a:moveTo>
                    <a:pt x="1502" y="20784"/>
                  </a:moveTo>
                  <a:cubicBezTo>
                    <a:pt x="1074" y="17698"/>
                    <a:pt x="646" y="14613"/>
                    <a:pt x="326" y="11218"/>
                  </a:cubicBezTo>
                  <a:cubicBezTo>
                    <a:pt x="5" y="7824"/>
                    <a:pt x="-209" y="4121"/>
                    <a:pt x="326" y="1961"/>
                  </a:cubicBezTo>
                  <a:cubicBezTo>
                    <a:pt x="860" y="-199"/>
                    <a:pt x="2143" y="-816"/>
                    <a:pt x="5779" y="1344"/>
                  </a:cubicBezTo>
                  <a:cubicBezTo>
                    <a:pt x="9415" y="3504"/>
                    <a:pt x="15403" y="8441"/>
                    <a:pt x="21391" y="133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1489330" y="2432050"/>
              <a:ext cx="644928" cy="158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16518" y="0"/>
                  </a:moveTo>
                  <a:cubicBezTo>
                    <a:pt x="17506" y="1070"/>
                    <a:pt x="18494" y="2140"/>
                    <a:pt x="19341" y="3239"/>
                  </a:cubicBezTo>
                  <a:cubicBezTo>
                    <a:pt x="20188" y="4337"/>
                    <a:pt x="20894" y="5465"/>
                    <a:pt x="21247" y="6578"/>
                  </a:cubicBezTo>
                  <a:cubicBezTo>
                    <a:pt x="21600" y="7692"/>
                    <a:pt x="21600" y="8790"/>
                    <a:pt x="21212" y="9904"/>
                  </a:cubicBezTo>
                  <a:cubicBezTo>
                    <a:pt x="20824" y="11017"/>
                    <a:pt x="20047" y="12145"/>
                    <a:pt x="18812" y="13258"/>
                  </a:cubicBezTo>
                  <a:cubicBezTo>
                    <a:pt x="17576" y="14371"/>
                    <a:pt x="15882" y="15470"/>
                    <a:pt x="14012" y="16410"/>
                  </a:cubicBezTo>
                  <a:cubicBezTo>
                    <a:pt x="12141" y="17349"/>
                    <a:pt x="10094" y="18130"/>
                    <a:pt x="7729" y="18969"/>
                  </a:cubicBezTo>
                  <a:cubicBezTo>
                    <a:pt x="5365" y="19807"/>
                    <a:pt x="2682" y="2070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5794630" y="4207538"/>
              <a:ext cx="476251" cy="312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8379"/>
                  </a:moveTo>
                  <a:cubicBezTo>
                    <a:pt x="96" y="6939"/>
                    <a:pt x="192" y="5499"/>
                    <a:pt x="672" y="4203"/>
                  </a:cubicBezTo>
                  <a:cubicBezTo>
                    <a:pt x="1152" y="2907"/>
                    <a:pt x="2016" y="1755"/>
                    <a:pt x="3312" y="963"/>
                  </a:cubicBezTo>
                  <a:cubicBezTo>
                    <a:pt x="4608" y="171"/>
                    <a:pt x="6336" y="-261"/>
                    <a:pt x="7584" y="171"/>
                  </a:cubicBezTo>
                  <a:cubicBezTo>
                    <a:pt x="8832" y="603"/>
                    <a:pt x="9600" y="1899"/>
                    <a:pt x="9840" y="3987"/>
                  </a:cubicBezTo>
                  <a:cubicBezTo>
                    <a:pt x="10080" y="6075"/>
                    <a:pt x="9792" y="8955"/>
                    <a:pt x="8880" y="11691"/>
                  </a:cubicBezTo>
                  <a:cubicBezTo>
                    <a:pt x="7968" y="14427"/>
                    <a:pt x="6432" y="17019"/>
                    <a:pt x="5328" y="18603"/>
                  </a:cubicBezTo>
                  <a:cubicBezTo>
                    <a:pt x="4224" y="20187"/>
                    <a:pt x="3552" y="20763"/>
                    <a:pt x="3504" y="21051"/>
                  </a:cubicBezTo>
                  <a:cubicBezTo>
                    <a:pt x="3456" y="21339"/>
                    <a:pt x="4032" y="21339"/>
                    <a:pt x="6048" y="21051"/>
                  </a:cubicBezTo>
                  <a:cubicBezTo>
                    <a:pt x="8064" y="20763"/>
                    <a:pt x="11520" y="20187"/>
                    <a:pt x="14352" y="20115"/>
                  </a:cubicBezTo>
                  <a:cubicBezTo>
                    <a:pt x="17184" y="20043"/>
                    <a:pt x="19392" y="20475"/>
                    <a:pt x="21600" y="209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6035930" y="3788997"/>
              <a:ext cx="273051" cy="345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9" fill="norm" stroke="1" extrusionOk="0">
                  <a:moveTo>
                    <a:pt x="0" y="4805"/>
                  </a:moveTo>
                  <a:cubicBezTo>
                    <a:pt x="4688" y="3243"/>
                    <a:pt x="9377" y="1682"/>
                    <a:pt x="12809" y="836"/>
                  </a:cubicBezTo>
                  <a:cubicBezTo>
                    <a:pt x="16242" y="-10"/>
                    <a:pt x="18419" y="-140"/>
                    <a:pt x="19758" y="120"/>
                  </a:cubicBezTo>
                  <a:cubicBezTo>
                    <a:pt x="21098" y="380"/>
                    <a:pt x="21600" y="1031"/>
                    <a:pt x="21600" y="2788"/>
                  </a:cubicBezTo>
                  <a:cubicBezTo>
                    <a:pt x="21600" y="4544"/>
                    <a:pt x="21098" y="7407"/>
                    <a:pt x="20177" y="10270"/>
                  </a:cubicBezTo>
                  <a:cubicBezTo>
                    <a:pt x="19256" y="13132"/>
                    <a:pt x="17916" y="15995"/>
                    <a:pt x="17163" y="17947"/>
                  </a:cubicBezTo>
                  <a:cubicBezTo>
                    <a:pt x="16409" y="19899"/>
                    <a:pt x="16242" y="20940"/>
                    <a:pt x="16493" y="21200"/>
                  </a:cubicBezTo>
                  <a:cubicBezTo>
                    <a:pt x="16744" y="21460"/>
                    <a:pt x="17414" y="20940"/>
                    <a:pt x="18084" y="204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6143880" y="4006850"/>
              <a:ext cx="3048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4400"/>
                    <a:pt x="8100" y="7200"/>
                    <a:pt x="11700" y="3600"/>
                  </a:cubicBezTo>
                  <a:cubicBezTo>
                    <a:pt x="15300" y="0"/>
                    <a:pt x="1845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6747130" y="4343400"/>
              <a:ext cx="234951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76" y="3909"/>
                    <a:pt x="8951" y="7817"/>
                    <a:pt x="12551" y="11417"/>
                  </a:cubicBezTo>
                  <a:cubicBezTo>
                    <a:pt x="16151" y="15017"/>
                    <a:pt x="18876" y="1830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6728080" y="4337050"/>
              <a:ext cx="330201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08" y="1226"/>
                    <a:pt x="16615" y="2451"/>
                    <a:pt x="14123" y="4366"/>
                  </a:cubicBezTo>
                  <a:cubicBezTo>
                    <a:pt x="11631" y="6281"/>
                    <a:pt x="9138" y="8885"/>
                    <a:pt x="6785" y="11872"/>
                  </a:cubicBezTo>
                  <a:cubicBezTo>
                    <a:pt x="4431" y="14860"/>
                    <a:pt x="2215" y="1823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7377622" y="3920980"/>
              <a:ext cx="173650" cy="68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505" fill="norm" stroke="1" extrusionOk="0">
                  <a:moveTo>
                    <a:pt x="19600" y="2085"/>
                  </a:moveTo>
                  <a:cubicBezTo>
                    <a:pt x="19600" y="1755"/>
                    <a:pt x="19600" y="1424"/>
                    <a:pt x="19981" y="1028"/>
                  </a:cubicBezTo>
                  <a:cubicBezTo>
                    <a:pt x="20363" y="632"/>
                    <a:pt x="21125" y="169"/>
                    <a:pt x="20744" y="37"/>
                  </a:cubicBezTo>
                  <a:cubicBezTo>
                    <a:pt x="20363" y="-95"/>
                    <a:pt x="18838" y="103"/>
                    <a:pt x="16170" y="929"/>
                  </a:cubicBezTo>
                  <a:cubicBezTo>
                    <a:pt x="13501" y="1755"/>
                    <a:pt x="9690" y="3208"/>
                    <a:pt x="6513" y="4958"/>
                  </a:cubicBezTo>
                  <a:cubicBezTo>
                    <a:pt x="3337" y="6709"/>
                    <a:pt x="796" y="8756"/>
                    <a:pt x="160" y="10837"/>
                  </a:cubicBezTo>
                  <a:cubicBezTo>
                    <a:pt x="-475" y="12918"/>
                    <a:pt x="796" y="15032"/>
                    <a:pt x="3718" y="16749"/>
                  </a:cubicBezTo>
                  <a:cubicBezTo>
                    <a:pt x="6640" y="18466"/>
                    <a:pt x="11214" y="19788"/>
                    <a:pt x="14264" y="20514"/>
                  </a:cubicBezTo>
                  <a:cubicBezTo>
                    <a:pt x="17313" y="21241"/>
                    <a:pt x="18838" y="21373"/>
                    <a:pt x="20363" y="215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7811253" y="3956050"/>
              <a:ext cx="21728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600"/>
                    <a:pt x="4448" y="7200"/>
                    <a:pt x="1502" y="10800"/>
                  </a:cubicBezTo>
                  <a:cubicBezTo>
                    <a:pt x="-1443" y="14400"/>
                    <a:pt x="521" y="18000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7938001" y="3976240"/>
              <a:ext cx="162284" cy="23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0740" fill="norm" stroke="1" extrusionOk="0">
                  <a:moveTo>
                    <a:pt x="10904" y="3196"/>
                  </a:moveTo>
                  <a:cubicBezTo>
                    <a:pt x="10634" y="1915"/>
                    <a:pt x="10364" y="633"/>
                    <a:pt x="9419" y="176"/>
                  </a:cubicBezTo>
                  <a:cubicBezTo>
                    <a:pt x="8474" y="-282"/>
                    <a:pt x="6854" y="84"/>
                    <a:pt x="4964" y="2098"/>
                  </a:cubicBezTo>
                  <a:cubicBezTo>
                    <a:pt x="3074" y="4111"/>
                    <a:pt x="914" y="7772"/>
                    <a:pt x="239" y="11067"/>
                  </a:cubicBezTo>
                  <a:cubicBezTo>
                    <a:pt x="-436" y="14362"/>
                    <a:pt x="374" y="17291"/>
                    <a:pt x="1994" y="19030"/>
                  </a:cubicBezTo>
                  <a:cubicBezTo>
                    <a:pt x="3614" y="20769"/>
                    <a:pt x="6044" y="21318"/>
                    <a:pt x="9284" y="20037"/>
                  </a:cubicBezTo>
                  <a:cubicBezTo>
                    <a:pt x="12524" y="18755"/>
                    <a:pt x="16574" y="15643"/>
                    <a:pt x="18734" y="12623"/>
                  </a:cubicBezTo>
                  <a:cubicBezTo>
                    <a:pt x="20894" y="9603"/>
                    <a:pt x="21164" y="6674"/>
                    <a:pt x="20084" y="4752"/>
                  </a:cubicBezTo>
                  <a:cubicBezTo>
                    <a:pt x="19004" y="2830"/>
                    <a:pt x="16574" y="1915"/>
                    <a:pt x="14144" y="2006"/>
                  </a:cubicBezTo>
                  <a:cubicBezTo>
                    <a:pt x="11714" y="2098"/>
                    <a:pt x="9284" y="3196"/>
                    <a:pt x="6854" y="42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7858380" y="4500927"/>
              <a:ext cx="102819" cy="22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28" fill="norm" stroke="1" extrusionOk="0">
                  <a:moveTo>
                    <a:pt x="0" y="709"/>
                  </a:moveTo>
                  <a:cubicBezTo>
                    <a:pt x="2204" y="312"/>
                    <a:pt x="4408" y="-84"/>
                    <a:pt x="6392" y="15"/>
                  </a:cubicBezTo>
                  <a:cubicBezTo>
                    <a:pt x="8376" y="114"/>
                    <a:pt x="10139" y="709"/>
                    <a:pt x="11682" y="1402"/>
                  </a:cubicBezTo>
                  <a:cubicBezTo>
                    <a:pt x="13224" y="2096"/>
                    <a:pt x="14547" y="2888"/>
                    <a:pt x="15429" y="3780"/>
                  </a:cubicBezTo>
                  <a:cubicBezTo>
                    <a:pt x="16310" y="4672"/>
                    <a:pt x="16751" y="5663"/>
                    <a:pt x="16090" y="6455"/>
                  </a:cubicBezTo>
                  <a:cubicBezTo>
                    <a:pt x="15429" y="7248"/>
                    <a:pt x="13665" y="7843"/>
                    <a:pt x="13886" y="8239"/>
                  </a:cubicBezTo>
                  <a:cubicBezTo>
                    <a:pt x="14106" y="8635"/>
                    <a:pt x="16310" y="8833"/>
                    <a:pt x="18073" y="9428"/>
                  </a:cubicBezTo>
                  <a:cubicBezTo>
                    <a:pt x="19837" y="10022"/>
                    <a:pt x="21159" y="11013"/>
                    <a:pt x="21380" y="12896"/>
                  </a:cubicBezTo>
                  <a:cubicBezTo>
                    <a:pt x="21600" y="14778"/>
                    <a:pt x="20718" y="17553"/>
                    <a:pt x="18955" y="19237"/>
                  </a:cubicBezTo>
                  <a:cubicBezTo>
                    <a:pt x="17192" y="20922"/>
                    <a:pt x="14547" y="21516"/>
                    <a:pt x="11461" y="21417"/>
                  </a:cubicBezTo>
                  <a:cubicBezTo>
                    <a:pt x="8376" y="21318"/>
                    <a:pt x="4849" y="20525"/>
                    <a:pt x="1322" y="197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8150480" y="4032250"/>
              <a:ext cx="278709" cy="75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fill="norm" stroke="1" extrusionOk="0">
                  <a:moveTo>
                    <a:pt x="5803" y="0"/>
                  </a:moveTo>
                  <a:cubicBezTo>
                    <a:pt x="9349" y="1876"/>
                    <a:pt x="12896" y="3751"/>
                    <a:pt x="15716" y="5687"/>
                  </a:cubicBezTo>
                  <a:cubicBezTo>
                    <a:pt x="18537" y="7624"/>
                    <a:pt x="20633" y="9620"/>
                    <a:pt x="21116" y="11556"/>
                  </a:cubicBezTo>
                  <a:cubicBezTo>
                    <a:pt x="21600" y="13492"/>
                    <a:pt x="20472" y="15368"/>
                    <a:pt x="17651" y="16941"/>
                  </a:cubicBezTo>
                  <a:cubicBezTo>
                    <a:pt x="14830" y="18514"/>
                    <a:pt x="10316" y="19785"/>
                    <a:pt x="7093" y="20511"/>
                  </a:cubicBezTo>
                  <a:cubicBezTo>
                    <a:pt x="3869" y="21237"/>
                    <a:pt x="1934" y="2141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9477630" y="2954643"/>
              <a:ext cx="25401" cy="21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3623"/>
                  </a:moveTo>
                  <a:cubicBezTo>
                    <a:pt x="0" y="1929"/>
                    <a:pt x="0" y="235"/>
                    <a:pt x="1800" y="23"/>
                  </a:cubicBezTo>
                  <a:cubicBezTo>
                    <a:pt x="3600" y="-189"/>
                    <a:pt x="7200" y="1082"/>
                    <a:pt x="10800" y="4893"/>
                  </a:cubicBezTo>
                  <a:cubicBezTo>
                    <a:pt x="14400" y="8705"/>
                    <a:pt x="18000" y="15058"/>
                    <a:pt x="21600" y="214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9539189" y="2957173"/>
              <a:ext cx="216026" cy="235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237" fill="norm" stroke="1" extrusionOk="0">
                  <a:moveTo>
                    <a:pt x="15144" y="3615"/>
                  </a:moveTo>
                  <a:cubicBezTo>
                    <a:pt x="15144" y="2468"/>
                    <a:pt x="15144" y="1321"/>
                    <a:pt x="14625" y="652"/>
                  </a:cubicBezTo>
                  <a:cubicBezTo>
                    <a:pt x="14106" y="-17"/>
                    <a:pt x="13067" y="-208"/>
                    <a:pt x="11094" y="557"/>
                  </a:cubicBezTo>
                  <a:cubicBezTo>
                    <a:pt x="9121" y="1321"/>
                    <a:pt x="6213" y="3042"/>
                    <a:pt x="4137" y="5909"/>
                  </a:cubicBezTo>
                  <a:cubicBezTo>
                    <a:pt x="2060" y="8776"/>
                    <a:pt x="813" y="12790"/>
                    <a:pt x="294" y="15371"/>
                  </a:cubicBezTo>
                  <a:cubicBezTo>
                    <a:pt x="-225" y="17951"/>
                    <a:pt x="-17" y="19098"/>
                    <a:pt x="606" y="19958"/>
                  </a:cubicBezTo>
                  <a:cubicBezTo>
                    <a:pt x="1229" y="20819"/>
                    <a:pt x="2267" y="21392"/>
                    <a:pt x="4760" y="21201"/>
                  </a:cubicBezTo>
                  <a:cubicBezTo>
                    <a:pt x="7252" y="21010"/>
                    <a:pt x="11198" y="20054"/>
                    <a:pt x="14210" y="17569"/>
                  </a:cubicBezTo>
                  <a:cubicBezTo>
                    <a:pt x="17221" y="15084"/>
                    <a:pt x="19298" y="11070"/>
                    <a:pt x="20337" y="8298"/>
                  </a:cubicBezTo>
                  <a:cubicBezTo>
                    <a:pt x="21375" y="5527"/>
                    <a:pt x="21375" y="3997"/>
                    <a:pt x="20856" y="2755"/>
                  </a:cubicBezTo>
                  <a:cubicBezTo>
                    <a:pt x="20337" y="1512"/>
                    <a:pt x="19298" y="557"/>
                    <a:pt x="17637" y="174"/>
                  </a:cubicBezTo>
                  <a:cubicBezTo>
                    <a:pt x="15975" y="-208"/>
                    <a:pt x="13690" y="-17"/>
                    <a:pt x="12340" y="1321"/>
                  </a:cubicBezTo>
                  <a:cubicBezTo>
                    <a:pt x="10990" y="2659"/>
                    <a:pt x="10575" y="5144"/>
                    <a:pt x="10160" y="76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9677784" y="3264233"/>
              <a:ext cx="384047" cy="25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024" fill="norm" stroke="1" extrusionOk="0">
                  <a:moveTo>
                    <a:pt x="18229" y="1034"/>
                  </a:moveTo>
                  <a:cubicBezTo>
                    <a:pt x="16459" y="326"/>
                    <a:pt x="14688" y="-382"/>
                    <a:pt x="12386" y="238"/>
                  </a:cubicBezTo>
                  <a:cubicBezTo>
                    <a:pt x="10085" y="857"/>
                    <a:pt x="7252" y="2805"/>
                    <a:pt x="5068" y="5372"/>
                  </a:cubicBezTo>
                  <a:cubicBezTo>
                    <a:pt x="2885" y="7939"/>
                    <a:pt x="1350" y="11126"/>
                    <a:pt x="583" y="13428"/>
                  </a:cubicBezTo>
                  <a:cubicBezTo>
                    <a:pt x="-184" y="15729"/>
                    <a:pt x="-184" y="17146"/>
                    <a:pt x="524" y="18385"/>
                  </a:cubicBezTo>
                  <a:cubicBezTo>
                    <a:pt x="1232" y="19625"/>
                    <a:pt x="2649" y="20687"/>
                    <a:pt x="5954" y="20952"/>
                  </a:cubicBezTo>
                  <a:cubicBezTo>
                    <a:pt x="9259" y="21218"/>
                    <a:pt x="14452" y="20687"/>
                    <a:pt x="17344" y="20333"/>
                  </a:cubicBezTo>
                  <a:cubicBezTo>
                    <a:pt x="20236" y="19979"/>
                    <a:pt x="20826" y="19802"/>
                    <a:pt x="21416" y="196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0042780" y="3501093"/>
              <a:ext cx="211668" cy="30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4536" y="3371"/>
                  </a:moveTo>
                  <a:cubicBezTo>
                    <a:pt x="6480" y="2195"/>
                    <a:pt x="8424" y="1020"/>
                    <a:pt x="10044" y="432"/>
                  </a:cubicBezTo>
                  <a:cubicBezTo>
                    <a:pt x="11664" y="-156"/>
                    <a:pt x="12960" y="-156"/>
                    <a:pt x="14256" y="505"/>
                  </a:cubicBezTo>
                  <a:cubicBezTo>
                    <a:pt x="15552" y="1166"/>
                    <a:pt x="16848" y="2489"/>
                    <a:pt x="16524" y="4105"/>
                  </a:cubicBezTo>
                  <a:cubicBezTo>
                    <a:pt x="16200" y="5722"/>
                    <a:pt x="14256" y="7632"/>
                    <a:pt x="12852" y="8807"/>
                  </a:cubicBezTo>
                  <a:cubicBezTo>
                    <a:pt x="11448" y="9983"/>
                    <a:pt x="10584" y="10424"/>
                    <a:pt x="10692" y="10644"/>
                  </a:cubicBezTo>
                  <a:cubicBezTo>
                    <a:pt x="10800" y="10864"/>
                    <a:pt x="11880" y="10864"/>
                    <a:pt x="13716" y="11305"/>
                  </a:cubicBezTo>
                  <a:cubicBezTo>
                    <a:pt x="15552" y="11746"/>
                    <a:pt x="18144" y="12628"/>
                    <a:pt x="19656" y="13436"/>
                  </a:cubicBezTo>
                  <a:cubicBezTo>
                    <a:pt x="21168" y="14244"/>
                    <a:pt x="21600" y="14979"/>
                    <a:pt x="21600" y="15713"/>
                  </a:cubicBezTo>
                  <a:cubicBezTo>
                    <a:pt x="21600" y="16448"/>
                    <a:pt x="21168" y="17183"/>
                    <a:pt x="17496" y="18138"/>
                  </a:cubicBezTo>
                  <a:cubicBezTo>
                    <a:pt x="13824" y="19093"/>
                    <a:pt x="6912" y="20268"/>
                    <a:pt x="0" y="21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5482897" y="5029200"/>
              <a:ext cx="2896184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99" y="15429"/>
                  </a:moveTo>
                  <a:cubicBezTo>
                    <a:pt x="36" y="12343"/>
                    <a:pt x="-27" y="9257"/>
                    <a:pt x="12" y="7714"/>
                  </a:cubicBezTo>
                  <a:cubicBezTo>
                    <a:pt x="52" y="6171"/>
                    <a:pt x="194" y="6171"/>
                    <a:pt x="588" y="6171"/>
                  </a:cubicBezTo>
                  <a:cubicBezTo>
                    <a:pt x="982" y="6171"/>
                    <a:pt x="1628" y="6171"/>
                    <a:pt x="2299" y="6171"/>
                  </a:cubicBezTo>
                  <a:cubicBezTo>
                    <a:pt x="2969" y="6171"/>
                    <a:pt x="3662" y="6171"/>
                    <a:pt x="4293" y="6171"/>
                  </a:cubicBezTo>
                  <a:cubicBezTo>
                    <a:pt x="4924" y="6171"/>
                    <a:pt x="5491" y="6171"/>
                    <a:pt x="6012" y="5657"/>
                  </a:cubicBezTo>
                  <a:cubicBezTo>
                    <a:pt x="6532" y="5143"/>
                    <a:pt x="7005" y="4114"/>
                    <a:pt x="7486" y="3086"/>
                  </a:cubicBezTo>
                  <a:cubicBezTo>
                    <a:pt x="7967" y="2057"/>
                    <a:pt x="8455" y="1029"/>
                    <a:pt x="8991" y="514"/>
                  </a:cubicBezTo>
                  <a:cubicBezTo>
                    <a:pt x="9527" y="0"/>
                    <a:pt x="10111" y="0"/>
                    <a:pt x="10678" y="0"/>
                  </a:cubicBezTo>
                  <a:cubicBezTo>
                    <a:pt x="11246" y="0"/>
                    <a:pt x="11798" y="0"/>
                    <a:pt x="12342" y="0"/>
                  </a:cubicBezTo>
                  <a:cubicBezTo>
                    <a:pt x="12886" y="0"/>
                    <a:pt x="13422" y="0"/>
                    <a:pt x="13926" y="1029"/>
                  </a:cubicBezTo>
                  <a:cubicBezTo>
                    <a:pt x="14431" y="2057"/>
                    <a:pt x="14904" y="4114"/>
                    <a:pt x="15448" y="5657"/>
                  </a:cubicBezTo>
                  <a:cubicBezTo>
                    <a:pt x="15992" y="7200"/>
                    <a:pt x="16607" y="8229"/>
                    <a:pt x="17221" y="9257"/>
                  </a:cubicBezTo>
                  <a:cubicBezTo>
                    <a:pt x="17836" y="10286"/>
                    <a:pt x="18451" y="11314"/>
                    <a:pt x="19090" y="11829"/>
                  </a:cubicBezTo>
                  <a:cubicBezTo>
                    <a:pt x="19728" y="12343"/>
                    <a:pt x="20391" y="12343"/>
                    <a:pt x="20808" y="13886"/>
                  </a:cubicBezTo>
                  <a:cubicBezTo>
                    <a:pt x="21226" y="15429"/>
                    <a:pt x="21400" y="18514"/>
                    <a:pt x="2157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6283580" y="5497209"/>
              <a:ext cx="326645" cy="34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250" fill="norm" stroke="1" extrusionOk="0">
                  <a:moveTo>
                    <a:pt x="0" y="3996"/>
                  </a:moveTo>
                  <a:cubicBezTo>
                    <a:pt x="0" y="3091"/>
                    <a:pt x="0" y="2185"/>
                    <a:pt x="415" y="1538"/>
                  </a:cubicBezTo>
                  <a:cubicBezTo>
                    <a:pt x="831" y="892"/>
                    <a:pt x="1662" y="504"/>
                    <a:pt x="3808" y="245"/>
                  </a:cubicBezTo>
                  <a:cubicBezTo>
                    <a:pt x="5954" y="-14"/>
                    <a:pt x="9415" y="-143"/>
                    <a:pt x="11700" y="245"/>
                  </a:cubicBezTo>
                  <a:cubicBezTo>
                    <a:pt x="13985" y="633"/>
                    <a:pt x="15092" y="1538"/>
                    <a:pt x="15369" y="3026"/>
                  </a:cubicBezTo>
                  <a:cubicBezTo>
                    <a:pt x="15646" y="4513"/>
                    <a:pt x="15092" y="6583"/>
                    <a:pt x="14538" y="7876"/>
                  </a:cubicBezTo>
                  <a:cubicBezTo>
                    <a:pt x="13985" y="9170"/>
                    <a:pt x="13431" y="9687"/>
                    <a:pt x="12738" y="10140"/>
                  </a:cubicBezTo>
                  <a:cubicBezTo>
                    <a:pt x="12046" y="10592"/>
                    <a:pt x="11215" y="10980"/>
                    <a:pt x="11146" y="11174"/>
                  </a:cubicBezTo>
                  <a:cubicBezTo>
                    <a:pt x="11077" y="11368"/>
                    <a:pt x="11769" y="11368"/>
                    <a:pt x="13500" y="11950"/>
                  </a:cubicBezTo>
                  <a:cubicBezTo>
                    <a:pt x="15231" y="12532"/>
                    <a:pt x="18000" y="13697"/>
                    <a:pt x="19592" y="14925"/>
                  </a:cubicBezTo>
                  <a:cubicBezTo>
                    <a:pt x="21185" y="16154"/>
                    <a:pt x="21600" y="17447"/>
                    <a:pt x="21254" y="18611"/>
                  </a:cubicBezTo>
                  <a:cubicBezTo>
                    <a:pt x="20908" y="19776"/>
                    <a:pt x="19800" y="20810"/>
                    <a:pt x="17446" y="21134"/>
                  </a:cubicBezTo>
                  <a:cubicBezTo>
                    <a:pt x="15092" y="21457"/>
                    <a:pt x="11492" y="21069"/>
                    <a:pt x="9346" y="20422"/>
                  </a:cubicBezTo>
                  <a:cubicBezTo>
                    <a:pt x="7200" y="19776"/>
                    <a:pt x="6508" y="18870"/>
                    <a:pt x="5815" y="179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6753480" y="5194300"/>
              <a:ext cx="1905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71"/>
                    <a:pt x="7200" y="9741"/>
                    <a:pt x="3600" y="13341"/>
                  </a:cubicBezTo>
                  <a:cubicBezTo>
                    <a:pt x="0" y="16941"/>
                    <a:pt x="0" y="1927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6901850" y="5213350"/>
              <a:ext cx="128344" cy="13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0708" fill="norm" stroke="1" extrusionOk="0">
                  <a:moveTo>
                    <a:pt x="18138" y="5982"/>
                  </a:moveTo>
                  <a:cubicBezTo>
                    <a:pt x="14024" y="5317"/>
                    <a:pt x="9910" y="4652"/>
                    <a:pt x="6824" y="5982"/>
                  </a:cubicBezTo>
                  <a:cubicBezTo>
                    <a:pt x="3738" y="7311"/>
                    <a:pt x="1681" y="10634"/>
                    <a:pt x="653" y="13126"/>
                  </a:cubicBezTo>
                  <a:cubicBezTo>
                    <a:pt x="-376" y="15618"/>
                    <a:pt x="-376" y="17280"/>
                    <a:pt x="2024" y="18775"/>
                  </a:cubicBezTo>
                  <a:cubicBezTo>
                    <a:pt x="4424" y="20271"/>
                    <a:pt x="9224" y="21600"/>
                    <a:pt x="13167" y="19938"/>
                  </a:cubicBezTo>
                  <a:cubicBezTo>
                    <a:pt x="17110" y="18277"/>
                    <a:pt x="20195" y="13625"/>
                    <a:pt x="20710" y="9803"/>
                  </a:cubicBezTo>
                  <a:cubicBezTo>
                    <a:pt x="21224" y="5982"/>
                    <a:pt x="19167" y="2991"/>
                    <a:pt x="16253" y="1495"/>
                  </a:cubicBezTo>
                  <a:cubicBezTo>
                    <a:pt x="13338" y="0"/>
                    <a:pt x="9567" y="0"/>
                    <a:pt x="579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251080" y="5086350"/>
              <a:ext cx="69851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4800"/>
                    <a:pt x="9164" y="9600"/>
                    <a:pt x="12764" y="13200"/>
                  </a:cubicBezTo>
                  <a:cubicBezTo>
                    <a:pt x="16364" y="16800"/>
                    <a:pt x="18982" y="19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445109" y="5135471"/>
              <a:ext cx="177650" cy="26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057" fill="norm" stroke="1" extrusionOk="0">
                  <a:moveTo>
                    <a:pt x="14651" y="2645"/>
                  </a:moveTo>
                  <a:cubicBezTo>
                    <a:pt x="14148" y="1472"/>
                    <a:pt x="13646" y="300"/>
                    <a:pt x="12767" y="49"/>
                  </a:cubicBezTo>
                  <a:cubicBezTo>
                    <a:pt x="11888" y="-202"/>
                    <a:pt x="10632" y="468"/>
                    <a:pt x="8497" y="3063"/>
                  </a:cubicBezTo>
                  <a:cubicBezTo>
                    <a:pt x="6362" y="5658"/>
                    <a:pt x="3348" y="10179"/>
                    <a:pt x="1716" y="13110"/>
                  </a:cubicBezTo>
                  <a:cubicBezTo>
                    <a:pt x="83" y="16040"/>
                    <a:pt x="-168" y="17379"/>
                    <a:pt x="83" y="18384"/>
                  </a:cubicBezTo>
                  <a:cubicBezTo>
                    <a:pt x="334" y="19389"/>
                    <a:pt x="1088" y="20058"/>
                    <a:pt x="2720" y="20561"/>
                  </a:cubicBezTo>
                  <a:cubicBezTo>
                    <a:pt x="4353" y="21063"/>
                    <a:pt x="6865" y="21398"/>
                    <a:pt x="9879" y="20477"/>
                  </a:cubicBezTo>
                  <a:cubicBezTo>
                    <a:pt x="12892" y="19556"/>
                    <a:pt x="16409" y="17379"/>
                    <a:pt x="18544" y="14784"/>
                  </a:cubicBezTo>
                  <a:cubicBezTo>
                    <a:pt x="20679" y="12189"/>
                    <a:pt x="21432" y="9175"/>
                    <a:pt x="20930" y="6831"/>
                  </a:cubicBezTo>
                  <a:cubicBezTo>
                    <a:pt x="20427" y="4486"/>
                    <a:pt x="18669" y="2812"/>
                    <a:pt x="15906" y="2477"/>
                  </a:cubicBezTo>
                  <a:cubicBezTo>
                    <a:pt x="13144" y="2142"/>
                    <a:pt x="9376" y="3147"/>
                    <a:pt x="7367" y="4068"/>
                  </a:cubicBezTo>
                  <a:cubicBezTo>
                    <a:pt x="5358" y="4989"/>
                    <a:pt x="5106" y="5826"/>
                    <a:pt x="4855" y="66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532263" y="5489591"/>
              <a:ext cx="296668" cy="30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74" fill="norm" stroke="1" extrusionOk="0">
                  <a:moveTo>
                    <a:pt x="17093" y="3824"/>
                  </a:moveTo>
                  <a:cubicBezTo>
                    <a:pt x="17546" y="2474"/>
                    <a:pt x="17999" y="1124"/>
                    <a:pt x="17848" y="449"/>
                  </a:cubicBezTo>
                  <a:cubicBezTo>
                    <a:pt x="17697" y="-226"/>
                    <a:pt x="16942" y="-226"/>
                    <a:pt x="14902" y="1049"/>
                  </a:cubicBezTo>
                  <a:cubicBezTo>
                    <a:pt x="12863" y="2324"/>
                    <a:pt x="9540" y="4874"/>
                    <a:pt x="6746" y="7649"/>
                  </a:cubicBezTo>
                  <a:cubicBezTo>
                    <a:pt x="3951" y="10424"/>
                    <a:pt x="1686" y="13424"/>
                    <a:pt x="628" y="15449"/>
                  </a:cubicBezTo>
                  <a:cubicBezTo>
                    <a:pt x="-429" y="17474"/>
                    <a:pt x="-278" y="18524"/>
                    <a:pt x="2063" y="19349"/>
                  </a:cubicBezTo>
                  <a:cubicBezTo>
                    <a:pt x="4405" y="20174"/>
                    <a:pt x="8936" y="20774"/>
                    <a:pt x="12486" y="21074"/>
                  </a:cubicBezTo>
                  <a:cubicBezTo>
                    <a:pt x="16035" y="21374"/>
                    <a:pt x="18603" y="21374"/>
                    <a:pt x="21171" y="213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905130" y="5728494"/>
              <a:ext cx="186285" cy="23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27" fill="norm" stroke="1" extrusionOk="0">
                  <a:moveTo>
                    <a:pt x="0" y="2846"/>
                  </a:moveTo>
                  <a:cubicBezTo>
                    <a:pt x="0" y="1873"/>
                    <a:pt x="0" y="900"/>
                    <a:pt x="849" y="413"/>
                  </a:cubicBezTo>
                  <a:cubicBezTo>
                    <a:pt x="1699" y="-73"/>
                    <a:pt x="3398" y="-73"/>
                    <a:pt x="4854" y="122"/>
                  </a:cubicBezTo>
                  <a:cubicBezTo>
                    <a:pt x="6310" y="316"/>
                    <a:pt x="7524" y="705"/>
                    <a:pt x="8130" y="1386"/>
                  </a:cubicBezTo>
                  <a:cubicBezTo>
                    <a:pt x="8737" y="2068"/>
                    <a:pt x="8737" y="3041"/>
                    <a:pt x="8373" y="3916"/>
                  </a:cubicBezTo>
                  <a:cubicBezTo>
                    <a:pt x="8009" y="4792"/>
                    <a:pt x="7281" y="5570"/>
                    <a:pt x="6431" y="6251"/>
                  </a:cubicBezTo>
                  <a:cubicBezTo>
                    <a:pt x="5582" y="6932"/>
                    <a:pt x="4611" y="7516"/>
                    <a:pt x="4611" y="8100"/>
                  </a:cubicBezTo>
                  <a:cubicBezTo>
                    <a:pt x="4611" y="8684"/>
                    <a:pt x="5582" y="9268"/>
                    <a:pt x="8130" y="10143"/>
                  </a:cubicBezTo>
                  <a:cubicBezTo>
                    <a:pt x="10679" y="11019"/>
                    <a:pt x="14804" y="12186"/>
                    <a:pt x="17353" y="13159"/>
                  </a:cubicBezTo>
                  <a:cubicBezTo>
                    <a:pt x="19901" y="14132"/>
                    <a:pt x="20872" y="14911"/>
                    <a:pt x="21236" y="15786"/>
                  </a:cubicBezTo>
                  <a:cubicBezTo>
                    <a:pt x="21600" y="16662"/>
                    <a:pt x="21357" y="17635"/>
                    <a:pt x="17717" y="18608"/>
                  </a:cubicBezTo>
                  <a:cubicBezTo>
                    <a:pt x="14076" y="19581"/>
                    <a:pt x="7038" y="20554"/>
                    <a:pt x="0" y="21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305180" y="567055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1822851" y="5213350"/>
              <a:ext cx="4113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4557" y="0"/>
                  </a:moveTo>
                  <a:cubicBezTo>
                    <a:pt x="1472" y="4114"/>
                    <a:pt x="-1614" y="8229"/>
                    <a:pt x="957" y="11829"/>
                  </a:cubicBezTo>
                  <a:cubicBezTo>
                    <a:pt x="3529" y="15429"/>
                    <a:pt x="11757" y="18514"/>
                    <a:pt x="1998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1660780" y="5600700"/>
              <a:ext cx="3111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49" y="15840"/>
                    <a:pt x="9698" y="10080"/>
                    <a:pt x="13298" y="6480"/>
                  </a:cubicBezTo>
                  <a:cubicBezTo>
                    <a:pt x="16898" y="2880"/>
                    <a:pt x="19249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1794130" y="5702249"/>
              <a:ext cx="208540" cy="248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88" fill="norm" stroke="1" extrusionOk="0">
                  <a:moveTo>
                    <a:pt x="1309" y="549"/>
                  </a:moveTo>
                  <a:cubicBezTo>
                    <a:pt x="2400" y="186"/>
                    <a:pt x="3491" y="-177"/>
                    <a:pt x="5455" y="95"/>
                  </a:cubicBezTo>
                  <a:cubicBezTo>
                    <a:pt x="7418" y="368"/>
                    <a:pt x="10255" y="1275"/>
                    <a:pt x="11891" y="2727"/>
                  </a:cubicBezTo>
                  <a:cubicBezTo>
                    <a:pt x="13527" y="4179"/>
                    <a:pt x="13964" y="6176"/>
                    <a:pt x="13636" y="7356"/>
                  </a:cubicBezTo>
                  <a:cubicBezTo>
                    <a:pt x="13309" y="8536"/>
                    <a:pt x="12218" y="8899"/>
                    <a:pt x="11127" y="9171"/>
                  </a:cubicBezTo>
                  <a:cubicBezTo>
                    <a:pt x="10036" y="9443"/>
                    <a:pt x="8945" y="9625"/>
                    <a:pt x="9382" y="9715"/>
                  </a:cubicBezTo>
                  <a:cubicBezTo>
                    <a:pt x="9818" y="9806"/>
                    <a:pt x="11782" y="9806"/>
                    <a:pt x="13855" y="10169"/>
                  </a:cubicBezTo>
                  <a:cubicBezTo>
                    <a:pt x="15927" y="10532"/>
                    <a:pt x="18109" y="11258"/>
                    <a:pt x="19418" y="12075"/>
                  </a:cubicBezTo>
                  <a:cubicBezTo>
                    <a:pt x="20727" y="12892"/>
                    <a:pt x="21164" y="13799"/>
                    <a:pt x="21382" y="14707"/>
                  </a:cubicBezTo>
                  <a:cubicBezTo>
                    <a:pt x="21600" y="15615"/>
                    <a:pt x="21600" y="16522"/>
                    <a:pt x="20509" y="17520"/>
                  </a:cubicBezTo>
                  <a:cubicBezTo>
                    <a:pt x="19418" y="18519"/>
                    <a:pt x="17236" y="19608"/>
                    <a:pt x="13964" y="20334"/>
                  </a:cubicBezTo>
                  <a:cubicBezTo>
                    <a:pt x="10691" y="21060"/>
                    <a:pt x="6327" y="21423"/>
                    <a:pt x="3818" y="21241"/>
                  </a:cubicBezTo>
                  <a:cubicBezTo>
                    <a:pt x="1309" y="21060"/>
                    <a:pt x="655" y="20334"/>
                    <a:pt x="0" y="196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2060830" y="5207000"/>
              <a:ext cx="273992" cy="723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2455" y="0"/>
                  </a:moveTo>
                  <a:cubicBezTo>
                    <a:pt x="6382" y="695"/>
                    <a:pt x="10309" y="1389"/>
                    <a:pt x="13336" y="2432"/>
                  </a:cubicBezTo>
                  <a:cubicBezTo>
                    <a:pt x="16364" y="3474"/>
                    <a:pt x="18491" y="4863"/>
                    <a:pt x="19800" y="6632"/>
                  </a:cubicBezTo>
                  <a:cubicBezTo>
                    <a:pt x="21109" y="8400"/>
                    <a:pt x="21600" y="10547"/>
                    <a:pt x="20782" y="12442"/>
                  </a:cubicBezTo>
                  <a:cubicBezTo>
                    <a:pt x="19964" y="14337"/>
                    <a:pt x="17836" y="15979"/>
                    <a:pt x="14155" y="17463"/>
                  </a:cubicBezTo>
                  <a:cubicBezTo>
                    <a:pt x="10473" y="18947"/>
                    <a:pt x="5236" y="2027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1433026" y="5346700"/>
              <a:ext cx="272205" cy="56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12300" y="0"/>
                  </a:moveTo>
                  <a:cubicBezTo>
                    <a:pt x="10651" y="324"/>
                    <a:pt x="9002" y="647"/>
                    <a:pt x="6941" y="1982"/>
                  </a:cubicBezTo>
                  <a:cubicBezTo>
                    <a:pt x="4880" y="3317"/>
                    <a:pt x="2407" y="5663"/>
                    <a:pt x="1088" y="8090"/>
                  </a:cubicBezTo>
                  <a:cubicBezTo>
                    <a:pt x="-231" y="10517"/>
                    <a:pt x="-396" y="13025"/>
                    <a:pt x="841" y="15249"/>
                  </a:cubicBezTo>
                  <a:cubicBezTo>
                    <a:pt x="2077" y="17474"/>
                    <a:pt x="4715" y="19416"/>
                    <a:pt x="8343" y="20427"/>
                  </a:cubicBezTo>
                  <a:cubicBezTo>
                    <a:pt x="11970" y="21438"/>
                    <a:pt x="16587" y="21519"/>
                    <a:pt x="2120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2194180" y="4925083"/>
              <a:ext cx="165709" cy="28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283" fill="norm" stroke="1" extrusionOk="0">
                  <a:moveTo>
                    <a:pt x="5670" y="2590"/>
                  </a:moveTo>
                  <a:cubicBezTo>
                    <a:pt x="5670" y="1790"/>
                    <a:pt x="5670" y="990"/>
                    <a:pt x="6885" y="510"/>
                  </a:cubicBezTo>
                  <a:cubicBezTo>
                    <a:pt x="8100" y="30"/>
                    <a:pt x="10530" y="-130"/>
                    <a:pt x="12285" y="110"/>
                  </a:cubicBezTo>
                  <a:cubicBezTo>
                    <a:pt x="14040" y="350"/>
                    <a:pt x="15120" y="990"/>
                    <a:pt x="15120" y="2430"/>
                  </a:cubicBezTo>
                  <a:cubicBezTo>
                    <a:pt x="15120" y="3870"/>
                    <a:pt x="14040" y="6110"/>
                    <a:pt x="12960" y="7550"/>
                  </a:cubicBezTo>
                  <a:cubicBezTo>
                    <a:pt x="11880" y="8990"/>
                    <a:pt x="10800" y="9630"/>
                    <a:pt x="10935" y="10190"/>
                  </a:cubicBezTo>
                  <a:cubicBezTo>
                    <a:pt x="11070" y="10750"/>
                    <a:pt x="12420" y="11230"/>
                    <a:pt x="14310" y="12270"/>
                  </a:cubicBezTo>
                  <a:cubicBezTo>
                    <a:pt x="16200" y="13310"/>
                    <a:pt x="18630" y="14910"/>
                    <a:pt x="19980" y="16110"/>
                  </a:cubicBezTo>
                  <a:cubicBezTo>
                    <a:pt x="21330" y="17310"/>
                    <a:pt x="21600" y="18110"/>
                    <a:pt x="20250" y="18990"/>
                  </a:cubicBezTo>
                  <a:cubicBezTo>
                    <a:pt x="18900" y="19870"/>
                    <a:pt x="15930" y="20830"/>
                    <a:pt x="12285" y="21150"/>
                  </a:cubicBezTo>
                  <a:cubicBezTo>
                    <a:pt x="8640" y="21470"/>
                    <a:pt x="4320" y="21150"/>
                    <a:pt x="0" y="208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2494747" y="5180000"/>
              <a:ext cx="302684" cy="583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17522" y="59"/>
                  </a:moveTo>
                  <a:cubicBezTo>
                    <a:pt x="16766" y="-19"/>
                    <a:pt x="16011" y="-96"/>
                    <a:pt x="14803" y="369"/>
                  </a:cubicBezTo>
                  <a:cubicBezTo>
                    <a:pt x="13594" y="833"/>
                    <a:pt x="11933" y="1839"/>
                    <a:pt x="9743" y="3620"/>
                  </a:cubicBezTo>
                  <a:cubicBezTo>
                    <a:pt x="7552" y="5401"/>
                    <a:pt x="4834" y="7956"/>
                    <a:pt x="2945" y="10510"/>
                  </a:cubicBezTo>
                  <a:cubicBezTo>
                    <a:pt x="1057" y="13065"/>
                    <a:pt x="0" y="15620"/>
                    <a:pt x="0" y="17478"/>
                  </a:cubicBezTo>
                  <a:cubicBezTo>
                    <a:pt x="0" y="19336"/>
                    <a:pt x="1057" y="20498"/>
                    <a:pt x="4229" y="21001"/>
                  </a:cubicBezTo>
                  <a:cubicBezTo>
                    <a:pt x="7401" y="21504"/>
                    <a:pt x="12688" y="21349"/>
                    <a:pt x="15936" y="21156"/>
                  </a:cubicBezTo>
                  <a:cubicBezTo>
                    <a:pt x="19183" y="20962"/>
                    <a:pt x="20392" y="20730"/>
                    <a:pt x="21600" y="204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2871190" y="5196001"/>
              <a:ext cx="205641" cy="22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39" fill="norm" stroke="1" extrusionOk="0">
                  <a:moveTo>
                    <a:pt x="4882" y="1039"/>
                  </a:moveTo>
                  <a:cubicBezTo>
                    <a:pt x="5984" y="439"/>
                    <a:pt x="7086" y="-161"/>
                    <a:pt x="8299" y="39"/>
                  </a:cubicBezTo>
                  <a:cubicBezTo>
                    <a:pt x="9511" y="239"/>
                    <a:pt x="10833" y="1239"/>
                    <a:pt x="10723" y="3739"/>
                  </a:cubicBezTo>
                  <a:cubicBezTo>
                    <a:pt x="10613" y="6239"/>
                    <a:pt x="9070" y="10239"/>
                    <a:pt x="7307" y="12839"/>
                  </a:cubicBezTo>
                  <a:cubicBezTo>
                    <a:pt x="5544" y="15439"/>
                    <a:pt x="3560" y="16639"/>
                    <a:pt x="2127" y="17539"/>
                  </a:cubicBezTo>
                  <a:cubicBezTo>
                    <a:pt x="695" y="18439"/>
                    <a:pt x="-187" y="19039"/>
                    <a:pt x="33" y="19439"/>
                  </a:cubicBezTo>
                  <a:cubicBezTo>
                    <a:pt x="254" y="19839"/>
                    <a:pt x="1576" y="20039"/>
                    <a:pt x="5323" y="20339"/>
                  </a:cubicBezTo>
                  <a:cubicBezTo>
                    <a:pt x="9070" y="20639"/>
                    <a:pt x="15242" y="21039"/>
                    <a:pt x="21413" y="214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2778380" y="5507566"/>
              <a:ext cx="317501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" y="21600"/>
                  </a:moveTo>
                  <a:cubicBezTo>
                    <a:pt x="864" y="21600"/>
                    <a:pt x="0" y="21600"/>
                    <a:pt x="0" y="19694"/>
                  </a:cubicBezTo>
                  <a:cubicBezTo>
                    <a:pt x="0" y="17788"/>
                    <a:pt x="864" y="13976"/>
                    <a:pt x="3384" y="9529"/>
                  </a:cubicBezTo>
                  <a:cubicBezTo>
                    <a:pt x="5904" y="5082"/>
                    <a:pt x="10080" y="0"/>
                    <a:pt x="13392" y="0"/>
                  </a:cubicBezTo>
                  <a:cubicBezTo>
                    <a:pt x="16704" y="0"/>
                    <a:pt x="19152" y="5082"/>
                    <a:pt x="21600" y="101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2892680" y="5607961"/>
              <a:ext cx="189656" cy="250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24" fill="norm" stroke="1" extrusionOk="0">
                  <a:moveTo>
                    <a:pt x="4930" y="3702"/>
                  </a:moveTo>
                  <a:cubicBezTo>
                    <a:pt x="3991" y="2982"/>
                    <a:pt x="3052" y="2262"/>
                    <a:pt x="3170" y="1632"/>
                  </a:cubicBezTo>
                  <a:cubicBezTo>
                    <a:pt x="3287" y="1002"/>
                    <a:pt x="4461" y="462"/>
                    <a:pt x="6339" y="192"/>
                  </a:cubicBezTo>
                  <a:cubicBezTo>
                    <a:pt x="8217" y="-78"/>
                    <a:pt x="10800" y="-78"/>
                    <a:pt x="12678" y="282"/>
                  </a:cubicBezTo>
                  <a:cubicBezTo>
                    <a:pt x="14557" y="642"/>
                    <a:pt x="15730" y="1362"/>
                    <a:pt x="16200" y="2622"/>
                  </a:cubicBezTo>
                  <a:cubicBezTo>
                    <a:pt x="16670" y="3882"/>
                    <a:pt x="16435" y="5682"/>
                    <a:pt x="15143" y="7212"/>
                  </a:cubicBezTo>
                  <a:cubicBezTo>
                    <a:pt x="13852" y="8742"/>
                    <a:pt x="11504" y="10002"/>
                    <a:pt x="11152" y="10812"/>
                  </a:cubicBezTo>
                  <a:cubicBezTo>
                    <a:pt x="10800" y="11622"/>
                    <a:pt x="12443" y="11982"/>
                    <a:pt x="14439" y="12702"/>
                  </a:cubicBezTo>
                  <a:cubicBezTo>
                    <a:pt x="16435" y="13422"/>
                    <a:pt x="18783" y="14502"/>
                    <a:pt x="20074" y="15582"/>
                  </a:cubicBezTo>
                  <a:cubicBezTo>
                    <a:pt x="21365" y="16662"/>
                    <a:pt x="21600" y="17742"/>
                    <a:pt x="19252" y="18822"/>
                  </a:cubicBezTo>
                  <a:cubicBezTo>
                    <a:pt x="16904" y="19902"/>
                    <a:pt x="11974" y="20982"/>
                    <a:pt x="8335" y="21252"/>
                  </a:cubicBezTo>
                  <a:cubicBezTo>
                    <a:pt x="4696" y="21522"/>
                    <a:pt x="2348" y="20982"/>
                    <a:pt x="0" y="204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3114930" y="5232400"/>
              <a:ext cx="24771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600" fill="norm" stroke="1" extrusionOk="0">
                  <a:moveTo>
                    <a:pt x="0" y="0"/>
                  </a:moveTo>
                  <a:cubicBezTo>
                    <a:pt x="3035" y="883"/>
                    <a:pt x="6069" y="1766"/>
                    <a:pt x="9193" y="3192"/>
                  </a:cubicBezTo>
                  <a:cubicBezTo>
                    <a:pt x="12317" y="4619"/>
                    <a:pt x="15531" y="6589"/>
                    <a:pt x="17851" y="8660"/>
                  </a:cubicBezTo>
                  <a:cubicBezTo>
                    <a:pt x="20172" y="10732"/>
                    <a:pt x="21600" y="12906"/>
                    <a:pt x="20529" y="14808"/>
                  </a:cubicBezTo>
                  <a:cubicBezTo>
                    <a:pt x="19458" y="16709"/>
                    <a:pt x="15888" y="18340"/>
                    <a:pt x="12585" y="19426"/>
                  </a:cubicBezTo>
                  <a:cubicBezTo>
                    <a:pt x="9283" y="20513"/>
                    <a:pt x="6248" y="21057"/>
                    <a:pt x="321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3267330" y="4961087"/>
              <a:ext cx="192144" cy="347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93" fill="norm" stroke="1" extrusionOk="0">
                  <a:moveTo>
                    <a:pt x="0" y="3428"/>
                  </a:moveTo>
                  <a:cubicBezTo>
                    <a:pt x="5635" y="2249"/>
                    <a:pt x="11270" y="1071"/>
                    <a:pt x="14791" y="482"/>
                  </a:cubicBezTo>
                  <a:cubicBezTo>
                    <a:pt x="18313" y="-107"/>
                    <a:pt x="19722" y="-107"/>
                    <a:pt x="20543" y="220"/>
                  </a:cubicBezTo>
                  <a:cubicBezTo>
                    <a:pt x="21365" y="548"/>
                    <a:pt x="21600" y="1202"/>
                    <a:pt x="20896" y="3428"/>
                  </a:cubicBezTo>
                  <a:cubicBezTo>
                    <a:pt x="20191" y="5653"/>
                    <a:pt x="18548" y="9449"/>
                    <a:pt x="16435" y="12722"/>
                  </a:cubicBezTo>
                  <a:cubicBezTo>
                    <a:pt x="14322" y="15995"/>
                    <a:pt x="11739" y="18744"/>
                    <a:pt x="9157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3324480" y="5130255"/>
              <a:ext cx="241301" cy="38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6" fill="norm" stroke="1" extrusionOk="0">
                  <a:moveTo>
                    <a:pt x="0" y="20756"/>
                  </a:moveTo>
                  <a:cubicBezTo>
                    <a:pt x="0" y="15072"/>
                    <a:pt x="0" y="9388"/>
                    <a:pt x="474" y="5409"/>
                  </a:cubicBezTo>
                  <a:cubicBezTo>
                    <a:pt x="947" y="1430"/>
                    <a:pt x="1895" y="-844"/>
                    <a:pt x="5495" y="293"/>
                  </a:cubicBezTo>
                  <a:cubicBezTo>
                    <a:pt x="9095" y="1430"/>
                    <a:pt x="15347" y="5977"/>
                    <a:pt x="21600" y="10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8" name="Drawing"/>
          <p:cNvGrpSpPr/>
          <p:nvPr/>
        </p:nvGrpSpPr>
        <p:grpSpPr>
          <a:xfrm>
            <a:off x="317499" y="1566333"/>
            <a:ext cx="12452351" cy="7078134"/>
            <a:chOff x="0" y="0"/>
            <a:chExt cx="12452349" cy="7078133"/>
          </a:xfrm>
        </p:grpSpPr>
        <p:sp>
          <p:nvSpPr>
            <p:cNvPr id="1845" name="Line"/>
            <p:cNvSpPr/>
            <p:nvPr/>
          </p:nvSpPr>
          <p:spPr>
            <a:xfrm>
              <a:off x="1117599" y="81863"/>
              <a:ext cx="105267" cy="568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14" fill="norm" stroke="1" extrusionOk="0">
                  <a:moveTo>
                    <a:pt x="2541" y="7757"/>
                  </a:moveTo>
                  <a:cubicBezTo>
                    <a:pt x="1271" y="8474"/>
                    <a:pt x="0" y="9192"/>
                    <a:pt x="0" y="10866"/>
                  </a:cubicBezTo>
                  <a:cubicBezTo>
                    <a:pt x="0" y="12539"/>
                    <a:pt x="1271" y="15170"/>
                    <a:pt x="2118" y="16923"/>
                  </a:cubicBezTo>
                  <a:cubicBezTo>
                    <a:pt x="2965" y="18677"/>
                    <a:pt x="3388" y="19553"/>
                    <a:pt x="4024" y="20271"/>
                  </a:cubicBezTo>
                  <a:cubicBezTo>
                    <a:pt x="4659" y="20988"/>
                    <a:pt x="5506" y="21546"/>
                    <a:pt x="5929" y="21387"/>
                  </a:cubicBezTo>
                  <a:cubicBezTo>
                    <a:pt x="6353" y="21227"/>
                    <a:pt x="6353" y="20350"/>
                    <a:pt x="5506" y="18318"/>
                  </a:cubicBezTo>
                  <a:cubicBezTo>
                    <a:pt x="4659" y="16285"/>
                    <a:pt x="2965" y="13097"/>
                    <a:pt x="1906" y="10148"/>
                  </a:cubicBezTo>
                  <a:cubicBezTo>
                    <a:pt x="847" y="7199"/>
                    <a:pt x="424" y="4489"/>
                    <a:pt x="424" y="2935"/>
                  </a:cubicBezTo>
                  <a:cubicBezTo>
                    <a:pt x="424" y="1381"/>
                    <a:pt x="847" y="982"/>
                    <a:pt x="1906" y="663"/>
                  </a:cubicBezTo>
                  <a:cubicBezTo>
                    <a:pt x="2965" y="345"/>
                    <a:pt x="4659" y="105"/>
                    <a:pt x="6565" y="26"/>
                  </a:cubicBezTo>
                  <a:cubicBezTo>
                    <a:pt x="8471" y="-54"/>
                    <a:pt x="10588" y="26"/>
                    <a:pt x="13553" y="623"/>
                  </a:cubicBezTo>
                  <a:cubicBezTo>
                    <a:pt x="16518" y="1221"/>
                    <a:pt x="20329" y="2337"/>
                    <a:pt x="20965" y="3573"/>
                  </a:cubicBezTo>
                  <a:cubicBezTo>
                    <a:pt x="21600" y="4808"/>
                    <a:pt x="19059" y="6163"/>
                    <a:pt x="16094" y="7119"/>
                  </a:cubicBezTo>
                  <a:cubicBezTo>
                    <a:pt x="13129" y="8076"/>
                    <a:pt x="9741" y="8634"/>
                    <a:pt x="6988" y="8953"/>
                  </a:cubicBezTo>
                  <a:cubicBezTo>
                    <a:pt x="4235" y="9271"/>
                    <a:pt x="2118" y="9351"/>
                    <a:pt x="2118" y="9471"/>
                  </a:cubicBezTo>
                  <a:cubicBezTo>
                    <a:pt x="2118" y="9590"/>
                    <a:pt x="4235" y="9750"/>
                    <a:pt x="6353" y="99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1229465" y="300566"/>
              <a:ext cx="218335" cy="26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fill="norm" stroke="1" extrusionOk="0">
                  <a:moveTo>
                    <a:pt x="2108" y="10886"/>
                  </a:moveTo>
                  <a:cubicBezTo>
                    <a:pt x="1277" y="10368"/>
                    <a:pt x="446" y="9850"/>
                    <a:pt x="135" y="9158"/>
                  </a:cubicBezTo>
                  <a:cubicBezTo>
                    <a:pt x="-177" y="8467"/>
                    <a:pt x="31" y="7603"/>
                    <a:pt x="965" y="7171"/>
                  </a:cubicBezTo>
                  <a:cubicBezTo>
                    <a:pt x="1900" y="6739"/>
                    <a:pt x="3561" y="6739"/>
                    <a:pt x="5638" y="8294"/>
                  </a:cubicBezTo>
                  <a:cubicBezTo>
                    <a:pt x="7715" y="9850"/>
                    <a:pt x="10208" y="12960"/>
                    <a:pt x="11454" y="15206"/>
                  </a:cubicBezTo>
                  <a:cubicBezTo>
                    <a:pt x="12700" y="17453"/>
                    <a:pt x="12700" y="18835"/>
                    <a:pt x="12285" y="19872"/>
                  </a:cubicBezTo>
                  <a:cubicBezTo>
                    <a:pt x="11869" y="20909"/>
                    <a:pt x="11038" y="21600"/>
                    <a:pt x="10311" y="21600"/>
                  </a:cubicBezTo>
                  <a:cubicBezTo>
                    <a:pt x="9585" y="21600"/>
                    <a:pt x="8961" y="20909"/>
                    <a:pt x="8546" y="18749"/>
                  </a:cubicBezTo>
                  <a:cubicBezTo>
                    <a:pt x="8131" y="16589"/>
                    <a:pt x="7923" y="12960"/>
                    <a:pt x="10104" y="9590"/>
                  </a:cubicBezTo>
                  <a:cubicBezTo>
                    <a:pt x="12285" y="6221"/>
                    <a:pt x="16854" y="3110"/>
                    <a:pt x="2142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1528628" y="80635"/>
              <a:ext cx="198572" cy="49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00" fill="norm" stroke="1" extrusionOk="0">
                  <a:moveTo>
                    <a:pt x="14509" y="1541"/>
                  </a:moveTo>
                  <a:cubicBezTo>
                    <a:pt x="13599" y="994"/>
                    <a:pt x="12690" y="447"/>
                    <a:pt x="11667" y="173"/>
                  </a:cubicBezTo>
                  <a:cubicBezTo>
                    <a:pt x="10644" y="-100"/>
                    <a:pt x="9507" y="-100"/>
                    <a:pt x="7802" y="538"/>
                  </a:cubicBezTo>
                  <a:cubicBezTo>
                    <a:pt x="6096" y="1176"/>
                    <a:pt x="3823" y="2452"/>
                    <a:pt x="2231" y="4730"/>
                  </a:cubicBezTo>
                  <a:cubicBezTo>
                    <a:pt x="639" y="7009"/>
                    <a:pt x="-270" y="10290"/>
                    <a:pt x="71" y="12887"/>
                  </a:cubicBezTo>
                  <a:cubicBezTo>
                    <a:pt x="412" y="15485"/>
                    <a:pt x="2004" y="17399"/>
                    <a:pt x="5755" y="18720"/>
                  </a:cubicBezTo>
                  <a:cubicBezTo>
                    <a:pt x="9507" y="20042"/>
                    <a:pt x="15418" y="20771"/>
                    <a:pt x="21330" y="21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1807380" y="0"/>
              <a:ext cx="402420" cy="52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09" fill="norm" stroke="1" extrusionOk="0">
                  <a:moveTo>
                    <a:pt x="7251" y="14802"/>
                  </a:moveTo>
                  <a:cubicBezTo>
                    <a:pt x="6572" y="13511"/>
                    <a:pt x="5894" y="12220"/>
                    <a:pt x="5272" y="11531"/>
                  </a:cubicBezTo>
                  <a:cubicBezTo>
                    <a:pt x="4650" y="10843"/>
                    <a:pt x="4084" y="10757"/>
                    <a:pt x="3406" y="11230"/>
                  </a:cubicBezTo>
                  <a:cubicBezTo>
                    <a:pt x="2727" y="11704"/>
                    <a:pt x="1936" y="12736"/>
                    <a:pt x="1314" y="14285"/>
                  </a:cubicBezTo>
                  <a:cubicBezTo>
                    <a:pt x="692" y="15834"/>
                    <a:pt x="239" y="17900"/>
                    <a:pt x="70" y="19147"/>
                  </a:cubicBezTo>
                  <a:cubicBezTo>
                    <a:pt x="-100" y="20395"/>
                    <a:pt x="13" y="20825"/>
                    <a:pt x="692" y="20825"/>
                  </a:cubicBezTo>
                  <a:cubicBezTo>
                    <a:pt x="1370" y="20825"/>
                    <a:pt x="2614" y="20395"/>
                    <a:pt x="3632" y="19449"/>
                  </a:cubicBezTo>
                  <a:cubicBezTo>
                    <a:pt x="4650" y="18502"/>
                    <a:pt x="5441" y="17039"/>
                    <a:pt x="5950" y="15963"/>
                  </a:cubicBezTo>
                  <a:cubicBezTo>
                    <a:pt x="6459" y="14888"/>
                    <a:pt x="6685" y="14199"/>
                    <a:pt x="6798" y="14113"/>
                  </a:cubicBezTo>
                  <a:cubicBezTo>
                    <a:pt x="6912" y="14027"/>
                    <a:pt x="6912" y="14543"/>
                    <a:pt x="6968" y="15318"/>
                  </a:cubicBezTo>
                  <a:cubicBezTo>
                    <a:pt x="7025" y="16092"/>
                    <a:pt x="7138" y="17125"/>
                    <a:pt x="7307" y="17857"/>
                  </a:cubicBezTo>
                  <a:cubicBezTo>
                    <a:pt x="7477" y="18588"/>
                    <a:pt x="7703" y="19018"/>
                    <a:pt x="8155" y="19320"/>
                  </a:cubicBezTo>
                  <a:cubicBezTo>
                    <a:pt x="8608" y="19621"/>
                    <a:pt x="9286" y="19793"/>
                    <a:pt x="10248" y="19233"/>
                  </a:cubicBezTo>
                  <a:cubicBezTo>
                    <a:pt x="11209" y="18674"/>
                    <a:pt x="12453" y="17383"/>
                    <a:pt x="13471" y="15361"/>
                  </a:cubicBezTo>
                  <a:cubicBezTo>
                    <a:pt x="14488" y="13339"/>
                    <a:pt x="15280" y="10585"/>
                    <a:pt x="15732" y="8046"/>
                  </a:cubicBezTo>
                  <a:cubicBezTo>
                    <a:pt x="16185" y="5508"/>
                    <a:pt x="16298" y="3184"/>
                    <a:pt x="16298" y="1807"/>
                  </a:cubicBezTo>
                  <a:cubicBezTo>
                    <a:pt x="16298" y="430"/>
                    <a:pt x="16185" y="0"/>
                    <a:pt x="15959" y="0"/>
                  </a:cubicBezTo>
                  <a:cubicBezTo>
                    <a:pt x="15732" y="0"/>
                    <a:pt x="15393" y="430"/>
                    <a:pt x="14997" y="2022"/>
                  </a:cubicBezTo>
                  <a:cubicBezTo>
                    <a:pt x="14602" y="3614"/>
                    <a:pt x="14149" y="6368"/>
                    <a:pt x="13980" y="8950"/>
                  </a:cubicBezTo>
                  <a:cubicBezTo>
                    <a:pt x="13810" y="11531"/>
                    <a:pt x="13923" y="13941"/>
                    <a:pt x="14319" y="15963"/>
                  </a:cubicBezTo>
                  <a:cubicBezTo>
                    <a:pt x="14715" y="17986"/>
                    <a:pt x="15393" y="19621"/>
                    <a:pt x="16185" y="20524"/>
                  </a:cubicBezTo>
                  <a:cubicBezTo>
                    <a:pt x="16976" y="21428"/>
                    <a:pt x="17881" y="21600"/>
                    <a:pt x="18786" y="20782"/>
                  </a:cubicBezTo>
                  <a:cubicBezTo>
                    <a:pt x="19691" y="19965"/>
                    <a:pt x="20595" y="18158"/>
                    <a:pt x="21500" y="163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2014844" y="262466"/>
              <a:ext cx="233057" cy="4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00" fill="norm" stroke="1" extrusionOk="0">
                  <a:moveTo>
                    <a:pt x="3329" y="16200"/>
                  </a:moveTo>
                  <a:cubicBezTo>
                    <a:pt x="1772" y="18000"/>
                    <a:pt x="215" y="19800"/>
                    <a:pt x="21" y="20700"/>
                  </a:cubicBezTo>
                  <a:cubicBezTo>
                    <a:pt x="-174" y="21600"/>
                    <a:pt x="994" y="21600"/>
                    <a:pt x="4788" y="18000"/>
                  </a:cubicBezTo>
                  <a:cubicBezTo>
                    <a:pt x="8583" y="14400"/>
                    <a:pt x="15004" y="7200"/>
                    <a:pt x="2142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2641600" y="238013"/>
              <a:ext cx="241300" cy="27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3415"/>
                  </a:moveTo>
                  <a:cubicBezTo>
                    <a:pt x="0" y="5409"/>
                    <a:pt x="0" y="7403"/>
                    <a:pt x="189" y="10144"/>
                  </a:cubicBezTo>
                  <a:cubicBezTo>
                    <a:pt x="379" y="12886"/>
                    <a:pt x="758" y="16375"/>
                    <a:pt x="853" y="18535"/>
                  </a:cubicBezTo>
                  <a:cubicBezTo>
                    <a:pt x="947" y="20695"/>
                    <a:pt x="758" y="21526"/>
                    <a:pt x="663" y="21443"/>
                  </a:cubicBezTo>
                  <a:cubicBezTo>
                    <a:pt x="568" y="21360"/>
                    <a:pt x="568" y="20363"/>
                    <a:pt x="663" y="17372"/>
                  </a:cubicBezTo>
                  <a:cubicBezTo>
                    <a:pt x="758" y="14381"/>
                    <a:pt x="947" y="9397"/>
                    <a:pt x="1326" y="6572"/>
                  </a:cubicBezTo>
                  <a:cubicBezTo>
                    <a:pt x="1705" y="3748"/>
                    <a:pt x="2274" y="3083"/>
                    <a:pt x="2747" y="3166"/>
                  </a:cubicBezTo>
                  <a:cubicBezTo>
                    <a:pt x="3221" y="3249"/>
                    <a:pt x="3600" y="4080"/>
                    <a:pt x="4168" y="5575"/>
                  </a:cubicBezTo>
                  <a:cubicBezTo>
                    <a:pt x="4737" y="7071"/>
                    <a:pt x="5495" y="9231"/>
                    <a:pt x="6063" y="10726"/>
                  </a:cubicBezTo>
                  <a:cubicBezTo>
                    <a:pt x="6632" y="12221"/>
                    <a:pt x="7011" y="13052"/>
                    <a:pt x="7295" y="12637"/>
                  </a:cubicBezTo>
                  <a:cubicBezTo>
                    <a:pt x="7579" y="12221"/>
                    <a:pt x="7768" y="10560"/>
                    <a:pt x="8526" y="8400"/>
                  </a:cubicBezTo>
                  <a:cubicBezTo>
                    <a:pt x="9284" y="6240"/>
                    <a:pt x="10611" y="3581"/>
                    <a:pt x="11747" y="2003"/>
                  </a:cubicBezTo>
                  <a:cubicBezTo>
                    <a:pt x="12884" y="424"/>
                    <a:pt x="13832" y="-74"/>
                    <a:pt x="14684" y="9"/>
                  </a:cubicBezTo>
                  <a:cubicBezTo>
                    <a:pt x="15537" y="92"/>
                    <a:pt x="16295" y="757"/>
                    <a:pt x="16958" y="3000"/>
                  </a:cubicBezTo>
                  <a:cubicBezTo>
                    <a:pt x="17621" y="5243"/>
                    <a:pt x="18189" y="9064"/>
                    <a:pt x="18947" y="11889"/>
                  </a:cubicBezTo>
                  <a:cubicBezTo>
                    <a:pt x="19705" y="14714"/>
                    <a:pt x="20653" y="16541"/>
                    <a:pt x="21600" y="183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2934696" y="268816"/>
              <a:ext cx="90350" cy="21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123" fill="norm" stroke="1" extrusionOk="0">
                  <a:moveTo>
                    <a:pt x="17442" y="3176"/>
                  </a:moveTo>
                  <a:cubicBezTo>
                    <a:pt x="16460" y="2118"/>
                    <a:pt x="15478" y="1059"/>
                    <a:pt x="13514" y="741"/>
                  </a:cubicBezTo>
                  <a:cubicBezTo>
                    <a:pt x="11551" y="424"/>
                    <a:pt x="8605" y="847"/>
                    <a:pt x="5660" y="2965"/>
                  </a:cubicBezTo>
                  <a:cubicBezTo>
                    <a:pt x="2714" y="5082"/>
                    <a:pt x="-231" y="8894"/>
                    <a:pt x="14" y="12282"/>
                  </a:cubicBezTo>
                  <a:cubicBezTo>
                    <a:pt x="260" y="15671"/>
                    <a:pt x="3696" y="18635"/>
                    <a:pt x="6642" y="20118"/>
                  </a:cubicBezTo>
                  <a:cubicBezTo>
                    <a:pt x="9587" y="21600"/>
                    <a:pt x="12042" y="21600"/>
                    <a:pt x="14742" y="19059"/>
                  </a:cubicBezTo>
                  <a:cubicBezTo>
                    <a:pt x="17442" y="16518"/>
                    <a:pt x="20387" y="11435"/>
                    <a:pt x="20878" y="7835"/>
                  </a:cubicBezTo>
                  <a:cubicBezTo>
                    <a:pt x="21369" y="4235"/>
                    <a:pt x="19405" y="2118"/>
                    <a:pt x="1744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3071197" y="230171"/>
              <a:ext cx="110154" cy="289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74" fill="norm" stroke="1" extrusionOk="0">
                  <a:moveTo>
                    <a:pt x="19986" y="1439"/>
                  </a:moveTo>
                  <a:cubicBezTo>
                    <a:pt x="15503" y="817"/>
                    <a:pt x="11020" y="196"/>
                    <a:pt x="7760" y="40"/>
                  </a:cubicBezTo>
                  <a:cubicBezTo>
                    <a:pt x="4500" y="-115"/>
                    <a:pt x="2462" y="196"/>
                    <a:pt x="1239" y="740"/>
                  </a:cubicBezTo>
                  <a:cubicBezTo>
                    <a:pt x="17" y="1284"/>
                    <a:pt x="-391" y="2061"/>
                    <a:pt x="424" y="2838"/>
                  </a:cubicBezTo>
                  <a:cubicBezTo>
                    <a:pt x="1239" y="3614"/>
                    <a:pt x="3277" y="4391"/>
                    <a:pt x="6537" y="5402"/>
                  </a:cubicBezTo>
                  <a:cubicBezTo>
                    <a:pt x="9798" y="6412"/>
                    <a:pt x="14281" y="7655"/>
                    <a:pt x="17134" y="9908"/>
                  </a:cubicBezTo>
                  <a:cubicBezTo>
                    <a:pt x="19986" y="12161"/>
                    <a:pt x="21209" y="15425"/>
                    <a:pt x="21209" y="17367"/>
                  </a:cubicBezTo>
                  <a:cubicBezTo>
                    <a:pt x="21209" y="19309"/>
                    <a:pt x="19986" y="19931"/>
                    <a:pt x="18560" y="20475"/>
                  </a:cubicBezTo>
                  <a:cubicBezTo>
                    <a:pt x="17134" y="21019"/>
                    <a:pt x="15503" y="21485"/>
                    <a:pt x="14484" y="21174"/>
                  </a:cubicBezTo>
                  <a:cubicBezTo>
                    <a:pt x="13466" y="20863"/>
                    <a:pt x="13058" y="19776"/>
                    <a:pt x="13058" y="18843"/>
                  </a:cubicBezTo>
                  <a:cubicBezTo>
                    <a:pt x="13058" y="17911"/>
                    <a:pt x="13466" y="17134"/>
                    <a:pt x="13873" y="163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3302505" y="2116"/>
              <a:ext cx="120145" cy="53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10" fill="norm" stroke="1" extrusionOk="0">
                  <a:moveTo>
                    <a:pt x="9005" y="0"/>
                  </a:moveTo>
                  <a:cubicBezTo>
                    <a:pt x="6731" y="844"/>
                    <a:pt x="4457" y="1687"/>
                    <a:pt x="3131" y="3712"/>
                  </a:cubicBezTo>
                  <a:cubicBezTo>
                    <a:pt x="1805" y="5737"/>
                    <a:pt x="1426" y="8944"/>
                    <a:pt x="1047" y="11939"/>
                  </a:cubicBezTo>
                  <a:cubicBezTo>
                    <a:pt x="668" y="14934"/>
                    <a:pt x="289" y="17719"/>
                    <a:pt x="99" y="19322"/>
                  </a:cubicBezTo>
                  <a:cubicBezTo>
                    <a:pt x="-90" y="20925"/>
                    <a:pt x="-90" y="21347"/>
                    <a:pt x="857" y="21473"/>
                  </a:cubicBezTo>
                  <a:cubicBezTo>
                    <a:pt x="1805" y="21600"/>
                    <a:pt x="3699" y="21431"/>
                    <a:pt x="7299" y="20461"/>
                  </a:cubicBezTo>
                  <a:cubicBezTo>
                    <a:pt x="10899" y="19491"/>
                    <a:pt x="16205" y="17719"/>
                    <a:pt x="21510" y="159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3314700" y="249766"/>
              <a:ext cx="1841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5600"/>
                    <a:pt x="10428" y="9600"/>
                    <a:pt x="14028" y="6000"/>
                  </a:cubicBezTo>
                  <a:cubicBezTo>
                    <a:pt x="17628" y="2400"/>
                    <a:pt x="19614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3911600" y="68002"/>
              <a:ext cx="246050" cy="43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218" fill="norm" stroke="1" extrusionOk="0">
                  <a:moveTo>
                    <a:pt x="1108" y="2034"/>
                  </a:moveTo>
                  <a:cubicBezTo>
                    <a:pt x="1477" y="1420"/>
                    <a:pt x="1846" y="806"/>
                    <a:pt x="3600" y="396"/>
                  </a:cubicBezTo>
                  <a:cubicBezTo>
                    <a:pt x="5354" y="-13"/>
                    <a:pt x="8492" y="-218"/>
                    <a:pt x="10338" y="345"/>
                  </a:cubicBezTo>
                  <a:cubicBezTo>
                    <a:pt x="12185" y="908"/>
                    <a:pt x="12738" y="2239"/>
                    <a:pt x="12000" y="3928"/>
                  </a:cubicBezTo>
                  <a:cubicBezTo>
                    <a:pt x="11262" y="5617"/>
                    <a:pt x="9231" y="7664"/>
                    <a:pt x="7938" y="8893"/>
                  </a:cubicBezTo>
                  <a:cubicBezTo>
                    <a:pt x="6646" y="10121"/>
                    <a:pt x="6092" y="10531"/>
                    <a:pt x="6092" y="10940"/>
                  </a:cubicBezTo>
                  <a:cubicBezTo>
                    <a:pt x="6092" y="11350"/>
                    <a:pt x="6646" y="11759"/>
                    <a:pt x="9046" y="12527"/>
                  </a:cubicBezTo>
                  <a:cubicBezTo>
                    <a:pt x="11446" y="13295"/>
                    <a:pt x="15692" y="14421"/>
                    <a:pt x="18092" y="15189"/>
                  </a:cubicBezTo>
                  <a:cubicBezTo>
                    <a:pt x="20492" y="15956"/>
                    <a:pt x="21046" y="16366"/>
                    <a:pt x="21323" y="16929"/>
                  </a:cubicBezTo>
                  <a:cubicBezTo>
                    <a:pt x="21600" y="17492"/>
                    <a:pt x="21600" y="18209"/>
                    <a:pt x="19938" y="19079"/>
                  </a:cubicBezTo>
                  <a:cubicBezTo>
                    <a:pt x="18277" y="19949"/>
                    <a:pt x="14954" y="20973"/>
                    <a:pt x="11354" y="21177"/>
                  </a:cubicBezTo>
                  <a:cubicBezTo>
                    <a:pt x="7754" y="21382"/>
                    <a:pt x="3877" y="20768"/>
                    <a:pt x="0" y="201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4556918" y="240436"/>
              <a:ext cx="129382" cy="2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000" fill="norm" stroke="1" extrusionOk="0">
                  <a:moveTo>
                    <a:pt x="20957" y="6279"/>
                  </a:moveTo>
                  <a:cubicBezTo>
                    <a:pt x="19928" y="4570"/>
                    <a:pt x="18900" y="2860"/>
                    <a:pt x="16671" y="1617"/>
                  </a:cubicBezTo>
                  <a:cubicBezTo>
                    <a:pt x="14443" y="374"/>
                    <a:pt x="11014" y="-403"/>
                    <a:pt x="7757" y="219"/>
                  </a:cubicBezTo>
                  <a:cubicBezTo>
                    <a:pt x="4500" y="840"/>
                    <a:pt x="1414" y="2860"/>
                    <a:pt x="386" y="4647"/>
                  </a:cubicBezTo>
                  <a:cubicBezTo>
                    <a:pt x="-643" y="6434"/>
                    <a:pt x="386" y="7988"/>
                    <a:pt x="3471" y="9620"/>
                  </a:cubicBezTo>
                  <a:cubicBezTo>
                    <a:pt x="6557" y="11252"/>
                    <a:pt x="11700" y="12961"/>
                    <a:pt x="14957" y="14593"/>
                  </a:cubicBezTo>
                  <a:cubicBezTo>
                    <a:pt x="18214" y="16224"/>
                    <a:pt x="19586" y="17778"/>
                    <a:pt x="18386" y="19021"/>
                  </a:cubicBezTo>
                  <a:cubicBezTo>
                    <a:pt x="17186" y="20265"/>
                    <a:pt x="13414" y="21197"/>
                    <a:pt x="9814" y="20964"/>
                  </a:cubicBezTo>
                  <a:cubicBezTo>
                    <a:pt x="6214" y="20731"/>
                    <a:pt x="2786" y="19332"/>
                    <a:pt x="1243" y="17623"/>
                  </a:cubicBezTo>
                  <a:cubicBezTo>
                    <a:pt x="-300" y="15914"/>
                    <a:pt x="43" y="13893"/>
                    <a:pt x="386" y="118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4785820" y="59266"/>
              <a:ext cx="71930" cy="461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491" fill="norm" stroke="1" extrusionOk="0">
                  <a:moveTo>
                    <a:pt x="15418" y="0"/>
                  </a:moveTo>
                  <a:cubicBezTo>
                    <a:pt x="10481" y="888"/>
                    <a:pt x="5543" y="1775"/>
                    <a:pt x="2766" y="3945"/>
                  </a:cubicBezTo>
                  <a:cubicBezTo>
                    <a:pt x="-11" y="6115"/>
                    <a:pt x="-628" y="9567"/>
                    <a:pt x="606" y="12378"/>
                  </a:cubicBezTo>
                  <a:cubicBezTo>
                    <a:pt x="1841" y="15189"/>
                    <a:pt x="4926" y="17359"/>
                    <a:pt x="6778" y="18690"/>
                  </a:cubicBezTo>
                  <a:cubicBezTo>
                    <a:pt x="8629" y="20022"/>
                    <a:pt x="9246" y="20515"/>
                    <a:pt x="10789" y="20910"/>
                  </a:cubicBezTo>
                  <a:cubicBezTo>
                    <a:pt x="12332" y="21304"/>
                    <a:pt x="14801" y="21600"/>
                    <a:pt x="16652" y="21452"/>
                  </a:cubicBezTo>
                  <a:cubicBezTo>
                    <a:pt x="18503" y="21304"/>
                    <a:pt x="19738" y="20712"/>
                    <a:pt x="20355" y="20071"/>
                  </a:cubicBezTo>
                  <a:cubicBezTo>
                    <a:pt x="20972" y="19430"/>
                    <a:pt x="20972" y="18740"/>
                    <a:pt x="20972" y="180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4747683" y="43306"/>
              <a:ext cx="859367" cy="46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1330" y="13638"/>
                  </a:moveTo>
                  <a:cubicBezTo>
                    <a:pt x="1064" y="13443"/>
                    <a:pt x="798" y="13247"/>
                    <a:pt x="532" y="13198"/>
                  </a:cubicBezTo>
                  <a:cubicBezTo>
                    <a:pt x="266" y="13150"/>
                    <a:pt x="0" y="13247"/>
                    <a:pt x="0" y="13296"/>
                  </a:cubicBezTo>
                  <a:cubicBezTo>
                    <a:pt x="0" y="13345"/>
                    <a:pt x="266" y="13345"/>
                    <a:pt x="958" y="13101"/>
                  </a:cubicBezTo>
                  <a:cubicBezTo>
                    <a:pt x="1649" y="12856"/>
                    <a:pt x="2767" y="12368"/>
                    <a:pt x="3565" y="12026"/>
                  </a:cubicBezTo>
                  <a:cubicBezTo>
                    <a:pt x="4363" y="11684"/>
                    <a:pt x="4841" y="11488"/>
                    <a:pt x="5001" y="11684"/>
                  </a:cubicBezTo>
                  <a:cubicBezTo>
                    <a:pt x="5161" y="11879"/>
                    <a:pt x="5001" y="12465"/>
                    <a:pt x="4868" y="13345"/>
                  </a:cubicBezTo>
                  <a:cubicBezTo>
                    <a:pt x="4735" y="14225"/>
                    <a:pt x="4629" y="15398"/>
                    <a:pt x="4655" y="16424"/>
                  </a:cubicBezTo>
                  <a:cubicBezTo>
                    <a:pt x="4682" y="17450"/>
                    <a:pt x="4841" y="18330"/>
                    <a:pt x="5054" y="18818"/>
                  </a:cubicBezTo>
                  <a:cubicBezTo>
                    <a:pt x="5267" y="19307"/>
                    <a:pt x="5533" y="19405"/>
                    <a:pt x="5772" y="19209"/>
                  </a:cubicBezTo>
                  <a:cubicBezTo>
                    <a:pt x="6012" y="19014"/>
                    <a:pt x="6225" y="18525"/>
                    <a:pt x="6437" y="17792"/>
                  </a:cubicBezTo>
                  <a:cubicBezTo>
                    <a:pt x="6650" y="17059"/>
                    <a:pt x="6863" y="16082"/>
                    <a:pt x="6996" y="15349"/>
                  </a:cubicBezTo>
                  <a:cubicBezTo>
                    <a:pt x="7129" y="14616"/>
                    <a:pt x="7182" y="14127"/>
                    <a:pt x="7209" y="14127"/>
                  </a:cubicBezTo>
                  <a:cubicBezTo>
                    <a:pt x="7235" y="14127"/>
                    <a:pt x="7235" y="14616"/>
                    <a:pt x="7342" y="15300"/>
                  </a:cubicBezTo>
                  <a:cubicBezTo>
                    <a:pt x="7448" y="15984"/>
                    <a:pt x="7661" y="16864"/>
                    <a:pt x="8140" y="17499"/>
                  </a:cubicBezTo>
                  <a:cubicBezTo>
                    <a:pt x="8619" y="18134"/>
                    <a:pt x="9364" y="18525"/>
                    <a:pt x="10108" y="18134"/>
                  </a:cubicBezTo>
                  <a:cubicBezTo>
                    <a:pt x="10853" y="17743"/>
                    <a:pt x="11598" y="16570"/>
                    <a:pt x="12050" y="15691"/>
                  </a:cubicBezTo>
                  <a:cubicBezTo>
                    <a:pt x="12502" y="14811"/>
                    <a:pt x="12662" y="14225"/>
                    <a:pt x="12742" y="13638"/>
                  </a:cubicBezTo>
                  <a:cubicBezTo>
                    <a:pt x="12822" y="13052"/>
                    <a:pt x="12822" y="12465"/>
                    <a:pt x="12662" y="12123"/>
                  </a:cubicBezTo>
                  <a:cubicBezTo>
                    <a:pt x="12502" y="11781"/>
                    <a:pt x="12183" y="11684"/>
                    <a:pt x="11731" y="12221"/>
                  </a:cubicBezTo>
                  <a:cubicBezTo>
                    <a:pt x="11279" y="12759"/>
                    <a:pt x="10694" y="13931"/>
                    <a:pt x="10401" y="15055"/>
                  </a:cubicBezTo>
                  <a:cubicBezTo>
                    <a:pt x="10108" y="16179"/>
                    <a:pt x="10108" y="17255"/>
                    <a:pt x="10215" y="18085"/>
                  </a:cubicBezTo>
                  <a:cubicBezTo>
                    <a:pt x="10321" y="18916"/>
                    <a:pt x="10534" y="19503"/>
                    <a:pt x="10773" y="19747"/>
                  </a:cubicBezTo>
                  <a:cubicBezTo>
                    <a:pt x="11013" y="19991"/>
                    <a:pt x="11279" y="19893"/>
                    <a:pt x="11598" y="19063"/>
                  </a:cubicBezTo>
                  <a:cubicBezTo>
                    <a:pt x="11917" y="18232"/>
                    <a:pt x="12290" y="16668"/>
                    <a:pt x="12635" y="14127"/>
                  </a:cubicBezTo>
                  <a:cubicBezTo>
                    <a:pt x="12981" y="11586"/>
                    <a:pt x="13300" y="8067"/>
                    <a:pt x="13513" y="5722"/>
                  </a:cubicBezTo>
                  <a:cubicBezTo>
                    <a:pt x="13726" y="3376"/>
                    <a:pt x="13833" y="2203"/>
                    <a:pt x="13886" y="1372"/>
                  </a:cubicBezTo>
                  <a:cubicBezTo>
                    <a:pt x="13939" y="541"/>
                    <a:pt x="13939" y="53"/>
                    <a:pt x="13833" y="4"/>
                  </a:cubicBezTo>
                  <a:cubicBezTo>
                    <a:pt x="13726" y="-45"/>
                    <a:pt x="13513" y="346"/>
                    <a:pt x="13300" y="2154"/>
                  </a:cubicBezTo>
                  <a:cubicBezTo>
                    <a:pt x="13088" y="3962"/>
                    <a:pt x="12875" y="7188"/>
                    <a:pt x="12875" y="9973"/>
                  </a:cubicBezTo>
                  <a:cubicBezTo>
                    <a:pt x="12875" y="12759"/>
                    <a:pt x="13088" y="15104"/>
                    <a:pt x="13274" y="16522"/>
                  </a:cubicBezTo>
                  <a:cubicBezTo>
                    <a:pt x="13460" y="17939"/>
                    <a:pt x="13620" y="18427"/>
                    <a:pt x="13833" y="18769"/>
                  </a:cubicBezTo>
                  <a:cubicBezTo>
                    <a:pt x="14045" y="19112"/>
                    <a:pt x="14311" y="19307"/>
                    <a:pt x="14710" y="18965"/>
                  </a:cubicBezTo>
                  <a:cubicBezTo>
                    <a:pt x="15109" y="18623"/>
                    <a:pt x="15641" y="17743"/>
                    <a:pt x="16014" y="16766"/>
                  </a:cubicBezTo>
                  <a:cubicBezTo>
                    <a:pt x="16386" y="15788"/>
                    <a:pt x="16599" y="14713"/>
                    <a:pt x="16705" y="13834"/>
                  </a:cubicBezTo>
                  <a:cubicBezTo>
                    <a:pt x="16812" y="12954"/>
                    <a:pt x="16812" y="12270"/>
                    <a:pt x="16679" y="12026"/>
                  </a:cubicBezTo>
                  <a:cubicBezTo>
                    <a:pt x="16546" y="11781"/>
                    <a:pt x="16280" y="11977"/>
                    <a:pt x="15987" y="12954"/>
                  </a:cubicBezTo>
                  <a:cubicBezTo>
                    <a:pt x="15695" y="13931"/>
                    <a:pt x="15375" y="15691"/>
                    <a:pt x="15269" y="17059"/>
                  </a:cubicBezTo>
                  <a:cubicBezTo>
                    <a:pt x="15163" y="18427"/>
                    <a:pt x="15269" y="19405"/>
                    <a:pt x="15402" y="20089"/>
                  </a:cubicBezTo>
                  <a:cubicBezTo>
                    <a:pt x="15535" y="20773"/>
                    <a:pt x="15695" y="21164"/>
                    <a:pt x="15907" y="21360"/>
                  </a:cubicBezTo>
                  <a:cubicBezTo>
                    <a:pt x="16120" y="21555"/>
                    <a:pt x="16386" y="21555"/>
                    <a:pt x="16759" y="20969"/>
                  </a:cubicBezTo>
                  <a:cubicBezTo>
                    <a:pt x="17131" y="20382"/>
                    <a:pt x="17610" y="19209"/>
                    <a:pt x="17902" y="18379"/>
                  </a:cubicBezTo>
                  <a:cubicBezTo>
                    <a:pt x="18195" y="17548"/>
                    <a:pt x="18301" y="17059"/>
                    <a:pt x="18355" y="17206"/>
                  </a:cubicBezTo>
                  <a:cubicBezTo>
                    <a:pt x="18408" y="17352"/>
                    <a:pt x="18408" y="18134"/>
                    <a:pt x="18514" y="18281"/>
                  </a:cubicBezTo>
                  <a:cubicBezTo>
                    <a:pt x="18621" y="18427"/>
                    <a:pt x="18833" y="17939"/>
                    <a:pt x="19073" y="17059"/>
                  </a:cubicBezTo>
                  <a:cubicBezTo>
                    <a:pt x="19312" y="16179"/>
                    <a:pt x="19578" y="14909"/>
                    <a:pt x="19791" y="13980"/>
                  </a:cubicBezTo>
                  <a:cubicBezTo>
                    <a:pt x="20004" y="13052"/>
                    <a:pt x="20164" y="12465"/>
                    <a:pt x="20376" y="12270"/>
                  </a:cubicBezTo>
                  <a:cubicBezTo>
                    <a:pt x="20589" y="12074"/>
                    <a:pt x="20855" y="12270"/>
                    <a:pt x="21015" y="12856"/>
                  </a:cubicBezTo>
                  <a:cubicBezTo>
                    <a:pt x="21174" y="13443"/>
                    <a:pt x="21228" y="14420"/>
                    <a:pt x="21307" y="15593"/>
                  </a:cubicBezTo>
                  <a:cubicBezTo>
                    <a:pt x="21387" y="16766"/>
                    <a:pt x="21494" y="18134"/>
                    <a:pt x="21600" y="195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5677897" y="87348"/>
              <a:ext cx="157754" cy="39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57" fill="norm" stroke="1" extrusionOk="0">
                  <a:moveTo>
                    <a:pt x="5048" y="1233"/>
                  </a:moveTo>
                  <a:cubicBezTo>
                    <a:pt x="5048" y="543"/>
                    <a:pt x="5048" y="-146"/>
                    <a:pt x="4760" y="26"/>
                  </a:cubicBezTo>
                  <a:cubicBezTo>
                    <a:pt x="4472" y="199"/>
                    <a:pt x="3896" y="1233"/>
                    <a:pt x="3176" y="4048"/>
                  </a:cubicBezTo>
                  <a:cubicBezTo>
                    <a:pt x="2456" y="6863"/>
                    <a:pt x="1592" y="11458"/>
                    <a:pt x="1016" y="14388"/>
                  </a:cubicBezTo>
                  <a:cubicBezTo>
                    <a:pt x="440" y="17318"/>
                    <a:pt x="152" y="18582"/>
                    <a:pt x="152" y="19558"/>
                  </a:cubicBezTo>
                  <a:cubicBezTo>
                    <a:pt x="152" y="20535"/>
                    <a:pt x="440" y="21224"/>
                    <a:pt x="1304" y="21339"/>
                  </a:cubicBezTo>
                  <a:cubicBezTo>
                    <a:pt x="2168" y="21454"/>
                    <a:pt x="3608" y="20994"/>
                    <a:pt x="4616" y="19673"/>
                  </a:cubicBezTo>
                  <a:cubicBezTo>
                    <a:pt x="5624" y="18352"/>
                    <a:pt x="6200" y="16169"/>
                    <a:pt x="6056" y="14848"/>
                  </a:cubicBezTo>
                  <a:cubicBezTo>
                    <a:pt x="5912" y="13526"/>
                    <a:pt x="5048" y="13067"/>
                    <a:pt x="3608" y="12780"/>
                  </a:cubicBezTo>
                  <a:cubicBezTo>
                    <a:pt x="2168" y="12492"/>
                    <a:pt x="152" y="12377"/>
                    <a:pt x="8" y="12320"/>
                  </a:cubicBezTo>
                  <a:cubicBezTo>
                    <a:pt x="-136" y="12263"/>
                    <a:pt x="1592" y="12263"/>
                    <a:pt x="5480" y="12033"/>
                  </a:cubicBezTo>
                  <a:cubicBezTo>
                    <a:pt x="9368" y="11803"/>
                    <a:pt x="15416" y="11343"/>
                    <a:pt x="21464" y="108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5753099" y="258447"/>
              <a:ext cx="120651" cy="28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767"/>
                  </a:moveTo>
                  <a:cubicBezTo>
                    <a:pt x="20084" y="298"/>
                    <a:pt x="18568" y="-172"/>
                    <a:pt x="15347" y="63"/>
                  </a:cubicBezTo>
                  <a:cubicBezTo>
                    <a:pt x="12126" y="298"/>
                    <a:pt x="7200" y="1237"/>
                    <a:pt x="5495" y="2489"/>
                  </a:cubicBezTo>
                  <a:cubicBezTo>
                    <a:pt x="3789" y="3741"/>
                    <a:pt x="5305" y="5306"/>
                    <a:pt x="8337" y="7185"/>
                  </a:cubicBezTo>
                  <a:cubicBezTo>
                    <a:pt x="11368" y="9063"/>
                    <a:pt x="15916" y="11254"/>
                    <a:pt x="18000" y="13289"/>
                  </a:cubicBezTo>
                  <a:cubicBezTo>
                    <a:pt x="20084" y="15324"/>
                    <a:pt x="19705" y="17202"/>
                    <a:pt x="16674" y="18532"/>
                  </a:cubicBezTo>
                  <a:cubicBezTo>
                    <a:pt x="13642" y="19863"/>
                    <a:pt x="7958" y="20645"/>
                    <a:pt x="4737" y="21037"/>
                  </a:cubicBezTo>
                  <a:cubicBezTo>
                    <a:pt x="1516" y="21428"/>
                    <a:pt x="758" y="21428"/>
                    <a:pt x="0" y="214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6168546" y="262938"/>
              <a:ext cx="172019" cy="555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381" fill="norm" stroke="1" extrusionOk="0">
                  <a:moveTo>
                    <a:pt x="16644" y="2183"/>
                  </a:moveTo>
                  <a:cubicBezTo>
                    <a:pt x="15101" y="1449"/>
                    <a:pt x="13558" y="716"/>
                    <a:pt x="12144" y="308"/>
                  </a:cubicBezTo>
                  <a:cubicBezTo>
                    <a:pt x="10729" y="-99"/>
                    <a:pt x="9444" y="-181"/>
                    <a:pt x="7258" y="553"/>
                  </a:cubicBezTo>
                  <a:cubicBezTo>
                    <a:pt x="5072" y="1286"/>
                    <a:pt x="1986" y="2835"/>
                    <a:pt x="701" y="3813"/>
                  </a:cubicBezTo>
                  <a:cubicBezTo>
                    <a:pt x="-585" y="4791"/>
                    <a:pt x="-71" y="5199"/>
                    <a:pt x="1986" y="5321"/>
                  </a:cubicBezTo>
                  <a:cubicBezTo>
                    <a:pt x="4044" y="5443"/>
                    <a:pt x="7644" y="5280"/>
                    <a:pt x="10086" y="4954"/>
                  </a:cubicBezTo>
                  <a:cubicBezTo>
                    <a:pt x="12529" y="4628"/>
                    <a:pt x="13815" y="4139"/>
                    <a:pt x="14844" y="3731"/>
                  </a:cubicBezTo>
                  <a:cubicBezTo>
                    <a:pt x="15872" y="3324"/>
                    <a:pt x="16644" y="2998"/>
                    <a:pt x="17158" y="3161"/>
                  </a:cubicBezTo>
                  <a:cubicBezTo>
                    <a:pt x="17672" y="3324"/>
                    <a:pt x="17929" y="3976"/>
                    <a:pt x="18701" y="5810"/>
                  </a:cubicBezTo>
                  <a:cubicBezTo>
                    <a:pt x="19472" y="7644"/>
                    <a:pt x="20758" y="10660"/>
                    <a:pt x="20886" y="13309"/>
                  </a:cubicBezTo>
                  <a:cubicBezTo>
                    <a:pt x="21015" y="15958"/>
                    <a:pt x="19986" y="18240"/>
                    <a:pt x="18829" y="19585"/>
                  </a:cubicBezTo>
                  <a:cubicBezTo>
                    <a:pt x="17672" y="20930"/>
                    <a:pt x="16386" y="21337"/>
                    <a:pt x="14458" y="21378"/>
                  </a:cubicBezTo>
                  <a:cubicBezTo>
                    <a:pt x="12529" y="21419"/>
                    <a:pt x="9958" y="21093"/>
                    <a:pt x="8415" y="19830"/>
                  </a:cubicBezTo>
                  <a:cubicBezTo>
                    <a:pt x="6872" y="18566"/>
                    <a:pt x="6358" y="16365"/>
                    <a:pt x="7001" y="14694"/>
                  </a:cubicBezTo>
                  <a:cubicBezTo>
                    <a:pt x="7644" y="13024"/>
                    <a:pt x="9444" y="11882"/>
                    <a:pt x="11244" y="10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6421029" y="4011"/>
              <a:ext cx="271871" cy="488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04" fill="norm" stroke="1" extrusionOk="0">
                  <a:moveTo>
                    <a:pt x="1414" y="16604"/>
                  </a:moveTo>
                  <a:cubicBezTo>
                    <a:pt x="1247" y="17067"/>
                    <a:pt x="1079" y="17531"/>
                    <a:pt x="1247" y="17577"/>
                  </a:cubicBezTo>
                  <a:cubicBezTo>
                    <a:pt x="1414" y="17623"/>
                    <a:pt x="1916" y="17253"/>
                    <a:pt x="2419" y="16835"/>
                  </a:cubicBezTo>
                  <a:cubicBezTo>
                    <a:pt x="2921" y="16418"/>
                    <a:pt x="3423" y="15955"/>
                    <a:pt x="3758" y="15399"/>
                  </a:cubicBezTo>
                  <a:cubicBezTo>
                    <a:pt x="4093" y="14842"/>
                    <a:pt x="4260" y="14193"/>
                    <a:pt x="4009" y="14008"/>
                  </a:cubicBezTo>
                  <a:cubicBezTo>
                    <a:pt x="3758" y="13823"/>
                    <a:pt x="3088" y="14101"/>
                    <a:pt x="2335" y="14750"/>
                  </a:cubicBezTo>
                  <a:cubicBezTo>
                    <a:pt x="1581" y="15399"/>
                    <a:pt x="744" y="16418"/>
                    <a:pt x="326" y="17299"/>
                  </a:cubicBezTo>
                  <a:cubicBezTo>
                    <a:pt x="-93" y="18180"/>
                    <a:pt x="-93" y="18921"/>
                    <a:pt x="242" y="19478"/>
                  </a:cubicBezTo>
                  <a:cubicBezTo>
                    <a:pt x="577" y="20034"/>
                    <a:pt x="1247" y="20405"/>
                    <a:pt x="2335" y="20451"/>
                  </a:cubicBezTo>
                  <a:cubicBezTo>
                    <a:pt x="3423" y="20497"/>
                    <a:pt x="4930" y="20219"/>
                    <a:pt x="7191" y="18736"/>
                  </a:cubicBezTo>
                  <a:cubicBezTo>
                    <a:pt x="9451" y="17253"/>
                    <a:pt x="12465" y="14564"/>
                    <a:pt x="14726" y="11505"/>
                  </a:cubicBezTo>
                  <a:cubicBezTo>
                    <a:pt x="16986" y="8446"/>
                    <a:pt x="18493" y="5016"/>
                    <a:pt x="19247" y="2930"/>
                  </a:cubicBezTo>
                  <a:cubicBezTo>
                    <a:pt x="20000" y="844"/>
                    <a:pt x="20000" y="102"/>
                    <a:pt x="19749" y="10"/>
                  </a:cubicBezTo>
                  <a:cubicBezTo>
                    <a:pt x="19498" y="-83"/>
                    <a:pt x="18995" y="473"/>
                    <a:pt x="18242" y="2327"/>
                  </a:cubicBezTo>
                  <a:cubicBezTo>
                    <a:pt x="17488" y="4181"/>
                    <a:pt x="16484" y="7333"/>
                    <a:pt x="15814" y="10439"/>
                  </a:cubicBezTo>
                  <a:cubicBezTo>
                    <a:pt x="15144" y="13544"/>
                    <a:pt x="14809" y="16604"/>
                    <a:pt x="14809" y="18458"/>
                  </a:cubicBezTo>
                  <a:cubicBezTo>
                    <a:pt x="14809" y="20312"/>
                    <a:pt x="15144" y="20961"/>
                    <a:pt x="16065" y="21239"/>
                  </a:cubicBezTo>
                  <a:cubicBezTo>
                    <a:pt x="16986" y="21517"/>
                    <a:pt x="18493" y="21424"/>
                    <a:pt x="19498" y="21100"/>
                  </a:cubicBezTo>
                  <a:cubicBezTo>
                    <a:pt x="20502" y="20775"/>
                    <a:pt x="21005" y="20219"/>
                    <a:pt x="21507" y="196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6579597" y="256116"/>
              <a:ext cx="170453" cy="4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42" fill="norm" stroke="1" extrusionOk="0">
                  <a:moveTo>
                    <a:pt x="3874" y="16904"/>
                  </a:moveTo>
                  <a:cubicBezTo>
                    <a:pt x="2007" y="18783"/>
                    <a:pt x="141" y="20661"/>
                    <a:pt x="7" y="21130"/>
                  </a:cubicBezTo>
                  <a:cubicBezTo>
                    <a:pt x="-126" y="21600"/>
                    <a:pt x="1474" y="20661"/>
                    <a:pt x="5341" y="16904"/>
                  </a:cubicBezTo>
                  <a:cubicBezTo>
                    <a:pt x="9207" y="13148"/>
                    <a:pt x="15341" y="6574"/>
                    <a:pt x="2147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7052270" y="299436"/>
              <a:ext cx="231181" cy="16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344" fill="norm" stroke="1" extrusionOk="0">
                  <a:moveTo>
                    <a:pt x="13664" y="3471"/>
                  </a:moveTo>
                  <a:cubicBezTo>
                    <a:pt x="12302" y="1809"/>
                    <a:pt x="10939" y="148"/>
                    <a:pt x="9383" y="9"/>
                  </a:cubicBezTo>
                  <a:cubicBezTo>
                    <a:pt x="7826" y="-129"/>
                    <a:pt x="6075" y="1256"/>
                    <a:pt x="4323" y="4717"/>
                  </a:cubicBezTo>
                  <a:cubicBezTo>
                    <a:pt x="2572" y="8179"/>
                    <a:pt x="821" y="13717"/>
                    <a:pt x="237" y="17040"/>
                  </a:cubicBezTo>
                  <a:cubicBezTo>
                    <a:pt x="-347" y="20363"/>
                    <a:pt x="237" y="21471"/>
                    <a:pt x="1015" y="21333"/>
                  </a:cubicBezTo>
                  <a:cubicBezTo>
                    <a:pt x="1794" y="21194"/>
                    <a:pt x="2767" y="19809"/>
                    <a:pt x="3934" y="17733"/>
                  </a:cubicBezTo>
                  <a:cubicBezTo>
                    <a:pt x="5102" y="15656"/>
                    <a:pt x="6464" y="12886"/>
                    <a:pt x="7534" y="11086"/>
                  </a:cubicBezTo>
                  <a:cubicBezTo>
                    <a:pt x="8604" y="9286"/>
                    <a:pt x="9383" y="8456"/>
                    <a:pt x="10258" y="9148"/>
                  </a:cubicBezTo>
                  <a:cubicBezTo>
                    <a:pt x="11134" y="9840"/>
                    <a:pt x="12107" y="12056"/>
                    <a:pt x="12983" y="13717"/>
                  </a:cubicBezTo>
                  <a:cubicBezTo>
                    <a:pt x="13858" y="15379"/>
                    <a:pt x="14637" y="16486"/>
                    <a:pt x="15999" y="16625"/>
                  </a:cubicBezTo>
                  <a:cubicBezTo>
                    <a:pt x="17361" y="16763"/>
                    <a:pt x="19307" y="15933"/>
                    <a:pt x="21253" y="151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7293690" y="305505"/>
              <a:ext cx="205661" cy="8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19415" fill="norm" stroke="1" extrusionOk="0">
                  <a:moveTo>
                    <a:pt x="2239" y="6080"/>
                  </a:moveTo>
                  <a:cubicBezTo>
                    <a:pt x="1358" y="11840"/>
                    <a:pt x="476" y="17600"/>
                    <a:pt x="146" y="19040"/>
                  </a:cubicBezTo>
                  <a:cubicBezTo>
                    <a:pt x="-185" y="20480"/>
                    <a:pt x="35" y="17600"/>
                    <a:pt x="917" y="13280"/>
                  </a:cubicBezTo>
                  <a:cubicBezTo>
                    <a:pt x="1799" y="8960"/>
                    <a:pt x="3342" y="3200"/>
                    <a:pt x="6537" y="1040"/>
                  </a:cubicBezTo>
                  <a:cubicBezTo>
                    <a:pt x="9733" y="-1120"/>
                    <a:pt x="14582" y="320"/>
                    <a:pt x="17337" y="3200"/>
                  </a:cubicBezTo>
                  <a:cubicBezTo>
                    <a:pt x="20093" y="6080"/>
                    <a:pt x="20754" y="10400"/>
                    <a:pt x="21415" y="147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7824177" y="48932"/>
              <a:ext cx="189523" cy="49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17" fill="norm" stroke="1" extrusionOk="0">
                  <a:moveTo>
                    <a:pt x="8529" y="7066"/>
                  </a:moveTo>
                  <a:cubicBezTo>
                    <a:pt x="8289" y="6515"/>
                    <a:pt x="8049" y="5963"/>
                    <a:pt x="7929" y="6101"/>
                  </a:cubicBezTo>
                  <a:cubicBezTo>
                    <a:pt x="7809" y="6239"/>
                    <a:pt x="7809" y="7066"/>
                    <a:pt x="7089" y="8997"/>
                  </a:cubicBezTo>
                  <a:cubicBezTo>
                    <a:pt x="6369" y="10927"/>
                    <a:pt x="4929" y="13960"/>
                    <a:pt x="3849" y="16074"/>
                  </a:cubicBezTo>
                  <a:cubicBezTo>
                    <a:pt x="2769" y="18188"/>
                    <a:pt x="2049" y="19383"/>
                    <a:pt x="1449" y="20210"/>
                  </a:cubicBezTo>
                  <a:cubicBezTo>
                    <a:pt x="849" y="21037"/>
                    <a:pt x="369" y="21497"/>
                    <a:pt x="129" y="21405"/>
                  </a:cubicBezTo>
                  <a:cubicBezTo>
                    <a:pt x="-111" y="21313"/>
                    <a:pt x="-111" y="20670"/>
                    <a:pt x="969" y="18786"/>
                  </a:cubicBezTo>
                  <a:cubicBezTo>
                    <a:pt x="2049" y="16901"/>
                    <a:pt x="4209" y="13776"/>
                    <a:pt x="6249" y="10927"/>
                  </a:cubicBezTo>
                  <a:cubicBezTo>
                    <a:pt x="8289" y="8077"/>
                    <a:pt x="10209" y="5504"/>
                    <a:pt x="11649" y="3803"/>
                  </a:cubicBezTo>
                  <a:cubicBezTo>
                    <a:pt x="13089" y="2103"/>
                    <a:pt x="14049" y="1276"/>
                    <a:pt x="15009" y="724"/>
                  </a:cubicBezTo>
                  <a:cubicBezTo>
                    <a:pt x="15969" y="173"/>
                    <a:pt x="16929" y="-103"/>
                    <a:pt x="17529" y="35"/>
                  </a:cubicBezTo>
                  <a:cubicBezTo>
                    <a:pt x="18129" y="173"/>
                    <a:pt x="18369" y="724"/>
                    <a:pt x="18609" y="2608"/>
                  </a:cubicBezTo>
                  <a:cubicBezTo>
                    <a:pt x="18849" y="4493"/>
                    <a:pt x="19089" y="7710"/>
                    <a:pt x="19449" y="10835"/>
                  </a:cubicBezTo>
                  <a:cubicBezTo>
                    <a:pt x="19809" y="13960"/>
                    <a:pt x="20289" y="16993"/>
                    <a:pt x="20649" y="18740"/>
                  </a:cubicBezTo>
                  <a:cubicBezTo>
                    <a:pt x="21009" y="20486"/>
                    <a:pt x="21249" y="20946"/>
                    <a:pt x="21489" y="214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7857066" y="281516"/>
              <a:ext cx="245535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" y="21600"/>
                  </a:moveTo>
                  <a:cubicBezTo>
                    <a:pt x="745" y="20160"/>
                    <a:pt x="0" y="18720"/>
                    <a:pt x="0" y="17280"/>
                  </a:cubicBezTo>
                  <a:cubicBezTo>
                    <a:pt x="0" y="15840"/>
                    <a:pt x="745" y="14400"/>
                    <a:pt x="4469" y="11520"/>
                  </a:cubicBezTo>
                  <a:cubicBezTo>
                    <a:pt x="8193" y="8640"/>
                    <a:pt x="14897" y="43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8102599" y="52916"/>
              <a:ext cx="154518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26" y="0"/>
                  </a:moveTo>
                  <a:cubicBezTo>
                    <a:pt x="9764" y="2304"/>
                    <a:pt x="14203" y="4608"/>
                    <a:pt x="17162" y="6984"/>
                  </a:cubicBezTo>
                  <a:cubicBezTo>
                    <a:pt x="20121" y="9360"/>
                    <a:pt x="21600" y="11808"/>
                    <a:pt x="21600" y="14040"/>
                  </a:cubicBezTo>
                  <a:cubicBezTo>
                    <a:pt x="21600" y="16272"/>
                    <a:pt x="20121" y="18288"/>
                    <a:pt x="16274" y="19512"/>
                  </a:cubicBezTo>
                  <a:cubicBezTo>
                    <a:pt x="12427" y="20736"/>
                    <a:pt x="6214" y="2116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8521699" y="369193"/>
              <a:ext cx="1905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280" y="4868"/>
                    <a:pt x="10560" y="-1303"/>
                    <a:pt x="14160" y="240"/>
                  </a:cubicBezTo>
                  <a:cubicBezTo>
                    <a:pt x="17760" y="1783"/>
                    <a:pt x="19680" y="11040"/>
                    <a:pt x="21600" y="20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8521699" y="560916"/>
              <a:ext cx="234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03" y="7200"/>
                    <a:pt x="7005" y="14400"/>
                    <a:pt x="10605" y="18000"/>
                  </a:cubicBezTo>
                  <a:cubicBezTo>
                    <a:pt x="14205" y="21600"/>
                    <a:pt x="17903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9221196" y="865716"/>
              <a:ext cx="367305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1432" y="21600"/>
                  </a:moveTo>
                  <a:cubicBezTo>
                    <a:pt x="687" y="20571"/>
                    <a:pt x="-58" y="19543"/>
                    <a:pt x="4" y="18514"/>
                  </a:cubicBezTo>
                  <a:cubicBezTo>
                    <a:pt x="66" y="17486"/>
                    <a:pt x="935" y="16457"/>
                    <a:pt x="3232" y="14400"/>
                  </a:cubicBezTo>
                  <a:cubicBezTo>
                    <a:pt x="5528" y="12343"/>
                    <a:pt x="9252" y="9257"/>
                    <a:pt x="12542" y="6686"/>
                  </a:cubicBezTo>
                  <a:cubicBezTo>
                    <a:pt x="15832" y="4114"/>
                    <a:pt x="18687" y="2057"/>
                    <a:pt x="2154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9718584" y="618066"/>
              <a:ext cx="314416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fill="norm" stroke="1" extrusionOk="0">
                  <a:moveTo>
                    <a:pt x="1094" y="21600"/>
                  </a:moveTo>
                  <a:cubicBezTo>
                    <a:pt x="514" y="19440"/>
                    <a:pt x="-66" y="17280"/>
                    <a:pt x="6" y="15840"/>
                  </a:cubicBezTo>
                  <a:cubicBezTo>
                    <a:pt x="79" y="14400"/>
                    <a:pt x="804" y="13680"/>
                    <a:pt x="3123" y="11880"/>
                  </a:cubicBezTo>
                  <a:cubicBezTo>
                    <a:pt x="5443" y="10080"/>
                    <a:pt x="9357" y="7200"/>
                    <a:pt x="12691" y="5040"/>
                  </a:cubicBezTo>
                  <a:cubicBezTo>
                    <a:pt x="16025" y="2880"/>
                    <a:pt x="18780" y="1440"/>
                    <a:pt x="2153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9866682" y="516466"/>
              <a:ext cx="77419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12595" y="0"/>
                  </a:moveTo>
                  <a:cubicBezTo>
                    <a:pt x="9093" y="0"/>
                    <a:pt x="5590" y="0"/>
                    <a:pt x="3255" y="340"/>
                  </a:cubicBezTo>
                  <a:cubicBezTo>
                    <a:pt x="920" y="679"/>
                    <a:pt x="-248" y="1358"/>
                    <a:pt x="44" y="3872"/>
                  </a:cubicBezTo>
                  <a:cubicBezTo>
                    <a:pt x="336" y="6385"/>
                    <a:pt x="2087" y="10732"/>
                    <a:pt x="5882" y="13992"/>
                  </a:cubicBezTo>
                  <a:cubicBezTo>
                    <a:pt x="9676" y="17253"/>
                    <a:pt x="15514" y="19426"/>
                    <a:pt x="2135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10171571" y="884766"/>
              <a:ext cx="388480" cy="6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15" fill="norm" stroke="1" extrusionOk="0">
                  <a:moveTo>
                    <a:pt x="1471" y="17876"/>
                  </a:moveTo>
                  <a:cubicBezTo>
                    <a:pt x="767" y="19366"/>
                    <a:pt x="62" y="20855"/>
                    <a:pt x="4" y="21228"/>
                  </a:cubicBezTo>
                  <a:cubicBezTo>
                    <a:pt x="-55" y="21600"/>
                    <a:pt x="532" y="20855"/>
                    <a:pt x="2704" y="17503"/>
                  </a:cubicBezTo>
                  <a:cubicBezTo>
                    <a:pt x="4875" y="14152"/>
                    <a:pt x="8632" y="8193"/>
                    <a:pt x="12036" y="4841"/>
                  </a:cubicBezTo>
                  <a:cubicBezTo>
                    <a:pt x="15441" y="1490"/>
                    <a:pt x="18493" y="745"/>
                    <a:pt x="2154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10714151" y="618066"/>
              <a:ext cx="258649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913" y="21600"/>
                  </a:moveTo>
                  <a:cubicBezTo>
                    <a:pt x="386" y="19385"/>
                    <a:pt x="-141" y="17169"/>
                    <a:pt x="35" y="15231"/>
                  </a:cubicBezTo>
                  <a:cubicBezTo>
                    <a:pt x="210" y="13292"/>
                    <a:pt x="1088" y="11631"/>
                    <a:pt x="4161" y="9415"/>
                  </a:cubicBezTo>
                  <a:cubicBezTo>
                    <a:pt x="7235" y="7200"/>
                    <a:pt x="12503" y="4431"/>
                    <a:pt x="15752" y="2769"/>
                  </a:cubicBezTo>
                  <a:cubicBezTo>
                    <a:pt x="19000" y="1108"/>
                    <a:pt x="20230" y="554"/>
                    <a:pt x="2145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10849704" y="516466"/>
              <a:ext cx="27846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1938"/>
                    <a:pt x="-1303" y="3877"/>
                    <a:pt x="240" y="7477"/>
                  </a:cubicBezTo>
                  <a:cubicBezTo>
                    <a:pt x="1783" y="11077"/>
                    <a:pt x="11040" y="16338"/>
                    <a:pt x="2029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11099799" y="904427"/>
              <a:ext cx="412751" cy="6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1392"/>
                  </a:moveTo>
                  <a:cubicBezTo>
                    <a:pt x="2658" y="14192"/>
                    <a:pt x="5317" y="6992"/>
                    <a:pt x="8418" y="3392"/>
                  </a:cubicBezTo>
                  <a:cubicBezTo>
                    <a:pt x="11520" y="-208"/>
                    <a:pt x="15065" y="-208"/>
                    <a:pt x="17335" y="152"/>
                  </a:cubicBezTo>
                  <a:cubicBezTo>
                    <a:pt x="19606" y="512"/>
                    <a:pt x="20603" y="1232"/>
                    <a:pt x="21600" y="19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11473143" y="593372"/>
              <a:ext cx="293408" cy="6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0753" fill="norm" stroke="1" extrusionOk="0">
                  <a:moveTo>
                    <a:pt x="96" y="20753"/>
                  </a:moveTo>
                  <a:cubicBezTo>
                    <a:pt x="-59" y="17577"/>
                    <a:pt x="-213" y="14400"/>
                    <a:pt x="1253" y="10588"/>
                  </a:cubicBezTo>
                  <a:cubicBezTo>
                    <a:pt x="2718" y="6777"/>
                    <a:pt x="5804" y="2329"/>
                    <a:pt x="9430" y="741"/>
                  </a:cubicBezTo>
                  <a:cubicBezTo>
                    <a:pt x="13056" y="-847"/>
                    <a:pt x="17221" y="424"/>
                    <a:pt x="21387" y="16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11658419" y="522816"/>
              <a:ext cx="6368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600" fill="norm" stroke="1" extrusionOk="0">
                  <a:moveTo>
                    <a:pt x="20963" y="0"/>
                  </a:moveTo>
                  <a:cubicBezTo>
                    <a:pt x="17479" y="147"/>
                    <a:pt x="13995" y="294"/>
                    <a:pt x="9466" y="1396"/>
                  </a:cubicBezTo>
                  <a:cubicBezTo>
                    <a:pt x="4937" y="2498"/>
                    <a:pt x="-637" y="4555"/>
                    <a:pt x="60" y="8082"/>
                  </a:cubicBezTo>
                  <a:cubicBezTo>
                    <a:pt x="757" y="11608"/>
                    <a:pt x="7724" y="16604"/>
                    <a:pt x="1469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11931649" y="970210"/>
              <a:ext cx="520701" cy="1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fill="norm" stroke="1" extrusionOk="0">
                  <a:moveTo>
                    <a:pt x="0" y="20609"/>
                  </a:moveTo>
                  <a:cubicBezTo>
                    <a:pt x="3161" y="17909"/>
                    <a:pt x="6322" y="15209"/>
                    <a:pt x="9702" y="11159"/>
                  </a:cubicBezTo>
                  <a:cubicBezTo>
                    <a:pt x="13083" y="7109"/>
                    <a:pt x="16683" y="1709"/>
                    <a:pt x="18702" y="359"/>
                  </a:cubicBezTo>
                  <a:cubicBezTo>
                    <a:pt x="20722" y="-991"/>
                    <a:pt x="21161" y="1709"/>
                    <a:pt x="21600" y="44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1027480" y="1502671"/>
              <a:ext cx="144305" cy="64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100" fill="norm" stroke="1" extrusionOk="0">
                  <a:moveTo>
                    <a:pt x="1088" y="9342"/>
                  </a:moveTo>
                  <a:cubicBezTo>
                    <a:pt x="2001" y="11224"/>
                    <a:pt x="2913" y="13105"/>
                    <a:pt x="3674" y="15021"/>
                  </a:cubicBezTo>
                  <a:cubicBezTo>
                    <a:pt x="4434" y="16937"/>
                    <a:pt x="5043" y="18888"/>
                    <a:pt x="5347" y="20038"/>
                  </a:cubicBezTo>
                  <a:cubicBezTo>
                    <a:pt x="5651" y="21188"/>
                    <a:pt x="5651" y="21536"/>
                    <a:pt x="4891" y="20421"/>
                  </a:cubicBezTo>
                  <a:cubicBezTo>
                    <a:pt x="4130" y="19306"/>
                    <a:pt x="2609" y="16728"/>
                    <a:pt x="1544" y="13976"/>
                  </a:cubicBezTo>
                  <a:cubicBezTo>
                    <a:pt x="479" y="11224"/>
                    <a:pt x="-129" y="8297"/>
                    <a:pt x="23" y="6068"/>
                  </a:cubicBezTo>
                  <a:cubicBezTo>
                    <a:pt x="175" y="3838"/>
                    <a:pt x="1088" y="2305"/>
                    <a:pt x="2153" y="1399"/>
                  </a:cubicBezTo>
                  <a:cubicBezTo>
                    <a:pt x="3217" y="493"/>
                    <a:pt x="4434" y="215"/>
                    <a:pt x="6108" y="75"/>
                  </a:cubicBezTo>
                  <a:cubicBezTo>
                    <a:pt x="7781" y="-64"/>
                    <a:pt x="9910" y="-64"/>
                    <a:pt x="12801" y="563"/>
                  </a:cubicBezTo>
                  <a:cubicBezTo>
                    <a:pt x="15691" y="1190"/>
                    <a:pt x="19341" y="2444"/>
                    <a:pt x="20406" y="3908"/>
                  </a:cubicBezTo>
                  <a:cubicBezTo>
                    <a:pt x="21471" y="5371"/>
                    <a:pt x="19950" y="7043"/>
                    <a:pt x="16451" y="8193"/>
                  </a:cubicBezTo>
                  <a:cubicBezTo>
                    <a:pt x="12953" y="9342"/>
                    <a:pt x="7477" y="9970"/>
                    <a:pt x="2001" y="105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1158030" y="1818216"/>
              <a:ext cx="207220" cy="26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40" fill="norm" stroke="1" extrusionOk="0">
                  <a:moveTo>
                    <a:pt x="1069" y="6221"/>
                  </a:moveTo>
                  <a:cubicBezTo>
                    <a:pt x="415" y="5530"/>
                    <a:pt x="-240" y="4838"/>
                    <a:pt x="87" y="4493"/>
                  </a:cubicBezTo>
                  <a:cubicBezTo>
                    <a:pt x="415" y="4147"/>
                    <a:pt x="1724" y="4147"/>
                    <a:pt x="4560" y="5357"/>
                  </a:cubicBezTo>
                  <a:cubicBezTo>
                    <a:pt x="7396" y="6566"/>
                    <a:pt x="11760" y="8986"/>
                    <a:pt x="14160" y="11664"/>
                  </a:cubicBezTo>
                  <a:cubicBezTo>
                    <a:pt x="16560" y="14342"/>
                    <a:pt x="16996" y="17280"/>
                    <a:pt x="16778" y="19094"/>
                  </a:cubicBezTo>
                  <a:cubicBezTo>
                    <a:pt x="16560" y="20909"/>
                    <a:pt x="15687" y="21600"/>
                    <a:pt x="14378" y="21254"/>
                  </a:cubicBezTo>
                  <a:cubicBezTo>
                    <a:pt x="13069" y="20909"/>
                    <a:pt x="11324" y="19526"/>
                    <a:pt x="10669" y="16934"/>
                  </a:cubicBezTo>
                  <a:cubicBezTo>
                    <a:pt x="10015" y="14342"/>
                    <a:pt x="10451" y="10541"/>
                    <a:pt x="12415" y="7517"/>
                  </a:cubicBezTo>
                  <a:cubicBezTo>
                    <a:pt x="14378" y="4493"/>
                    <a:pt x="17869" y="2246"/>
                    <a:pt x="2136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1423775" y="1609411"/>
              <a:ext cx="233575" cy="48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31" fill="norm" stroke="1" extrusionOk="0">
                  <a:moveTo>
                    <a:pt x="12603" y="1381"/>
                  </a:moveTo>
                  <a:cubicBezTo>
                    <a:pt x="11832" y="815"/>
                    <a:pt x="11061" y="249"/>
                    <a:pt x="10193" y="61"/>
                  </a:cubicBezTo>
                  <a:cubicBezTo>
                    <a:pt x="9325" y="-128"/>
                    <a:pt x="8361" y="61"/>
                    <a:pt x="6721" y="1475"/>
                  </a:cubicBezTo>
                  <a:cubicBezTo>
                    <a:pt x="5082" y="2890"/>
                    <a:pt x="2768" y="5531"/>
                    <a:pt x="1418" y="8172"/>
                  </a:cubicBezTo>
                  <a:cubicBezTo>
                    <a:pt x="68" y="10813"/>
                    <a:pt x="-318" y="13455"/>
                    <a:pt x="261" y="15530"/>
                  </a:cubicBezTo>
                  <a:cubicBezTo>
                    <a:pt x="839" y="17605"/>
                    <a:pt x="2382" y="19114"/>
                    <a:pt x="5371" y="20057"/>
                  </a:cubicBezTo>
                  <a:cubicBezTo>
                    <a:pt x="8361" y="21000"/>
                    <a:pt x="12796" y="21378"/>
                    <a:pt x="15689" y="21425"/>
                  </a:cubicBezTo>
                  <a:cubicBezTo>
                    <a:pt x="18582" y="21472"/>
                    <a:pt x="19932" y="21189"/>
                    <a:pt x="21282" y="209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1679340" y="1821641"/>
              <a:ext cx="289160" cy="19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0899" fill="norm" stroke="1" extrusionOk="0">
                  <a:moveTo>
                    <a:pt x="11133" y="5771"/>
                  </a:moveTo>
                  <a:cubicBezTo>
                    <a:pt x="10503" y="3952"/>
                    <a:pt x="9872" y="2133"/>
                    <a:pt x="8847" y="997"/>
                  </a:cubicBezTo>
                  <a:cubicBezTo>
                    <a:pt x="7822" y="-140"/>
                    <a:pt x="6403" y="-595"/>
                    <a:pt x="4984" y="1224"/>
                  </a:cubicBezTo>
                  <a:cubicBezTo>
                    <a:pt x="3565" y="3043"/>
                    <a:pt x="2146" y="7136"/>
                    <a:pt x="1279" y="10432"/>
                  </a:cubicBezTo>
                  <a:cubicBezTo>
                    <a:pt x="412" y="13729"/>
                    <a:pt x="97" y="16230"/>
                    <a:pt x="18" y="18049"/>
                  </a:cubicBezTo>
                  <a:cubicBezTo>
                    <a:pt x="-61" y="19868"/>
                    <a:pt x="97" y="21005"/>
                    <a:pt x="1121" y="20891"/>
                  </a:cubicBezTo>
                  <a:cubicBezTo>
                    <a:pt x="2146" y="20778"/>
                    <a:pt x="4038" y="19413"/>
                    <a:pt x="5694" y="16571"/>
                  </a:cubicBezTo>
                  <a:cubicBezTo>
                    <a:pt x="7349" y="13729"/>
                    <a:pt x="8768" y="9409"/>
                    <a:pt x="9635" y="6226"/>
                  </a:cubicBezTo>
                  <a:cubicBezTo>
                    <a:pt x="10503" y="3043"/>
                    <a:pt x="10818" y="997"/>
                    <a:pt x="10975" y="542"/>
                  </a:cubicBezTo>
                  <a:cubicBezTo>
                    <a:pt x="11133" y="87"/>
                    <a:pt x="11133" y="1224"/>
                    <a:pt x="11212" y="4180"/>
                  </a:cubicBezTo>
                  <a:cubicBezTo>
                    <a:pt x="11291" y="7136"/>
                    <a:pt x="11448" y="11910"/>
                    <a:pt x="12079" y="15207"/>
                  </a:cubicBezTo>
                  <a:cubicBezTo>
                    <a:pt x="12710" y="18504"/>
                    <a:pt x="13813" y="20323"/>
                    <a:pt x="15469" y="19300"/>
                  </a:cubicBezTo>
                  <a:cubicBezTo>
                    <a:pt x="17124" y="18277"/>
                    <a:pt x="19332" y="14411"/>
                    <a:pt x="21539" y="10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1988293" y="1570566"/>
              <a:ext cx="119907" cy="44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555" fill="norm" stroke="1" extrusionOk="0">
                  <a:moveTo>
                    <a:pt x="6573" y="0"/>
                  </a:moveTo>
                  <a:cubicBezTo>
                    <a:pt x="3966" y="1420"/>
                    <a:pt x="1359" y="2839"/>
                    <a:pt x="428" y="5527"/>
                  </a:cubicBezTo>
                  <a:cubicBezTo>
                    <a:pt x="-503" y="8214"/>
                    <a:pt x="242" y="12169"/>
                    <a:pt x="1173" y="14907"/>
                  </a:cubicBezTo>
                  <a:cubicBezTo>
                    <a:pt x="2104" y="17645"/>
                    <a:pt x="3221" y="19166"/>
                    <a:pt x="4711" y="20130"/>
                  </a:cubicBezTo>
                  <a:cubicBezTo>
                    <a:pt x="6200" y="21093"/>
                    <a:pt x="8063" y="21499"/>
                    <a:pt x="9738" y="21549"/>
                  </a:cubicBezTo>
                  <a:cubicBezTo>
                    <a:pt x="11414" y="21600"/>
                    <a:pt x="12904" y="21296"/>
                    <a:pt x="14766" y="20282"/>
                  </a:cubicBezTo>
                  <a:cubicBezTo>
                    <a:pt x="16628" y="19268"/>
                    <a:pt x="18863" y="17544"/>
                    <a:pt x="21097" y="158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1949177" y="1767416"/>
              <a:ext cx="228873" cy="4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081" fill="norm" stroke="1" extrusionOk="0">
                  <a:moveTo>
                    <a:pt x="4781" y="10800"/>
                  </a:moveTo>
                  <a:cubicBezTo>
                    <a:pt x="3790" y="11700"/>
                    <a:pt x="2799" y="12600"/>
                    <a:pt x="1809" y="14400"/>
                  </a:cubicBezTo>
                  <a:cubicBezTo>
                    <a:pt x="818" y="16200"/>
                    <a:pt x="-173" y="18900"/>
                    <a:pt x="25" y="20250"/>
                  </a:cubicBezTo>
                  <a:cubicBezTo>
                    <a:pt x="223" y="21600"/>
                    <a:pt x="1610" y="21600"/>
                    <a:pt x="5376" y="18000"/>
                  </a:cubicBezTo>
                  <a:cubicBezTo>
                    <a:pt x="9141" y="14400"/>
                    <a:pt x="15284" y="7200"/>
                    <a:pt x="214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2705100" y="1591500"/>
              <a:ext cx="44450" cy="43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6171" y="1165"/>
                  </a:moveTo>
                  <a:cubicBezTo>
                    <a:pt x="4114" y="536"/>
                    <a:pt x="2057" y="-93"/>
                    <a:pt x="1029" y="12"/>
                  </a:cubicBezTo>
                  <a:cubicBezTo>
                    <a:pt x="0" y="117"/>
                    <a:pt x="0" y="956"/>
                    <a:pt x="0" y="3682"/>
                  </a:cubicBezTo>
                  <a:cubicBezTo>
                    <a:pt x="0" y="6408"/>
                    <a:pt x="0" y="11022"/>
                    <a:pt x="0" y="14010"/>
                  </a:cubicBezTo>
                  <a:cubicBezTo>
                    <a:pt x="0" y="16998"/>
                    <a:pt x="0" y="18361"/>
                    <a:pt x="1029" y="19357"/>
                  </a:cubicBezTo>
                  <a:cubicBezTo>
                    <a:pt x="2057" y="20354"/>
                    <a:pt x="4114" y="20983"/>
                    <a:pt x="7714" y="21245"/>
                  </a:cubicBezTo>
                  <a:cubicBezTo>
                    <a:pt x="11314" y="21507"/>
                    <a:pt x="16457" y="21402"/>
                    <a:pt x="21600" y="21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2800350" y="1739106"/>
              <a:ext cx="494121" cy="26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194" fill="norm" stroke="1" extrusionOk="0">
                  <a:moveTo>
                    <a:pt x="0" y="10358"/>
                  </a:moveTo>
                  <a:cubicBezTo>
                    <a:pt x="369" y="10864"/>
                    <a:pt x="738" y="11370"/>
                    <a:pt x="1662" y="11117"/>
                  </a:cubicBezTo>
                  <a:cubicBezTo>
                    <a:pt x="2585" y="10864"/>
                    <a:pt x="4062" y="9851"/>
                    <a:pt x="4985" y="8586"/>
                  </a:cubicBezTo>
                  <a:cubicBezTo>
                    <a:pt x="5908" y="7320"/>
                    <a:pt x="6277" y="5801"/>
                    <a:pt x="6323" y="4704"/>
                  </a:cubicBezTo>
                  <a:cubicBezTo>
                    <a:pt x="6369" y="3607"/>
                    <a:pt x="6092" y="2932"/>
                    <a:pt x="5538" y="2932"/>
                  </a:cubicBezTo>
                  <a:cubicBezTo>
                    <a:pt x="4985" y="2932"/>
                    <a:pt x="4154" y="3607"/>
                    <a:pt x="3508" y="5886"/>
                  </a:cubicBezTo>
                  <a:cubicBezTo>
                    <a:pt x="2862" y="8164"/>
                    <a:pt x="2400" y="12045"/>
                    <a:pt x="2215" y="14408"/>
                  </a:cubicBezTo>
                  <a:cubicBezTo>
                    <a:pt x="2031" y="16770"/>
                    <a:pt x="2123" y="17614"/>
                    <a:pt x="2446" y="18289"/>
                  </a:cubicBezTo>
                  <a:cubicBezTo>
                    <a:pt x="2769" y="18964"/>
                    <a:pt x="3323" y="19470"/>
                    <a:pt x="4662" y="18879"/>
                  </a:cubicBezTo>
                  <a:cubicBezTo>
                    <a:pt x="6000" y="18289"/>
                    <a:pt x="8123" y="16601"/>
                    <a:pt x="9738" y="14745"/>
                  </a:cubicBezTo>
                  <a:cubicBezTo>
                    <a:pt x="11354" y="12889"/>
                    <a:pt x="12462" y="10864"/>
                    <a:pt x="13108" y="9092"/>
                  </a:cubicBezTo>
                  <a:cubicBezTo>
                    <a:pt x="13754" y="7320"/>
                    <a:pt x="13938" y="5801"/>
                    <a:pt x="13800" y="4958"/>
                  </a:cubicBezTo>
                  <a:cubicBezTo>
                    <a:pt x="13662" y="4114"/>
                    <a:pt x="13200" y="3945"/>
                    <a:pt x="12738" y="3861"/>
                  </a:cubicBezTo>
                  <a:cubicBezTo>
                    <a:pt x="12277" y="3776"/>
                    <a:pt x="11815" y="3776"/>
                    <a:pt x="11169" y="4789"/>
                  </a:cubicBezTo>
                  <a:cubicBezTo>
                    <a:pt x="10523" y="5801"/>
                    <a:pt x="9692" y="7826"/>
                    <a:pt x="9231" y="9261"/>
                  </a:cubicBezTo>
                  <a:cubicBezTo>
                    <a:pt x="8769" y="10695"/>
                    <a:pt x="8677" y="11539"/>
                    <a:pt x="8677" y="12383"/>
                  </a:cubicBezTo>
                  <a:cubicBezTo>
                    <a:pt x="8677" y="13226"/>
                    <a:pt x="8769" y="14070"/>
                    <a:pt x="9046" y="14492"/>
                  </a:cubicBezTo>
                  <a:cubicBezTo>
                    <a:pt x="9323" y="14914"/>
                    <a:pt x="9785" y="14914"/>
                    <a:pt x="10246" y="14661"/>
                  </a:cubicBezTo>
                  <a:cubicBezTo>
                    <a:pt x="10708" y="14408"/>
                    <a:pt x="11169" y="13901"/>
                    <a:pt x="11677" y="13058"/>
                  </a:cubicBezTo>
                  <a:cubicBezTo>
                    <a:pt x="12185" y="12214"/>
                    <a:pt x="12738" y="11033"/>
                    <a:pt x="13015" y="11033"/>
                  </a:cubicBezTo>
                  <a:cubicBezTo>
                    <a:pt x="13292" y="11033"/>
                    <a:pt x="13292" y="12214"/>
                    <a:pt x="13569" y="12889"/>
                  </a:cubicBezTo>
                  <a:cubicBezTo>
                    <a:pt x="13846" y="13564"/>
                    <a:pt x="14400" y="13733"/>
                    <a:pt x="15554" y="12889"/>
                  </a:cubicBezTo>
                  <a:cubicBezTo>
                    <a:pt x="16708" y="12045"/>
                    <a:pt x="18462" y="10189"/>
                    <a:pt x="19477" y="8333"/>
                  </a:cubicBezTo>
                  <a:cubicBezTo>
                    <a:pt x="20492" y="6476"/>
                    <a:pt x="20769" y="4620"/>
                    <a:pt x="20862" y="3270"/>
                  </a:cubicBezTo>
                  <a:cubicBezTo>
                    <a:pt x="20954" y="1920"/>
                    <a:pt x="20862" y="1076"/>
                    <a:pt x="20538" y="570"/>
                  </a:cubicBezTo>
                  <a:cubicBezTo>
                    <a:pt x="20215" y="64"/>
                    <a:pt x="19662" y="-105"/>
                    <a:pt x="19154" y="64"/>
                  </a:cubicBezTo>
                  <a:cubicBezTo>
                    <a:pt x="18646" y="232"/>
                    <a:pt x="18185" y="739"/>
                    <a:pt x="17908" y="1498"/>
                  </a:cubicBezTo>
                  <a:cubicBezTo>
                    <a:pt x="17631" y="2257"/>
                    <a:pt x="17538" y="3270"/>
                    <a:pt x="17954" y="4789"/>
                  </a:cubicBezTo>
                  <a:cubicBezTo>
                    <a:pt x="18369" y="6307"/>
                    <a:pt x="19292" y="8333"/>
                    <a:pt x="19985" y="10611"/>
                  </a:cubicBezTo>
                  <a:cubicBezTo>
                    <a:pt x="20677" y="12889"/>
                    <a:pt x="21138" y="15420"/>
                    <a:pt x="21369" y="17108"/>
                  </a:cubicBezTo>
                  <a:cubicBezTo>
                    <a:pt x="21600" y="18795"/>
                    <a:pt x="21600" y="19639"/>
                    <a:pt x="21415" y="20314"/>
                  </a:cubicBezTo>
                  <a:cubicBezTo>
                    <a:pt x="21231" y="20989"/>
                    <a:pt x="20862" y="21495"/>
                    <a:pt x="20354" y="20989"/>
                  </a:cubicBezTo>
                  <a:cubicBezTo>
                    <a:pt x="19846" y="20483"/>
                    <a:pt x="19200" y="18964"/>
                    <a:pt x="18554" y="174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3400705" y="1456266"/>
              <a:ext cx="136246" cy="53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00" fill="norm" stroke="1" extrusionOk="0">
                  <a:moveTo>
                    <a:pt x="12418" y="0"/>
                  </a:moveTo>
                  <a:cubicBezTo>
                    <a:pt x="10092" y="1016"/>
                    <a:pt x="7765" y="2033"/>
                    <a:pt x="6104" y="3981"/>
                  </a:cubicBezTo>
                  <a:cubicBezTo>
                    <a:pt x="4442" y="5929"/>
                    <a:pt x="3445" y="8809"/>
                    <a:pt x="2448" y="11647"/>
                  </a:cubicBezTo>
                  <a:cubicBezTo>
                    <a:pt x="1452" y="14485"/>
                    <a:pt x="455" y="17280"/>
                    <a:pt x="122" y="18932"/>
                  </a:cubicBezTo>
                  <a:cubicBezTo>
                    <a:pt x="-210" y="20584"/>
                    <a:pt x="122" y="21092"/>
                    <a:pt x="1285" y="21346"/>
                  </a:cubicBezTo>
                  <a:cubicBezTo>
                    <a:pt x="2448" y="21600"/>
                    <a:pt x="4442" y="21600"/>
                    <a:pt x="7932" y="20880"/>
                  </a:cubicBezTo>
                  <a:cubicBezTo>
                    <a:pt x="11421" y="20160"/>
                    <a:pt x="16405" y="18720"/>
                    <a:pt x="21390" y="172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3382433" y="1722966"/>
              <a:ext cx="205317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67" y="21600"/>
                  </a:moveTo>
                  <a:cubicBezTo>
                    <a:pt x="4454" y="20160"/>
                    <a:pt x="3340" y="18720"/>
                    <a:pt x="2227" y="18720"/>
                  </a:cubicBezTo>
                  <a:cubicBezTo>
                    <a:pt x="1113" y="18720"/>
                    <a:pt x="0" y="20160"/>
                    <a:pt x="0" y="20880"/>
                  </a:cubicBezTo>
                  <a:cubicBezTo>
                    <a:pt x="0" y="21600"/>
                    <a:pt x="1113" y="21600"/>
                    <a:pt x="4899" y="18000"/>
                  </a:cubicBezTo>
                  <a:cubicBezTo>
                    <a:pt x="8685" y="14400"/>
                    <a:pt x="15142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4044950" y="1604433"/>
              <a:ext cx="239381" cy="39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66" fill="norm" stroke="1" extrusionOk="0">
                  <a:moveTo>
                    <a:pt x="0" y="2615"/>
                  </a:moveTo>
                  <a:cubicBezTo>
                    <a:pt x="0" y="2046"/>
                    <a:pt x="0" y="1478"/>
                    <a:pt x="1137" y="966"/>
                  </a:cubicBezTo>
                  <a:cubicBezTo>
                    <a:pt x="2274" y="455"/>
                    <a:pt x="4547" y="0"/>
                    <a:pt x="6916" y="0"/>
                  </a:cubicBezTo>
                  <a:cubicBezTo>
                    <a:pt x="9284" y="0"/>
                    <a:pt x="11747" y="455"/>
                    <a:pt x="12884" y="1421"/>
                  </a:cubicBezTo>
                  <a:cubicBezTo>
                    <a:pt x="14021" y="2387"/>
                    <a:pt x="13832" y="3865"/>
                    <a:pt x="12316" y="5400"/>
                  </a:cubicBezTo>
                  <a:cubicBezTo>
                    <a:pt x="10800" y="6935"/>
                    <a:pt x="7958" y="8526"/>
                    <a:pt x="6158" y="9493"/>
                  </a:cubicBezTo>
                  <a:cubicBezTo>
                    <a:pt x="4358" y="10459"/>
                    <a:pt x="3600" y="10800"/>
                    <a:pt x="3600" y="11141"/>
                  </a:cubicBezTo>
                  <a:cubicBezTo>
                    <a:pt x="3600" y="11482"/>
                    <a:pt x="4358" y="11823"/>
                    <a:pt x="7105" y="12789"/>
                  </a:cubicBezTo>
                  <a:cubicBezTo>
                    <a:pt x="9853" y="13756"/>
                    <a:pt x="14589" y="15347"/>
                    <a:pt x="17337" y="16427"/>
                  </a:cubicBezTo>
                  <a:cubicBezTo>
                    <a:pt x="20084" y="17507"/>
                    <a:pt x="20842" y="18076"/>
                    <a:pt x="21221" y="18701"/>
                  </a:cubicBezTo>
                  <a:cubicBezTo>
                    <a:pt x="21600" y="19326"/>
                    <a:pt x="21600" y="20008"/>
                    <a:pt x="19989" y="20577"/>
                  </a:cubicBezTo>
                  <a:cubicBezTo>
                    <a:pt x="18379" y="21145"/>
                    <a:pt x="15158" y="21600"/>
                    <a:pt x="12316" y="21429"/>
                  </a:cubicBezTo>
                  <a:cubicBezTo>
                    <a:pt x="9474" y="21259"/>
                    <a:pt x="7011" y="20463"/>
                    <a:pt x="4547" y="196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5041899" y="1805516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5111749" y="1849966"/>
              <a:ext cx="444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6147741" y="1900766"/>
              <a:ext cx="1810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1694"/>
                    <a:pt x="-1068" y="3388"/>
                    <a:pt x="132" y="6988"/>
                  </a:cubicBezTo>
                  <a:cubicBezTo>
                    <a:pt x="1332" y="10588"/>
                    <a:pt x="10932" y="16094"/>
                    <a:pt x="2053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6203949" y="1900766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7010399" y="1900766"/>
              <a:ext cx="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7079687" y="1926166"/>
              <a:ext cx="19614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950"/>
                    <a:pt x="2735" y="9900"/>
                    <a:pt x="575" y="13500"/>
                  </a:cubicBezTo>
                  <a:cubicBezTo>
                    <a:pt x="-1585" y="17100"/>
                    <a:pt x="2735" y="19350"/>
                    <a:pt x="70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7741562" y="1938866"/>
              <a:ext cx="75289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5142" y="0"/>
                  </a:moveTo>
                  <a:cubicBezTo>
                    <a:pt x="3342" y="1636"/>
                    <a:pt x="1542" y="3273"/>
                    <a:pt x="642" y="4909"/>
                  </a:cubicBezTo>
                  <a:cubicBezTo>
                    <a:pt x="-258" y="6545"/>
                    <a:pt x="-258" y="8182"/>
                    <a:pt x="942" y="9655"/>
                  </a:cubicBezTo>
                  <a:cubicBezTo>
                    <a:pt x="2142" y="11127"/>
                    <a:pt x="4542" y="12436"/>
                    <a:pt x="6942" y="11945"/>
                  </a:cubicBezTo>
                  <a:cubicBezTo>
                    <a:pt x="9342" y="11455"/>
                    <a:pt x="11742" y="9164"/>
                    <a:pt x="12642" y="9000"/>
                  </a:cubicBezTo>
                  <a:cubicBezTo>
                    <a:pt x="13542" y="8836"/>
                    <a:pt x="12942" y="10800"/>
                    <a:pt x="12642" y="12600"/>
                  </a:cubicBezTo>
                  <a:cubicBezTo>
                    <a:pt x="12342" y="14400"/>
                    <a:pt x="12342" y="16036"/>
                    <a:pt x="13842" y="17509"/>
                  </a:cubicBezTo>
                  <a:cubicBezTo>
                    <a:pt x="15342" y="18982"/>
                    <a:pt x="18342" y="20291"/>
                    <a:pt x="2134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7956549" y="1665816"/>
              <a:ext cx="147157" cy="6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0" y="0"/>
                  </a:moveTo>
                  <a:cubicBezTo>
                    <a:pt x="5554" y="2046"/>
                    <a:pt x="11109" y="4093"/>
                    <a:pt x="15120" y="6328"/>
                  </a:cubicBezTo>
                  <a:cubicBezTo>
                    <a:pt x="19131" y="8564"/>
                    <a:pt x="21600" y="10989"/>
                    <a:pt x="21446" y="13377"/>
                  </a:cubicBezTo>
                  <a:cubicBezTo>
                    <a:pt x="21291" y="15764"/>
                    <a:pt x="18514" y="18114"/>
                    <a:pt x="16046" y="19478"/>
                  </a:cubicBezTo>
                  <a:cubicBezTo>
                    <a:pt x="13577" y="20842"/>
                    <a:pt x="11417" y="21221"/>
                    <a:pt x="925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8375649" y="1957916"/>
              <a:ext cx="146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8394699" y="2125133"/>
              <a:ext cx="241301" cy="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05" y="10800"/>
                    <a:pt x="10611" y="0"/>
                    <a:pt x="14211" y="0"/>
                  </a:cubicBezTo>
                  <a:cubicBezTo>
                    <a:pt x="17811" y="0"/>
                    <a:pt x="19705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0" y="2713566"/>
              <a:ext cx="12192000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257"/>
                  </a:moveTo>
                  <a:cubicBezTo>
                    <a:pt x="158" y="9257"/>
                    <a:pt x="315" y="9257"/>
                    <a:pt x="459" y="9331"/>
                  </a:cubicBezTo>
                  <a:cubicBezTo>
                    <a:pt x="604" y="9404"/>
                    <a:pt x="735" y="9551"/>
                    <a:pt x="868" y="9624"/>
                  </a:cubicBezTo>
                  <a:cubicBezTo>
                    <a:pt x="1001" y="9698"/>
                    <a:pt x="1136" y="9698"/>
                    <a:pt x="1281" y="9624"/>
                  </a:cubicBezTo>
                  <a:cubicBezTo>
                    <a:pt x="1425" y="9551"/>
                    <a:pt x="1579" y="9404"/>
                    <a:pt x="1723" y="9184"/>
                  </a:cubicBezTo>
                  <a:cubicBezTo>
                    <a:pt x="1868" y="8963"/>
                    <a:pt x="2002" y="8669"/>
                    <a:pt x="2141" y="8302"/>
                  </a:cubicBezTo>
                  <a:cubicBezTo>
                    <a:pt x="2280" y="7935"/>
                    <a:pt x="2422" y="7494"/>
                    <a:pt x="2565" y="7127"/>
                  </a:cubicBezTo>
                  <a:cubicBezTo>
                    <a:pt x="2708" y="6759"/>
                    <a:pt x="2850" y="6465"/>
                    <a:pt x="2998" y="6245"/>
                  </a:cubicBezTo>
                  <a:cubicBezTo>
                    <a:pt x="3146" y="6024"/>
                    <a:pt x="3300" y="5878"/>
                    <a:pt x="3456" y="5731"/>
                  </a:cubicBezTo>
                  <a:cubicBezTo>
                    <a:pt x="3611" y="5584"/>
                    <a:pt x="3769" y="5437"/>
                    <a:pt x="3930" y="5363"/>
                  </a:cubicBezTo>
                  <a:cubicBezTo>
                    <a:pt x="4091" y="5290"/>
                    <a:pt x="4256" y="5290"/>
                    <a:pt x="4397" y="5216"/>
                  </a:cubicBezTo>
                  <a:cubicBezTo>
                    <a:pt x="4538" y="5143"/>
                    <a:pt x="4654" y="4996"/>
                    <a:pt x="4776" y="4849"/>
                  </a:cubicBezTo>
                  <a:cubicBezTo>
                    <a:pt x="4898" y="4702"/>
                    <a:pt x="5025" y="4555"/>
                    <a:pt x="5152" y="4408"/>
                  </a:cubicBezTo>
                  <a:cubicBezTo>
                    <a:pt x="5280" y="4261"/>
                    <a:pt x="5407" y="4114"/>
                    <a:pt x="5542" y="3967"/>
                  </a:cubicBezTo>
                  <a:cubicBezTo>
                    <a:pt x="5677" y="3820"/>
                    <a:pt x="5820" y="3673"/>
                    <a:pt x="5953" y="3453"/>
                  </a:cubicBezTo>
                  <a:cubicBezTo>
                    <a:pt x="6086" y="3233"/>
                    <a:pt x="6210" y="2939"/>
                    <a:pt x="6345" y="2718"/>
                  </a:cubicBezTo>
                  <a:cubicBezTo>
                    <a:pt x="6480" y="2498"/>
                    <a:pt x="6626" y="2351"/>
                    <a:pt x="6763" y="2204"/>
                  </a:cubicBezTo>
                  <a:cubicBezTo>
                    <a:pt x="6900" y="2057"/>
                    <a:pt x="7028" y="1910"/>
                    <a:pt x="7164" y="1690"/>
                  </a:cubicBezTo>
                  <a:cubicBezTo>
                    <a:pt x="7301" y="1469"/>
                    <a:pt x="7448" y="1176"/>
                    <a:pt x="7590" y="955"/>
                  </a:cubicBezTo>
                  <a:cubicBezTo>
                    <a:pt x="7732" y="735"/>
                    <a:pt x="7871" y="588"/>
                    <a:pt x="8012" y="441"/>
                  </a:cubicBezTo>
                  <a:cubicBezTo>
                    <a:pt x="8153" y="294"/>
                    <a:pt x="8295" y="147"/>
                    <a:pt x="8439" y="73"/>
                  </a:cubicBezTo>
                  <a:cubicBezTo>
                    <a:pt x="8584" y="0"/>
                    <a:pt x="8730" y="0"/>
                    <a:pt x="8878" y="0"/>
                  </a:cubicBezTo>
                  <a:cubicBezTo>
                    <a:pt x="9026" y="0"/>
                    <a:pt x="9176" y="0"/>
                    <a:pt x="9326" y="0"/>
                  </a:cubicBezTo>
                  <a:cubicBezTo>
                    <a:pt x="9476" y="0"/>
                    <a:pt x="9626" y="0"/>
                    <a:pt x="9780" y="73"/>
                  </a:cubicBezTo>
                  <a:cubicBezTo>
                    <a:pt x="9934" y="147"/>
                    <a:pt x="10091" y="294"/>
                    <a:pt x="10245" y="441"/>
                  </a:cubicBezTo>
                  <a:cubicBezTo>
                    <a:pt x="10399" y="588"/>
                    <a:pt x="10549" y="735"/>
                    <a:pt x="10701" y="882"/>
                  </a:cubicBezTo>
                  <a:cubicBezTo>
                    <a:pt x="10853" y="1029"/>
                    <a:pt x="11006" y="1176"/>
                    <a:pt x="11158" y="1396"/>
                  </a:cubicBezTo>
                  <a:cubicBezTo>
                    <a:pt x="11310" y="1616"/>
                    <a:pt x="11460" y="1910"/>
                    <a:pt x="11610" y="2131"/>
                  </a:cubicBezTo>
                  <a:cubicBezTo>
                    <a:pt x="11760" y="2351"/>
                    <a:pt x="11910" y="2498"/>
                    <a:pt x="12056" y="2718"/>
                  </a:cubicBezTo>
                  <a:cubicBezTo>
                    <a:pt x="12202" y="2939"/>
                    <a:pt x="12345" y="3233"/>
                    <a:pt x="12493" y="3453"/>
                  </a:cubicBezTo>
                  <a:cubicBezTo>
                    <a:pt x="12641" y="3673"/>
                    <a:pt x="12795" y="3820"/>
                    <a:pt x="12947" y="3967"/>
                  </a:cubicBezTo>
                  <a:cubicBezTo>
                    <a:pt x="13099" y="4114"/>
                    <a:pt x="13249" y="4261"/>
                    <a:pt x="13403" y="4408"/>
                  </a:cubicBezTo>
                  <a:cubicBezTo>
                    <a:pt x="13556" y="4555"/>
                    <a:pt x="13714" y="4702"/>
                    <a:pt x="13871" y="4776"/>
                  </a:cubicBezTo>
                  <a:cubicBezTo>
                    <a:pt x="14029" y="4849"/>
                    <a:pt x="14186" y="4849"/>
                    <a:pt x="14349" y="4922"/>
                  </a:cubicBezTo>
                  <a:cubicBezTo>
                    <a:pt x="14512" y="4996"/>
                    <a:pt x="14681" y="5143"/>
                    <a:pt x="14846" y="5216"/>
                  </a:cubicBezTo>
                  <a:cubicBezTo>
                    <a:pt x="15011" y="5290"/>
                    <a:pt x="15172" y="5290"/>
                    <a:pt x="15298" y="5290"/>
                  </a:cubicBezTo>
                  <a:cubicBezTo>
                    <a:pt x="15424" y="5290"/>
                    <a:pt x="15514" y="5290"/>
                    <a:pt x="15641" y="5363"/>
                  </a:cubicBezTo>
                  <a:cubicBezTo>
                    <a:pt x="15769" y="5437"/>
                    <a:pt x="15934" y="5584"/>
                    <a:pt x="16099" y="5731"/>
                  </a:cubicBezTo>
                  <a:cubicBezTo>
                    <a:pt x="16264" y="5878"/>
                    <a:pt x="16429" y="6024"/>
                    <a:pt x="16553" y="6171"/>
                  </a:cubicBezTo>
                  <a:cubicBezTo>
                    <a:pt x="16676" y="6318"/>
                    <a:pt x="16759" y="6465"/>
                    <a:pt x="16845" y="6612"/>
                  </a:cubicBezTo>
                  <a:cubicBezTo>
                    <a:pt x="16931" y="6759"/>
                    <a:pt x="17021" y="6906"/>
                    <a:pt x="17106" y="7127"/>
                  </a:cubicBezTo>
                  <a:cubicBezTo>
                    <a:pt x="17190" y="7347"/>
                    <a:pt x="17269" y="7641"/>
                    <a:pt x="17353" y="7861"/>
                  </a:cubicBezTo>
                  <a:cubicBezTo>
                    <a:pt x="17438" y="8082"/>
                    <a:pt x="17528" y="8229"/>
                    <a:pt x="17614" y="8449"/>
                  </a:cubicBezTo>
                  <a:cubicBezTo>
                    <a:pt x="17700" y="8669"/>
                    <a:pt x="17782" y="8963"/>
                    <a:pt x="17906" y="9404"/>
                  </a:cubicBezTo>
                  <a:cubicBezTo>
                    <a:pt x="18030" y="9845"/>
                    <a:pt x="18195" y="10433"/>
                    <a:pt x="18362" y="11020"/>
                  </a:cubicBezTo>
                  <a:cubicBezTo>
                    <a:pt x="18529" y="11608"/>
                    <a:pt x="18698" y="12196"/>
                    <a:pt x="18861" y="12784"/>
                  </a:cubicBezTo>
                  <a:cubicBezTo>
                    <a:pt x="19024" y="13371"/>
                    <a:pt x="19181" y="13959"/>
                    <a:pt x="19337" y="14473"/>
                  </a:cubicBezTo>
                  <a:cubicBezTo>
                    <a:pt x="19492" y="14988"/>
                    <a:pt x="19646" y="15429"/>
                    <a:pt x="19794" y="15869"/>
                  </a:cubicBezTo>
                  <a:cubicBezTo>
                    <a:pt x="19942" y="16310"/>
                    <a:pt x="20085" y="16751"/>
                    <a:pt x="20257" y="17265"/>
                  </a:cubicBezTo>
                  <a:cubicBezTo>
                    <a:pt x="20430" y="17780"/>
                    <a:pt x="20632" y="18367"/>
                    <a:pt x="20816" y="18882"/>
                  </a:cubicBezTo>
                  <a:cubicBezTo>
                    <a:pt x="21000" y="19396"/>
                    <a:pt x="21165" y="19837"/>
                    <a:pt x="21292" y="20278"/>
                  </a:cubicBezTo>
                  <a:cubicBezTo>
                    <a:pt x="21420" y="20718"/>
                    <a:pt x="21510" y="2115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321533" y="3288011"/>
              <a:ext cx="459517" cy="428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48" fill="norm" stroke="1" extrusionOk="0">
                  <a:moveTo>
                    <a:pt x="12593" y="802"/>
                  </a:moveTo>
                  <a:cubicBezTo>
                    <a:pt x="10512" y="275"/>
                    <a:pt x="8431" y="-252"/>
                    <a:pt x="6549" y="222"/>
                  </a:cubicBezTo>
                  <a:cubicBezTo>
                    <a:pt x="4666" y="696"/>
                    <a:pt x="2982" y="2171"/>
                    <a:pt x="1793" y="4384"/>
                  </a:cubicBezTo>
                  <a:cubicBezTo>
                    <a:pt x="604" y="6597"/>
                    <a:pt x="-90" y="9547"/>
                    <a:pt x="9" y="11970"/>
                  </a:cubicBezTo>
                  <a:cubicBezTo>
                    <a:pt x="108" y="14394"/>
                    <a:pt x="1000" y="16290"/>
                    <a:pt x="2684" y="17449"/>
                  </a:cubicBezTo>
                  <a:cubicBezTo>
                    <a:pt x="4369" y="18608"/>
                    <a:pt x="6846" y="19030"/>
                    <a:pt x="9026" y="18450"/>
                  </a:cubicBezTo>
                  <a:cubicBezTo>
                    <a:pt x="11205" y="17871"/>
                    <a:pt x="13088" y="16290"/>
                    <a:pt x="14426" y="14025"/>
                  </a:cubicBezTo>
                  <a:cubicBezTo>
                    <a:pt x="15763" y="11760"/>
                    <a:pt x="16556" y="8809"/>
                    <a:pt x="16605" y="6491"/>
                  </a:cubicBezTo>
                  <a:cubicBezTo>
                    <a:pt x="16655" y="4173"/>
                    <a:pt x="15961" y="2488"/>
                    <a:pt x="14673" y="1381"/>
                  </a:cubicBezTo>
                  <a:cubicBezTo>
                    <a:pt x="13385" y="275"/>
                    <a:pt x="11503" y="-252"/>
                    <a:pt x="9868" y="117"/>
                  </a:cubicBezTo>
                  <a:cubicBezTo>
                    <a:pt x="8233" y="486"/>
                    <a:pt x="6846" y="1750"/>
                    <a:pt x="6152" y="2962"/>
                  </a:cubicBezTo>
                  <a:cubicBezTo>
                    <a:pt x="5459" y="4173"/>
                    <a:pt x="5459" y="5332"/>
                    <a:pt x="6449" y="6808"/>
                  </a:cubicBezTo>
                  <a:cubicBezTo>
                    <a:pt x="7440" y="8283"/>
                    <a:pt x="9422" y="10074"/>
                    <a:pt x="11750" y="11970"/>
                  </a:cubicBezTo>
                  <a:cubicBezTo>
                    <a:pt x="14079" y="13867"/>
                    <a:pt x="16754" y="15869"/>
                    <a:pt x="18438" y="17449"/>
                  </a:cubicBezTo>
                  <a:cubicBezTo>
                    <a:pt x="20123" y="19030"/>
                    <a:pt x="20816" y="20189"/>
                    <a:pt x="21510" y="213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876299" y="3236383"/>
              <a:ext cx="117073" cy="569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fill="norm" stroke="1" extrusionOk="0">
                  <a:moveTo>
                    <a:pt x="0" y="642"/>
                  </a:moveTo>
                  <a:cubicBezTo>
                    <a:pt x="1117" y="321"/>
                    <a:pt x="2234" y="0"/>
                    <a:pt x="3538" y="0"/>
                  </a:cubicBezTo>
                  <a:cubicBezTo>
                    <a:pt x="4841" y="0"/>
                    <a:pt x="6331" y="321"/>
                    <a:pt x="9124" y="1726"/>
                  </a:cubicBezTo>
                  <a:cubicBezTo>
                    <a:pt x="11917" y="3132"/>
                    <a:pt x="16014" y="5621"/>
                    <a:pt x="18434" y="8030"/>
                  </a:cubicBezTo>
                  <a:cubicBezTo>
                    <a:pt x="20855" y="10439"/>
                    <a:pt x="21600" y="12767"/>
                    <a:pt x="18807" y="15016"/>
                  </a:cubicBezTo>
                  <a:cubicBezTo>
                    <a:pt x="16014" y="17264"/>
                    <a:pt x="9683" y="19432"/>
                    <a:pt x="335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505800" y="3265749"/>
              <a:ext cx="278550" cy="565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30" fill="norm" stroke="1" extrusionOk="0">
                  <a:moveTo>
                    <a:pt x="5825" y="8715"/>
                  </a:moveTo>
                  <a:cubicBezTo>
                    <a:pt x="4843" y="10569"/>
                    <a:pt x="3861" y="12423"/>
                    <a:pt x="3043" y="14276"/>
                  </a:cubicBezTo>
                  <a:cubicBezTo>
                    <a:pt x="2225" y="16130"/>
                    <a:pt x="1570" y="17984"/>
                    <a:pt x="1079" y="19233"/>
                  </a:cubicBezTo>
                  <a:cubicBezTo>
                    <a:pt x="589" y="20482"/>
                    <a:pt x="261" y="21127"/>
                    <a:pt x="98" y="21248"/>
                  </a:cubicBezTo>
                  <a:cubicBezTo>
                    <a:pt x="-66" y="21369"/>
                    <a:pt x="-66" y="20966"/>
                    <a:pt x="425" y="19233"/>
                  </a:cubicBezTo>
                  <a:cubicBezTo>
                    <a:pt x="916" y="17500"/>
                    <a:pt x="1898" y="14437"/>
                    <a:pt x="3289" y="11657"/>
                  </a:cubicBezTo>
                  <a:cubicBezTo>
                    <a:pt x="4679" y="8876"/>
                    <a:pt x="6479" y="6378"/>
                    <a:pt x="7870" y="4605"/>
                  </a:cubicBezTo>
                  <a:cubicBezTo>
                    <a:pt x="9261" y="2831"/>
                    <a:pt x="10243" y="1784"/>
                    <a:pt x="10979" y="1058"/>
                  </a:cubicBezTo>
                  <a:cubicBezTo>
                    <a:pt x="11716" y="333"/>
                    <a:pt x="12207" y="-70"/>
                    <a:pt x="12698" y="11"/>
                  </a:cubicBezTo>
                  <a:cubicBezTo>
                    <a:pt x="13189" y="91"/>
                    <a:pt x="13679" y="655"/>
                    <a:pt x="14334" y="2348"/>
                  </a:cubicBezTo>
                  <a:cubicBezTo>
                    <a:pt x="14989" y="4040"/>
                    <a:pt x="15807" y="6861"/>
                    <a:pt x="16707" y="9843"/>
                  </a:cubicBezTo>
                  <a:cubicBezTo>
                    <a:pt x="17607" y="12826"/>
                    <a:pt x="18589" y="15969"/>
                    <a:pt x="19407" y="17943"/>
                  </a:cubicBezTo>
                  <a:cubicBezTo>
                    <a:pt x="20225" y="19918"/>
                    <a:pt x="20879" y="20724"/>
                    <a:pt x="21534" y="215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568449" y="3608916"/>
              <a:ext cx="4127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8000"/>
                    <a:pt x="8862" y="14400"/>
                    <a:pt x="12462" y="10800"/>
                  </a:cubicBezTo>
                  <a:cubicBezTo>
                    <a:pt x="16062" y="7200"/>
                    <a:pt x="18831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2520950" y="3220438"/>
              <a:ext cx="31750" cy="56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fill="norm" stroke="1" extrusionOk="0">
                  <a:moveTo>
                    <a:pt x="0" y="1010"/>
                  </a:moveTo>
                  <a:cubicBezTo>
                    <a:pt x="1440" y="526"/>
                    <a:pt x="2880" y="43"/>
                    <a:pt x="3600" y="2"/>
                  </a:cubicBezTo>
                  <a:cubicBezTo>
                    <a:pt x="4320" y="-38"/>
                    <a:pt x="4320" y="365"/>
                    <a:pt x="5040" y="2058"/>
                  </a:cubicBezTo>
                  <a:cubicBezTo>
                    <a:pt x="5760" y="3750"/>
                    <a:pt x="7200" y="6732"/>
                    <a:pt x="8640" y="9795"/>
                  </a:cubicBezTo>
                  <a:cubicBezTo>
                    <a:pt x="10080" y="12858"/>
                    <a:pt x="11520" y="16001"/>
                    <a:pt x="13680" y="17975"/>
                  </a:cubicBezTo>
                  <a:cubicBezTo>
                    <a:pt x="15840" y="19950"/>
                    <a:pt x="18720" y="20756"/>
                    <a:pt x="21600" y="215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2381250" y="3761316"/>
              <a:ext cx="4381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7" y="19800"/>
                    <a:pt x="5635" y="18000"/>
                    <a:pt x="9235" y="14400"/>
                  </a:cubicBezTo>
                  <a:cubicBezTo>
                    <a:pt x="12835" y="10800"/>
                    <a:pt x="17217" y="5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2997200" y="3246966"/>
              <a:ext cx="226336" cy="56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4161" y="4854"/>
                  </a:moveTo>
                  <a:cubicBezTo>
                    <a:pt x="4360" y="4369"/>
                    <a:pt x="4558" y="3883"/>
                    <a:pt x="4855" y="3843"/>
                  </a:cubicBezTo>
                  <a:cubicBezTo>
                    <a:pt x="5152" y="3802"/>
                    <a:pt x="5549" y="4207"/>
                    <a:pt x="5846" y="5825"/>
                  </a:cubicBezTo>
                  <a:cubicBezTo>
                    <a:pt x="6143" y="7443"/>
                    <a:pt x="6341" y="10274"/>
                    <a:pt x="6440" y="12580"/>
                  </a:cubicBezTo>
                  <a:cubicBezTo>
                    <a:pt x="6539" y="14885"/>
                    <a:pt x="6539" y="16665"/>
                    <a:pt x="6341" y="17798"/>
                  </a:cubicBezTo>
                  <a:cubicBezTo>
                    <a:pt x="6143" y="18930"/>
                    <a:pt x="5747" y="19416"/>
                    <a:pt x="5549" y="19416"/>
                  </a:cubicBezTo>
                  <a:cubicBezTo>
                    <a:pt x="5350" y="19416"/>
                    <a:pt x="5350" y="18930"/>
                    <a:pt x="5350" y="17272"/>
                  </a:cubicBezTo>
                  <a:cubicBezTo>
                    <a:pt x="5350" y="15613"/>
                    <a:pt x="5350" y="12782"/>
                    <a:pt x="6044" y="9951"/>
                  </a:cubicBezTo>
                  <a:cubicBezTo>
                    <a:pt x="6738" y="7119"/>
                    <a:pt x="8125" y="4288"/>
                    <a:pt x="9215" y="2508"/>
                  </a:cubicBezTo>
                  <a:cubicBezTo>
                    <a:pt x="10305" y="728"/>
                    <a:pt x="11097" y="0"/>
                    <a:pt x="11989" y="0"/>
                  </a:cubicBezTo>
                  <a:cubicBezTo>
                    <a:pt x="12881" y="0"/>
                    <a:pt x="13872" y="728"/>
                    <a:pt x="14367" y="2548"/>
                  </a:cubicBezTo>
                  <a:cubicBezTo>
                    <a:pt x="14862" y="4369"/>
                    <a:pt x="14862" y="7281"/>
                    <a:pt x="14763" y="8939"/>
                  </a:cubicBezTo>
                  <a:cubicBezTo>
                    <a:pt x="14664" y="10598"/>
                    <a:pt x="14466" y="11002"/>
                    <a:pt x="14070" y="11447"/>
                  </a:cubicBezTo>
                  <a:cubicBezTo>
                    <a:pt x="13673" y="11892"/>
                    <a:pt x="13079" y="12378"/>
                    <a:pt x="13475" y="12620"/>
                  </a:cubicBezTo>
                  <a:cubicBezTo>
                    <a:pt x="13872" y="12863"/>
                    <a:pt x="15259" y="12863"/>
                    <a:pt x="16646" y="13146"/>
                  </a:cubicBezTo>
                  <a:cubicBezTo>
                    <a:pt x="18033" y="13429"/>
                    <a:pt x="19420" y="13996"/>
                    <a:pt x="20312" y="14845"/>
                  </a:cubicBezTo>
                  <a:cubicBezTo>
                    <a:pt x="21204" y="15694"/>
                    <a:pt x="21600" y="16827"/>
                    <a:pt x="20609" y="17879"/>
                  </a:cubicBezTo>
                  <a:cubicBezTo>
                    <a:pt x="19618" y="18930"/>
                    <a:pt x="17240" y="19901"/>
                    <a:pt x="13574" y="20508"/>
                  </a:cubicBezTo>
                  <a:cubicBezTo>
                    <a:pt x="9908" y="21115"/>
                    <a:pt x="4954" y="2135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3492500" y="3710516"/>
              <a:ext cx="63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4203463" y="3330839"/>
              <a:ext cx="285047" cy="424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533" fill="norm" stroke="1" extrusionOk="0">
                  <a:moveTo>
                    <a:pt x="20209" y="3157"/>
                  </a:moveTo>
                  <a:cubicBezTo>
                    <a:pt x="20522" y="2620"/>
                    <a:pt x="20835" y="2082"/>
                    <a:pt x="20991" y="1545"/>
                  </a:cubicBezTo>
                  <a:cubicBezTo>
                    <a:pt x="21148" y="1008"/>
                    <a:pt x="21148" y="470"/>
                    <a:pt x="20522" y="202"/>
                  </a:cubicBezTo>
                  <a:cubicBezTo>
                    <a:pt x="19896" y="-67"/>
                    <a:pt x="18644" y="-67"/>
                    <a:pt x="16609" y="202"/>
                  </a:cubicBezTo>
                  <a:cubicBezTo>
                    <a:pt x="14574" y="470"/>
                    <a:pt x="11757" y="1008"/>
                    <a:pt x="8783" y="2781"/>
                  </a:cubicBezTo>
                  <a:cubicBezTo>
                    <a:pt x="5809" y="4554"/>
                    <a:pt x="2678" y="7563"/>
                    <a:pt x="1113" y="10249"/>
                  </a:cubicBezTo>
                  <a:cubicBezTo>
                    <a:pt x="-452" y="12936"/>
                    <a:pt x="-452" y="15300"/>
                    <a:pt x="1661" y="17127"/>
                  </a:cubicBezTo>
                  <a:cubicBezTo>
                    <a:pt x="3774" y="18954"/>
                    <a:pt x="8000" y="20243"/>
                    <a:pt x="11209" y="20888"/>
                  </a:cubicBezTo>
                  <a:cubicBezTo>
                    <a:pt x="14418" y="21533"/>
                    <a:pt x="16609" y="21533"/>
                    <a:pt x="18800" y="215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4508955" y="3592952"/>
              <a:ext cx="310696" cy="20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96" fill="norm" stroke="1" extrusionOk="0">
                  <a:moveTo>
                    <a:pt x="18358" y="8536"/>
                  </a:moveTo>
                  <a:cubicBezTo>
                    <a:pt x="16899" y="6262"/>
                    <a:pt x="15439" y="3989"/>
                    <a:pt x="13396" y="2397"/>
                  </a:cubicBezTo>
                  <a:cubicBezTo>
                    <a:pt x="11353" y="805"/>
                    <a:pt x="8726" y="-104"/>
                    <a:pt x="6755" y="10"/>
                  </a:cubicBezTo>
                  <a:cubicBezTo>
                    <a:pt x="4785" y="123"/>
                    <a:pt x="3472" y="1260"/>
                    <a:pt x="2377" y="4102"/>
                  </a:cubicBezTo>
                  <a:cubicBezTo>
                    <a:pt x="1282" y="6944"/>
                    <a:pt x="407" y="11492"/>
                    <a:pt x="115" y="14334"/>
                  </a:cubicBezTo>
                  <a:cubicBezTo>
                    <a:pt x="-177" y="17176"/>
                    <a:pt x="115" y="18313"/>
                    <a:pt x="699" y="18995"/>
                  </a:cubicBezTo>
                  <a:cubicBezTo>
                    <a:pt x="1282" y="19677"/>
                    <a:pt x="2158" y="19904"/>
                    <a:pt x="3399" y="19563"/>
                  </a:cubicBezTo>
                  <a:cubicBezTo>
                    <a:pt x="4639" y="19222"/>
                    <a:pt x="6245" y="18313"/>
                    <a:pt x="7704" y="16153"/>
                  </a:cubicBezTo>
                  <a:cubicBezTo>
                    <a:pt x="9164" y="13993"/>
                    <a:pt x="10477" y="10582"/>
                    <a:pt x="11572" y="7968"/>
                  </a:cubicBezTo>
                  <a:cubicBezTo>
                    <a:pt x="12666" y="5353"/>
                    <a:pt x="13542" y="3534"/>
                    <a:pt x="13980" y="3761"/>
                  </a:cubicBezTo>
                  <a:cubicBezTo>
                    <a:pt x="14418" y="3989"/>
                    <a:pt x="14418" y="6262"/>
                    <a:pt x="14709" y="9332"/>
                  </a:cubicBezTo>
                  <a:cubicBezTo>
                    <a:pt x="15001" y="12401"/>
                    <a:pt x="15585" y="16267"/>
                    <a:pt x="16753" y="18427"/>
                  </a:cubicBezTo>
                  <a:cubicBezTo>
                    <a:pt x="17920" y="20587"/>
                    <a:pt x="19672" y="21041"/>
                    <a:pt x="21423" y="214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4857749" y="3589450"/>
              <a:ext cx="209551" cy="24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6026"/>
                  </a:moveTo>
                  <a:cubicBezTo>
                    <a:pt x="436" y="8930"/>
                    <a:pt x="873" y="11834"/>
                    <a:pt x="1309" y="14012"/>
                  </a:cubicBezTo>
                  <a:cubicBezTo>
                    <a:pt x="1745" y="16191"/>
                    <a:pt x="2182" y="17643"/>
                    <a:pt x="2509" y="17824"/>
                  </a:cubicBezTo>
                  <a:cubicBezTo>
                    <a:pt x="2836" y="18006"/>
                    <a:pt x="3055" y="16917"/>
                    <a:pt x="3491" y="14557"/>
                  </a:cubicBezTo>
                  <a:cubicBezTo>
                    <a:pt x="3927" y="12197"/>
                    <a:pt x="4582" y="8567"/>
                    <a:pt x="5345" y="5844"/>
                  </a:cubicBezTo>
                  <a:cubicBezTo>
                    <a:pt x="6109" y="3122"/>
                    <a:pt x="6982" y="1307"/>
                    <a:pt x="8073" y="490"/>
                  </a:cubicBezTo>
                  <a:cubicBezTo>
                    <a:pt x="9164" y="-327"/>
                    <a:pt x="10473" y="-145"/>
                    <a:pt x="12436" y="1216"/>
                  </a:cubicBezTo>
                  <a:cubicBezTo>
                    <a:pt x="14400" y="2577"/>
                    <a:pt x="17018" y="5118"/>
                    <a:pt x="18655" y="8658"/>
                  </a:cubicBezTo>
                  <a:cubicBezTo>
                    <a:pt x="20291" y="12197"/>
                    <a:pt x="20945" y="16735"/>
                    <a:pt x="21600" y="212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5964300" y="3313552"/>
              <a:ext cx="214250" cy="53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94" fill="norm" stroke="1" extrusionOk="0">
                  <a:moveTo>
                    <a:pt x="6188" y="11101"/>
                  </a:moveTo>
                  <a:cubicBezTo>
                    <a:pt x="6400" y="10591"/>
                    <a:pt x="6611" y="10081"/>
                    <a:pt x="6823" y="10038"/>
                  </a:cubicBezTo>
                  <a:cubicBezTo>
                    <a:pt x="7035" y="9996"/>
                    <a:pt x="7247" y="10421"/>
                    <a:pt x="6823" y="11739"/>
                  </a:cubicBezTo>
                  <a:cubicBezTo>
                    <a:pt x="6400" y="13057"/>
                    <a:pt x="5341" y="15268"/>
                    <a:pt x="4600" y="16671"/>
                  </a:cubicBezTo>
                  <a:cubicBezTo>
                    <a:pt x="3859" y="18074"/>
                    <a:pt x="3435" y="18670"/>
                    <a:pt x="2694" y="19435"/>
                  </a:cubicBezTo>
                  <a:cubicBezTo>
                    <a:pt x="1953" y="20200"/>
                    <a:pt x="894" y="21136"/>
                    <a:pt x="364" y="21348"/>
                  </a:cubicBezTo>
                  <a:cubicBezTo>
                    <a:pt x="-165" y="21561"/>
                    <a:pt x="-165" y="21051"/>
                    <a:pt x="682" y="19265"/>
                  </a:cubicBezTo>
                  <a:cubicBezTo>
                    <a:pt x="1529" y="17479"/>
                    <a:pt x="3223" y="14418"/>
                    <a:pt x="5341" y="11399"/>
                  </a:cubicBezTo>
                  <a:cubicBezTo>
                    <a:pt x="7459" y="8380"/>
                    <a:pt x="10000" y="5404"/>
                    <a:pt x="11694" y="3618"/>
                  </a:cubicBezTo>
                  <a:cubicBezTo>
                    <a:pt x="13388" y="1832"/>
                    <a:pt x="14235" y="1237"/>
                    <a:pt x="15082" y="769"/>
                  </a:cubicBezTo>
                  <a:cubicBezTo>
                    <a:pt x="15929" y="301"/>
                    <a:pt x="16776" y="-39"/>
                    <a:pt x="17517" y="4"/>
                  </a:cubicBezTo>
                  <a:cubicBezTo>
                    <a:pt x="18259" y="46"/>
                    <a:pt x="18894" y="471"/>
                    <a:pt x="19423" y="1917"/>
                  </a:cubicBezTo>
                  <a:cubicBezTo>
                    <a:pt x="19953" y="3363"/>
                    <a:pt x="20376" y="5829"/>
                    <a:pt x="20376" y="8465"/>
                  </a:cubicBezTo>
                  <a:cubicBezTo>
                    <a:pt x="20376" y="11101"/>
                    <a:pt x="19953" y="13907"/>
                    <a:pt x="20059" y="15906"/>
                  </a:cubicBezTo>
                  <a:cubicBezTo>
                    <a:pt x="20164" y="17904"/>
                    <a:pt x="20800" y="19095"/>
                    <a:pt x="21435" y="202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6013449" y="3634316"/>
              <a:ext cx="279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1" y="15429"/>
                    <a:pt x="8182" y="9257"/>
                    <a:pt x="11782" y="5657"/>
                  </a:cubicBezTo>
                  <a:cubicBezTo>
                    <a:pt x="15382" y="2057"/>
                    <a:pt x="18491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6542616" y="3674723"/>
              <a:ext cx="201085" cy="15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14779" y="5659"/>
                  </a:moveTo>
                  <a:cubicBezTo>
                    <a:pt x="14552" y="4238"/>
                    <a:pt x="14324" y="2817"/>
                    <a:pt x="12960" y="1538"/>
                  </a:cubicBezTo>
                  <a:cubicBezTo>
                    <a:pt x="11596" y="259"/>
                    <a:pt x="9095" y="-878"/>
                    <a:pt x="6821" y="969"/>
                  </a:cubicBezTo>
                  <a:cubicBezTo>
                    <a:pt x="4547" y="2817"/>
                    <a:pt x="2501" y="7648"/>
                    <a:pt x="1364" y="10775"/>
                  </a:cubicBezTo>
                  <a:cubicBezTo>
                    <a:pt x="227" y="13901"/>
                    <a:pt x="0" y="15322"/>
                    <a:pt x="0" y="16743"/>
                  </a:cubicBezTo>
                  <a:cubicBezTo>
                    <a:pt x="0" y="18164"/>
                    <a:pt x="227" y="19585"/>
                    <a:pt x="1023" y="20154"/>
                  </a:cubicBezTo>
                  <a:cubicBezTo>
                    <a:pt x="1819" y="20722"/>
                    <a:pt x="3183" y="20438"/>
                    <a:pt x="5002" y="18875"/>
                  </a:cubicBezTo>
                  <a:cubicBezTo>
                    <a:pt x="6821" y="17311"/>
                    <a:pt x="9095" y="14469"/>
                    <a:pt x="10800" y="12338"/>
                  </a:cubicBezTo>
                  <a:cubicBezTo>
                    <a:pt x="12505" y="10206"/>
                    <a:pt x="13642" y="8785"/>
                    <a:pt x="14438" y="8785"/>
                  </a:cubicBezTo>
                  <a:cubicBezTo>
                    <a:pt x="15234" y="8785"/>
                    <a:pt x="15688" y="10206"/>
                    <a:pt x="16825" y="12054"/>
                  </a:cubicBezTo>
                  <a:cubicBezTo>
                    <a:pt x="17962" y="13901"/>
                    <a:pt x="19781" y="16175"/>
                    <a:pt x="21600" y="18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6801576" y="3656637"/>
              <a:ext cx="151674" cy="18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884" fill="norm" stroke="1" extrusionOk="0">
                  <a:moveTo>
                    <a:pt x="3497" y="5330"/>
                  </a:moveTo>
                  <a:cubicBezTo>
                    <a:pt x="2297" y="9603"/>
                    <a:pt x="1097" y="13875"/>
                    <a:pt x="497" y="16723"/>
                  </a:cubicBezTo>
                  <a:cubicBezTo>
                    <a:pt x="-103" y="19572"/>
                    <a:pt x="-103" y="20996"/>
                    <a:pt x="197" y="20877"/>
                  </a:cubicBezTo>
                  <a:cubicBezTo>
                    <a:pt x="497" y="20759"/>
                    <a:pt x="1097" y="19097"/>
                    <a:pt x="1997" y="16011"/>
                  </a:cubicBezTo>
                  <a:cubicBezTo>
                    <a:pt x="2897" y="12926"/>
                    <a:pt x="4097" y="8416"/>
                    <a:pt x="4997" y="5567"/>
                  </a:cubicBezTo>
                  <a:cubicBezTo>
                    <a:pt x="5897" y="2719"/>
                    <a:pt x="6497" y="1532"/>
                    <a:pt x="7547" y="701"/>
                  </a:cubicBezTo>
                  <a:cubicBezTo>
                    <a:pt x="8597" y="-129"/>
                    <a:pt x="10097" y="-604"/>
                    <a:pt x="12047" y="1532"/>
                  </a:cubicBezTo>
                  <a:cubicBezTo>
                    <a:pt x="13997" y="3669"/>
                    <a:pt x="16397" y="8416"/>
                    <a:pt x="18047" y="11739"/>
                  </a:cubicBezTo>
                  <a:cubicBezTo>
                    <a:pt x="19697" y="15062"/>
                    <a:pt x="20597" y="16961"/>
                    <a:pt x="21497" y="188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7013296" y="3340612"/>
              <a:ext cx="234572" cy="51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43" fill="norm" stroke="1" extrusionOk="0">
                  <a:moveTo>
                    <a:pt x="11780" y="16856"/>
                  </a:moveTo>
                  <a:cubicBezTo>
                    <a:pt x="11972" y="16419"/>
                    <a:pt x="12163" y="15982"/>
                    <a:pt x="12258" y="15413"/>
                  </a:cubicBezTo>
                  <a:cubicBezTo>
                    <a:pt x="12354" y="14845"/>
                    <a:pt x="12354" y="14145"/>
                    <a:pt x="10825" y="14014"/>
                  </a:cubicBezTo>
                  <a:cubicBezTo>
                    <a:pt x="9296" y="13883"/>
                    <a:pt x="6237" y="14320"/>
                    <a:pt x="4039" y="15457"/>
                  </a:cubicBezTo>
                  <a:cubicBezTo>
                    <a:pt x="1841" y="16594"/>
                    <a:pt x="503" y="18430"/>
                    <a:pt x="120" y="19523"/>
                  </a:cubicBezTo>
                  <a:cubicBezTo>
                    <a:pt x="-262" y="20617"/>
                    <a:pt x="311" y="20966"/>
                    <a:pt x="1172" y="21185"/>
                  </a:cubicBezTo>
                  <a:cubicBezTo>
                    <a:pt x="2032" y="21404"/>
                    <a:pt x="3179" y="21491"/>
                    <a:pt x="5281" y="20791"/>
                  </a:cubicBezTo>
                  <a:cubicBezTo>
                    <a:pt x="7384" y="20092"/>
                    <a:pt x="10442" y="18605"/>
                    <a:pt x="12927" y="16331"/>
                  </a:cubicBezTo>
                  <a:cubicBezTo>
                    <a:pt x="15412" y="14058"/>
                    <a:pt x="17324" y="10997"/>
                    <a:pt x="18662" y="8330"/>
                  </a:cubicBezTo>
                  <a:cubicBezTo>
                    <a:pt x="20000" y="5663"/>
                    <a:pt x="20765" y="3389"/>
                    <a:pt x="21051" y="2034"/>
                  </a:cubicBezTo>
                  <a:cubicBezTo>
                    <a:pt x="21338" y="678"/>
                    <a:pt x="21147" y="241"/>
                    <a:pt x="20573" y="66"/>
                  </a:cubicBezTo>
                  <a:cubicBezTo>
                    <a:pt x="20000" y="-109"/>
                    <a:pt x="19044" y="-22"/>
                    <a:pt x="17515" y="1378"/>
                  </a:cubicBezTo>
                  <a:cubicBezTo>
                    <a:pt x="15986" y="2777"/>
                    <a:pt x="13883" y="5488"/>
                    <a:pt x="12641" y="8068"/>
                  </a:cubicBezTo>
                  <a:cubicBezTo>
                    <a:pt x="11398" y="10647"/>
                    <a:pt x="11016" y="13096"/>
                    <a:pt x="12258" y="15195"/>
                  </a:cubicBezTo>
                  <a:cubicBezTo>
                    <a:pt x="13501" y="17293"/>
                    <a:pt x="16368" y="19042"/>
                    <a:pt x="19235" y="207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7677149" y="3333444"/>
              <a:ext cx="226235" cy="55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47" fill="norm" stroke="1" extrusionOk="0">
                  <a:moveTo>
                    <a:pt x="10800" y="9457"/>
                  </a:moveTo>
                  <a:cubicBezTo>
                    <a:pt x="9000" y="10853"/>
                    <a:pt x="7200" y="12249"/>
                    <a:pt x="6100" y="13810"/>
                  </a:cubicBezTo>
                  <a:cubicBezTo>
                    <a:pt x="5000" y="15370"/>
                    <a:pt x="4600" y="17095"/>
                    <a:pt x="4500" y="18163"/>
                  </a:cubicBezTo>
                  <a:cubicBezTo>
                    <a:pt x="4400" y="19230"/>
                    <a:pt x="4600" y="19641"/>
                    <a:pt x="4700" y="19559"/>
                  </a:cubicBezTo>
                  <a:cubicBezTo>
                    <a:pt x="4800" y="19477"/>
                    <a:pt x="4800" y="18902"/>
                    <a:pt x="4900" y="16890"/>
                  </a:cubicBezTo>
                  <a:cubicBezTo>
                    <a:pt x="5000" y="14878"/>
                    <a:pt x="5200" y="11428"/>
                    <a:pt x="5600" y="8554"/>
                  </a:cubicBezTo>
                  <a:cubicBezTo>
                    <a:pt x="6000" y="5679"/>
                    <a:pt x="6600" y="3379"/>
                    <a:pt x="7100" y="1983"/>
                  </a:cubicBezTo>
                  <a:cubicBezTo>
                    <a:pt x="7600" y="587"/>
                    <a:pt x="8000" y="94"/>
                    <a:pt x="8700" y="12"/>
                  </a:cubicBezTo>
                  <a:cubicBezTo>
                    <a:pt x="9400" y="-70"/>
                    <a:pt x="10400" y="259"/>
                    <a:pt x="11600" y="1490"/>
                  </a:cubicBezTo>
                  <a:cubicBezTo>
                    <a:pt x="12800" y="2722"/>
                    <a:pt x="14200" y="4858"/>
                    <a:pt x="14400" y="6624"/>
                  </a:cubicBezTo>
                  <a:cubicBezTo>
                    <a:pt x="14600" y="8389"/>
                    <a:pt x="13600" y="9786"/>
                    <a:pt x="12600" y="10648"/>
                  </a:cubicBezTo>
                  <a:cubicBezTo>
                    <a:pt x="11600" y="11510"/>
                    <a:pt x="10600" y="11839"/>
                    <a:pt x="11000" y="12003"/>
                  </a:cubicBezTo>
                  <a:cubicBezTo>
                    <a:pt x="11400" y="12167"/>
                    <a:pt x="13200" y="12167"/>
                    <a:pt x="15000" y="12496"/>
                  </a:cubicBezTo>
                  <a:cubicBezTo>
                    <a:pt x="16800" y="12824"/>
                    <a:pt x="18600" y="13481"/>
                    <a:pt x="19800" y="14344"/>
                  </a:cubicBezTo>
                  <a:cubicBezTo>
                    <a:pt x="21000" y="15206"/>
                    <a:pt x="21600" y="16274"/>
                    <a:pt x="21300" y="17341"/>
                  </a:cubicBezTo>
                  <a:cubicBezTo>
                    <a:pt x="21000" y="18409"/>
                    <a:pt x="19800" y="19477"/>
                    <a:pt x="17000" y="20257"/>
                  </a:cubicBezTo>
                  <a:cubicBezTo>
                    <a:pt x="14200" y="21037"/>
                    <a:pt x="9800" y="21530"/>
                    <a:pt x="6700" y="21284"/>
                  </a:cubicBezTo>
                  <a:cubicBezTo>
                    <a:pt x="3600" y="21037"/>
                    <a:pt x="1800" y="20052"/>
                    <a:pt x="0" y="190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8472788" y="3715094"/>
              <a:ext cx="233063" cy="17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005" fill="norm" stroke="1" extrusionOk="0">
                  <a:moveTo>
                    <a:pt x="14421" y="11928"/>
                  </a:moveTo>
                  <a:cubicBezTo>
                    <a:pt x="13837" y="9066"/>
                    <a:pt x="13253" y="6203"/>
                    <a:pt x="12864" y="4121"/>
                  </a:cubicBezTo>
                  <a:cubicBezTo>
                    <a:pt x="12475" y="2039"/>
                    <a:pt x="12280" y="738"/>
                    <a:pt x="11210" y="217"/>
                  </a:cubicBezTo>
                  <a:cubicBezTo>
                    <a:pt x="10140" y="-303"/>
                    <a:pt x="8194" y="-43"/>
                    <a:pt x="6150" y="2690"/>
                  </a:cubicBezTo>
                  <a:cubicBezTo>
                    <a:pt x="4107" y="5422"/>
                    <a:pt x="1967" y="10627"/>
                    <a:pt x="896" y="14140"/>
                  </a:cubicBezTo>
                  <a:cubicBezTo>
                    <a:pt x="-174" y="17654"/>
                    <a:pt x="-174" y="19475"/>
                    <a:pt x="312" y="20386"/>
                  </a:cubicBezTo>
                  <a:cubicBezTo>
                    <a:pt x="799" y="21297"/>
                    <a:pt x="1772" y="21297"/>
                    <a:pt x="3231" y="19736"/>
                  </a:cubicBezTo>
                  <a:cubicBezTo>
                    <a:pt x="4691" y="18174"/>
                    <a:pt x="6637" y="15051"/>
                    <a:pt x="7999" y="12969"/>
                  </a:cubicBezTo>
                  <a:cubicBezTo>
                    <a:pt x="9361" y="10887"/>
                    <a:pt x="10140" y="9846"/>
                    <a:pt x="10821" y="10367"/>
                  </a:cubicBezTo>
                  <a:cubicBezTo>
                    <a:pt x="11502" y="10887"/>
                    <a:pt x="12085" y="12969"/>
                    <a:pt x="12767" y="14531"/>
                  </a:cubicBezTo>
                  <a:cubicBezTo>
                    <a:pt x="13448" y="16092"/>
                    <a:pt x="14226" y="17133"/>
                    <a:pt x="15685" y="16743"/>
                  </a:cubicBezTo>
                  <a:cubicBezTo>
                    <a:pt x="17145" y="16352"/>
                    <a:pt x="19285" y="14531"/>
                    <a:pt x="21426" y="127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8748183" y="3412598"/>
              <a:ext cx="46568" cy="443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12764" y="1817"/>
                  </a:moveTo>
                  <a:cubicBezTo>
                    <a:pt x="12764" y="998"/>
                    <a:pt x="12764" y="179"/>
                    <a:pt x="11782" y="26"/>
                  </a:cubicBezTo>
                  <a:cubicBezTo>
                    <a:pt x="10800" y="-128"/>
                    <a:pt x="8836" y="384"/>
                    <a:pt x="7364" y="2380"/>
                  </a:cubicBezTo>
                  <a:cubicBezTo>
                    <a:pt x="5891" y="4376"/>
                    <a:pt x="4909" y="7857"/>
                    <a:pt x="3436" y="10979"/>
                  </a:cubicBezTo>
                  <a:cubicBezTo>
                    <a:pt x="1964" y="14101"/>
                    <a:pt x="0" y="16865"/>
                    <a:pt x="0" y="18554"/>
                  </a:cubicBezTo>
                  <a:cubicBezTo>
                    <a:pt x="0" y="20244"/>
                    <a:pt x="1964" y="20858"/>
                    <a:pt x="5891" y="21165"/>
                  </a:cubicBezTo>
                  <a:cubicBezTo>
                    <a:pt x="9818" y="21472"/>
                    <a:pt x="15709" y="21472"/>
                    <a:pt x="21600" y="214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8838848" y="3651354"/>
              <a:ext cx="121002" cy="24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231" fill="norm" stroke="1" extrusionOk="0">
                  <a:moveTo>
                    <a:pt x="20929" y="5205"/>
                  </a:moveTo>
                  <a:cubicBezTo>
                    <a:pt x="20929" y="4274"/>
                    <a:pt x="20929" y="3343"/>
                    <a:pt x="18366" y="2412"/>
                  </a:cubicBezTo>
                  <a:cubicBezTo>
                    <a:pt x="15804" y="1481"/>
                    <a:pt x="10678" y="550"/>
                    <a:pt x="7200" y="177"/>
                  </a:cubicBezTo>
                  <a:cubicBezTo>
                    <a:pt x="3722" y="-195"/>
                    <a:pt x="1892" y="-9"/>
                    <a:pt x="793" y="1015"/>
                  </a:cubicBezTo>
                  <a:cubicBezTo>
                    <a:pt x="-305" y="2039"/>
                    <a:pt x="-671" y="3902"/>
                    <a:pt x="2441" y="6322"/>
                  </a:cubicBezTo>
                  <a:cubicBezTo>
                    <a:pt x="5553" y="8743"/>
                    <a:pt x="12143" y="11722"/>
                    <a:pt x="15987" y="13584"/>
                  </a:cubicBezTo>
                  <a:cubicBezTo>
                    <a:pt x="19831" y="15446"/>
                    <a:pt x="20929" y="16191"/>
                    <a:pt x="20563" y="17308"/>
                  </a:cubicBezTo>
                  <a:cubicBezTo>
                    <a:pt x="20197" y="18426"/>
                    <a:pt x="18366" y="19915"/>
                    <a:pt x="15987" y="20660"/>
                  </a:cubicBezTo>
                  <a:cubicBezTo>
                    <a:pt x="13607" y="21405"/>
                    <a:pt x="10678" y="21405"/>
                    <a:pt x="8665" y="20753"/>
                  </a:cubicBezTo>
                  <a:cubicBezTo>
                    <a:pt x="6651" y="20102"/>
                    <a:pt x="5553" y="18798"/>
                    <a:pt x="4454" y="174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9021304" y="3740538"/>
              <a:ext cx="139329" cy="13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1" h="20322" fill="norm" stroke="1" extrusionOk="0">
                  <a:moveTo>
                    <a:pt x="19739" y="1212"/>
                  </a:moveTo>
                  <a:cubicBezTo>
                    <a:pt x="15727" y="259"/>
                    <a:pt x="11716" y="-694"/>
                    <a:pt x="8167" y="894"/>
                  </a:cubicBezTo>
                  <a:cubicBezTo>
                    <a:pt x="4619" y="2482"/>
                    <a:pt x="1533" y="6612"/>
                    <a:pt x="453" y="10265"/>
                  </a:cubicBezTo>
                  <a:cubicBezTo>
                    <a:pt x="-627" y="13918"/>
                    <a:pt x="299" y="17094"/>
                    <a:pt x="2459" y="18841"/>
                  </a:cubicBezTo>
                  <a:cubicBezTo>
                    <a:pt x="4619" y="20588"/>
                    <a:pt x="8013" y="20906"/>
                    <a:pt x="11407" y="19159"/>
                  </a:cubicBezTo>
                  <a:cubicBezTo>
                    <a:pt x="14802" y="17412"/>
                    <a:pt x="18196" y="13600"/>
                    <a:pt x="19584" y="9947"/>
                  </a:cubicBezTo>
                  <a:cubicBezTo>
                    <a:pt x="20973" y="6294"/>
                    <a:pt x="20356" y="2800"/>
                    <a:pt x="17887" y="1212"/>
                  </a:cubicBezTo>
                  <a:cubicBezTo>
                    <a:pt x="15419" y="-376"/>
                    <a:pt x="11099" y="-59"/>
                    <a:pt x="6779" y="2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8649944" y="3940818"/>
              <a:ext cx="455957" cy="74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118" fill="norm" stroke="1" extrusionOk="0">
                  <a:moveTo>
                    <a:pt x="240" y="21118"/>
                  </a:moveTo>
                  <a:cubicBezTo>
                    <a:pt x="41" y="18118"/>
                    <a:pt x="-158" y="15118"/>
                    <a:pt x="190" y="12718"/>
                  </a:cubicBezTo>
                  <a:cubicBezTo>
                    <a:pt x="539" y="10318"/>
                    <a:pt x="1435" y="8518"/>
                    <a:pt x="3824" y="6118"/>
                  </a:cubicBezTo>
                  <a:cubicBezTo>
                    <a:pt x="6213" y="3718"/>
                    <a:pt x="10095" y="718"/>
                    <a:pt x="13280" y="118"/>
                  </a:cubicBezTo>
                  <a:cubicBezTo>
                    <a:pt x="16465" y="-482"/>
                    <a:pt x="18954" y="1318"/>
                    <a:pt x="21442" y="31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8824383" y="4072466"/>
              <a:ext cx="37041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56" y="0"/>
                  </a:moveTo>
                  <a:cubicBezTo>
                    <a:pt x="2715" y="0"/>
                    <a:pt x="1975" y="0"/>
                    <a:pt x="1296" y="1800"/>
                  </a:cubicBezTo>
                  <a:cubicBezTo>
                    <a:pt x="617" y="3600"/>
                    <a:pt x="0" y="7200"/>
                    <a:pt x="0" y="10800"/>
                  </a:cubicBezTo>
                  <a:cubicBezTo>
                    <a:pt x="0" y="14400"/>
                    <a:pt x="617" y="18000"/>
                    <a:pt x="3209" y="16200"/>
                  </a:cubicBezTo>
                  <a:cubicBezTo>
                    <a:pt x="5801" y="14400"/>
                    <a:pt x="10368" y="7200"/>
                    <a:pt x="13762" y="7200"/>
                  </a:cubicBezTo>
                  <a:cubicBezTo>
                    <a:pt x="17157" y="7200"/>
                    <a:pt x="19378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9868844" y="3485821"/>
              <a:ext cx="156810" cy="40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06" fill="norm" stroke="1" extrusionOk="0">
                  <a:moveTo>
                    <a:pt x="5919" y="797"/>
                  </a:moveTo>
                  <a:cubicBezTo>
                    <a:pt x="5055" y="351"/>
                    <a:pt x="4191" y="-94"/>
                    <a:pt x="3471" y="17"/>
                  </a:cubicBezTo>
                  <a:cubicBezTo>
                    <a:pt x="2751" y="129"/>
                    <a:pt x="2175" y="797"/>
                    <a:pt x="2175" y="2578"/>
                  </a:cubicBezTo>
                  <a:cubicBezTo>
                    <a:pt x="2175" y="4360"/>
                    <a:pt x="2751" y="7254"/>
                    <a:pt x="3039" y="10261"/>
                  </a:cubicBezTo>
                  <a:cubicBezTo>
                    <a:pt x="3327" y="13267"/>
                    <a:pt x="3327" y="16384"/>
                    <a:pt x="3327" y="18444"/>
                  </a:cubicBezTo>
                  <a:cubicBezTo>
                    <a:pt x="3327" y="20504"/>
                    <a:pt x="3327" y="21506"/>
                    <a:pt x="3183" y="21506"/>
                  </a:cubicBezTo>
                  <a:cubicBezTo>
                    <a:pt x="3039" y="21506"/>
                    <a:pt x="2751" y="20504"/>
                    <a:pt x="3039" y="18611"/>
                  </a:cubicBezTo>
                  <a:cubicBezTo>
                    <a:pt x="3327" y="16718"/>
                    <a:pt x="4191" y="13935"/>
                    <a:pt x="5055" y="12209"/>
                  </a:cubicBezTo>
                  <a:cubicBezTo>
                    <a:pt x="5919" y="10483"/>
                    <a:pt x="6783" y="9815"/>
                    <a:pt x="8079" y="9314"/>
                  </a:cubicBezTo>
                  <a:cubicBezTo>
                    <a:pt x="9375" y="8813"/>
                    <a:pt x="11103" y="8479"/>
                    <a:pt x="12687" y="8479"/>
                  </a:cubicBezTo>
                  <a:cubicBezTo>
                    <a:pt x="14271" y="8479"/>
                    <a:pt x="15711" y="8813"/>
                    <a:pt x="17439" y="10094"/>
                  </a:cubicBezTo>
                  <a:cubicBezTo>
                    <a:pt x="19167" y="11374"/>
                    <a:pt x="21183" y="13601"/>
                    <a:pt x="21327" y="15327"/>
                  </a:cubicBezTo>
                  <a:cubicBezTo>
                    <a:pt x="21471" y="17052"/>
                    <a:pt x="19743" y="18277"/>
                    <a:pt x="17583" y="19112"/>
                  </a:cubicBezTo>
                  <a:cubicBezTo>
                    <a:pt x="15423" y="19947"/>
                    <a:pt x="12831" y="20393"/>
                    <a:pt x="10239" y="20615"/>
                  </a:cubicBezTo>
                  <a:cubicBezTo>
                    <a:pt x="7647" y="20838"/>
                    <a:pt x="5055" y="20838"/>
                    <a:pt x="3183" y="20615"/>
                  </a:cubicBezTo>
                  <a:cubicBezTo>
                    <a:pt x="1311" y="20393"/>
                    <a:pt x="159" y="19947"/>
                    <a:pt x="15" y="19502"/>
                  </a:cubicBezTo>
                  <a:cubicBezTo>
                    <a:pt x="-129" y="19057"/>
                    <a:pt x="735" y="18611"/>
                    <a:pt x="2463" y="18221"/>
                  </a:cubicBezTo>
                  <a:cubicBezTo>
                    <a:pt x="4191" y="17832"/>
                    <a:pt x="6783" y="17498"/>
                    <a:pt x="9375" y="171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10045016" y="3690534"/>
              <a:ext cx="254684" cy="182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0893" fill="norm" stroke="1" extrusionOk="0">
                  <a:moveTo>
                    <a:pt x="4271" y="9572"/>
                  </a:moveTo>
                  <a:cubicBezTo>
                    <a:pt x="5852" y="7873"/>
                    <a:pt x="7432" y="6174"/>
                    <a:pt x="8398" y="4596"/>
                  </a:cubicBezTo>
                  <a:cubicBezTo>
                    <a:pt x="9364" y="3019"/>
                    <a:pt x="9715" y="1563"/>
                    <a:pt x="9364" y="713"/>
                  </a:cubicBezTo>
                  <a:cubicBezTo>
                    <a:pt x="9013" y="-136"/>
                    <a:pt x="7959" y="-379"/>
                    <a:pt x="6379" y="834"/>
                  </a:cubicBezTo>
                  <a:cubicBezTo>
                    <a:pt x="4798" y="2048"/>
                    <a:pt x="2691" y="4718"/>
                    <a:pt x="1374" y="7630"/>
                  </a:cubicBezTo>
                  <a:cubicBezTo>
                    <a:pt x="57" y="10542"/>
                    <a:pt x="-470" y="13697"/>
                    <a:pt x="496" y="16124"/>
                  </a:cubicBezTo>
                  <a:cubicBezTo>
                    <a:pt x="1462" y="18551"/>
                    <a:pt x="3920" y="20250"/>
                    <a:pt x="7608" y="20736"/>
                  </a:cubicBezTo>
                  <a:cubicBezTo>
                    <a:pt x="11296" y="21221"/>
                    <a:pt x="16213" y="20493"/>
                    <a:pt x="21130" y="197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10777039" y="3476564"/>
              <a:ext cx="316412" cy="4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52" fill="norm" stroke="1" extrusionOk="0">
                  <a:moveTo>
                    <a:pt x="2518" y="7975"/>
                  </a:moveTo>
                  <a:cubicBezTo>
                    <a:pt x="2230" y="10238"/>
                    <a:pt x="1942" y="12501"/>
                    <a:pt x="1726" y="14146"/>
                  </a:cubicBezTo>
                  <a:cubicBezTo>
                    <a:pt x="1510" y="15792"/>
                    <a:pt x="1366" y="16821"/>
                    <a:pt x="1078" y="17952"/>
                  </a:cubicBezTo>
                  <a:cubicBezTo>
                    <a:pt x="790" y="19083"/>
                    <a:pt x="358" y="20318"/>
                    <a:pt x="142" y="20523"/>
                  </a:cubicBezTo>
                  <a:cubicBezTo>
                    <a:pt x="-74" y="20729"/>
                    <a:pt x="-74" y="19906"/>
                    <a:pt x="358" y="17849"/>
                  </a:cubicBezTo>
                  <a:cubicBezTo>
                    <a:pt x="790" y="15792"/>
                    <a:pt x="1654" y="12501"/>
                    <a:pt x="2446" y="9569"/>
                  </a:cubicBezTo>
                  <a:cubicBezTo>
                    <a:pt x="3238" y="6638"/>
                    <a:pt x="3958" y="4066"/>
                    <a:pt x="4462" y="2421"/>
                  </a:cubicBezTo>
                  <a:cubicBezTo>
                    <a:pt x="4966" y="775"/>
                    <a:pt x="5254" y="55"/>
                    <a:pt x="5542" y="3"/>
                  </a:cubicBezTo>
                  <a:cubicBezTo>
                    <a:pt x="5830" y="-48"/>
                    <a:pt x="6118" y="569"/>
                    <a:pt x="6694" y="2112"/>
                  </a:cubicBezTo>
                  <a:cubicBezTo>
                    <a:pt x="7270" y="3655"/>
                    <a:pt x="8134" y="6123"/>
                    <a:pt x="8710" y="7615"/>
                  </a:cubicBezTo>
                  <a:cubicBezTo>
                    <a:pt x="9286" y="9106"/>
                    <a:pt x="9574" y="9621"/>
                    <a:pt x="10006" y="10032"/>
                  </a:cubicBezTo>
                  <a:cubicBezTo>
                    <a:pt x="10438" y="10443"/>
                    <a:pt x="11014" y="10752"/>
                    <a:pt x="11518" y="10701"/>
                  </a:cubicBezTo>
                  <a:cubicBezTo>
                    <a:pt x="12022" y="10649"/>
                    <a:pt x="12454" y="10238"/>
                    <a:pt x="13606" y="8952"/>
                  </a:cubicBezTo>
                  <a:cubicBezTo>
                    <a:pt x="14758" y="7666"/>
                    <a:pt x="16630" y="5506"/>
                    <a:pt x="17926" y="4323"/>
                  </a:cubicBezTo>
                  <a:cubicBezTo>
                    <a:pt x="19222" y="3141"/>
                    <a:pt x="19942" y="2935"/>
                    <a:pt x="20374" y="3141"/>
                  </a:cubicBezTo>
                  <a:cubicBezTo>
                    <a:pt x="20806" y="3346"/>
                    <a:pt x="20950" y="3963"/>
                    <a:pt x="20950" y="5918"/>
                  </a:cubicBezTo>
                  <a:cubicBezTo>
                    <a:pt x="20950" y="7872"/>
                    <a:pt x="20806" y="11163"/>
                    <a:pt x="20878" y="13992"/>
                  </a:cubicBezTo>
                  <a:cubicBezTo>
                    <a:pt x="20950" y="16821"/>
                    <a:pt x="21238" y="19186"/>
                    <a:pt x="21526" y="215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11196229" y="3552179"/>
              <a:ext cx="259172" cy="33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2" fill="norm" stroke="1" extrusionOk="0">
                  <a:moveTo>
                    <a:pt x="21502" y="2012"/>
                  </a:moveTo>
                  <a:cubicBezTo>
                    <a:pt x="19922" y="1468"/>
                    <a:pt x="18341" y="925"/>
                    <a:pt x="16673" y="517"/>
                  </a:cubicBezTo>
                  <a:cubicBezTo>
                    <a:pt x="15004" y="110"/>
                    <a:pt x="13248" y="-162"/>
                    <a:pt x="11668" y="110"/>
                  </a:cubicBezTo>
                  <a:cubicBezTo>
                    <a:pt x="10087" y="381"/>
                    <a:pt x="8682" y="1196"/>
                    <a:pt x="7190" y="3234"/>
                  </a:cubicBezTo>
                  <a:cubicBezTo>
                    <a:pt x="5697" y="5272"/>
                    <a:pt x="4117" y="8532"/>
                    <a:pt x="2887" y="11181"/>
                  </a:cubicBezTo>
                  <a:cubicBezTo>
                    <a:pt x="1658" y="13830"/>
                    <a:pt x="780" y="15868"/>
                    <a:pt x="341" y="17227"/>
                  </a:cubicBezTo>
                  <a:cubicBezTo>
                    <a:pt x="-98" y="18585"/>
                    <a:pt x="-98" y="19264"/>
                    <a:pt x="253" y="19876"/>
                  </a:cubicBezTo>
                  <a:cubicBezTo>
                    <a:pt x="604" y="20487"/>
                    <a:pt x="1307" y="21030"/>
                    <a:pt x="3502" y="21234"/>
                  </a:cubicBezTo>
                  <a:cubicBezTo>
                    <a:pt x="5697" y="21438"/>
                    <a:pt x="9385" y="21302"/>
                    <a:pt x="11580" y="21030"/>
                  </a:cubicBezTo>
                  <a:cubicBezTo>
                    <a:pt x="13775" y="20759"/>
                    <a:pt x="14478" y="20351"/>
                    <a:pt x="15180" y="199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11226799" y="3763433"/>
              <a:ext cx="203201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" y="15247"/>
                    <a:pt x="450" y="8894"/>
                    <a:pt x="1912" y="5082"/>
                  </a:cubicBezTo>
                  <a:cubicBezTo>
                    <a:pt x="3375" y="1271"/>
                    <a:pt x="6075" y="0"/>
                    <a:pt x="9563" y="0"/>
                  </a:cubicBezTo>
                  <a:cubicBezTo>
                    <a:pt x="13050" y="0"/>
                    <a:pt x="17325" y="1271"/>
                    <a:pt x="21600" y="2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11569699" y="3869266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1295399" y="4205816"/>
              <a:ext cx="2108201" cy="15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0"/>
                  </a:moveTo>
                  <a:cubicBezTo>
                    <a:pt x="22" y="5546"/>
                    <a:pt x="43" y="11092"/>
                    <a:pt x="260" y="15032"/>
                  </a:cubicBezTo>
                  <a:cubicBezTo>
                    <a:pt x="477" y="18973"/>
                    <a:pt x="889" y="21308"/>
                    <a:pt x="1507" y="21454"/>
                  </a:cubicBezTo>
                  <a:cubicBezTo>
                    <a:pt x="2125" y="21600"/>
                    <a:pt x="2949" y="19557"/>
                    <a:pt x="3773" y="16784"/>
                  </a:cubicBezTo>
                  <a:cubicBezTo>
                    <a:pt x="4598" y="14011"/>
                    <a:pt x="5422" y="10508"/>
                    <a:pt x="6192" y="9341"/>
                  </a:cubicBezTo>
                  <a:cubicBezTo>
                    <a:pt x="6961" y="8173"/>
                    <a:pt x="7677" y="9341"/>
                    <a:pt x="8425" y="10216"/>
                  </a:cubicBezTo>
                  <a:cubicBezTo>
                    <a:pt x="9173" y="11092"/>
                    <a:pt x="9954" y="11676"/>
                    <a:pt x="10767" y="12259"/>
                  </a:cubicBezTo>
                  <a:cubicBezTo>
                    <a:pt x="11581" y="12843"/>
                    <a:pt x="12427" y="13427"/>
                    <a:pt x="13283" y="13719"/>
                  </a:cubicBezTo>
                  <a:cubicBezTo>
                    <a:pt x="14140" y="14011"/>
                    <a:pt x="15007" y="14011"/>
                    <a:pt x="15810" y="12843"/>
                  </a:cubicBezTo>
                  <a:cubicBezTo>
                    <a:pt x="16612" y="11676"/>
                    <a:pt x="17349" y="9341"/>
                    <a:pt x="18043" y="7151"/>
                  </a:cubicBezTo>
                  <a:cubicBezTo>
                    <a:pt x="18737" y="4962"/>
                    <a:pt x="19388" y="2919"/>
                    <a:pt x="19973" y="1897"/>
                  </a:cubicBezTo>
                  <a:cubicBezTo>
                    <a:pt x="20559" y="876"/>
                    <a:pt x="21080" y="876"/>
                    <a:pt x="21600" y="8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1149349" y="4600463"/>
              <a:ext cx="229718" cy="583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497" fill="norm" stroke="1" extrusionOk="0">
                  <a:moveTo>
                    <a:pt x="6364" y="5346"/>
                  </a:moveTo>
                  <a:cubicBezTo>
                    <a:pt x="5593" y="5112"/>
                    <a:pt x="4821" y="4878"/>
                    <a:pt x="4436" y="4995"/>
                  </a:cubicBezTo>
                  <a:cubicBezTo>
                    <a:pt x="4050" y="5112"/>
                    <a:pt x="4050" y="5579"/>
                    <a:pt x="4050" y="7529"/>
                  </a:cubicBezTo>
                  <a:cubicBezTo>
                    <a:pt x="4050" y="9478"/>
                    <a:pt x="4050" y="12909"/>
                    <a:pt x="3954" y="15366"/>
                  </a:cubicBezTo>
                  <a:cubicBezTo>
                    <a:pt x="3857" y="17822"/>
                    <a:pt x="3664" y="19304"/>
                    <a:pt x="3568" y="20239"/>
                  </a:cubicBezTo>
                  <a:cubicBezTo>
                    <a:pt x="3471" y="21175"/>
                    <a:pt x="3471" y="21565"/>
                    <a:pt x="3279" y="21487"/>
                  </a:cubicBezTo>
                  <a:cubicBezTo>
                    <a:pt x="3086" y="21409"/>
                    <a:pt x="2700" y="20863"/>
                    <a:pt x="2507" y="19187"/>
                  </a:cubicBezTo>
                  <a:cubicBezTo>
                    <a:pt x="2314" y="17510"/>
                    <a:pt x="2314" y="14703"/>
                    <a:pt x="2604" y="12013"/>
                  </a:cubicBezTo>
                  <a:cubicBezTo>
                    <a:pt x="2893" y="9322"/>
                    <a:pt x="3471" y="6749"/>
                    <a:pt x="4243" y="4839"/>
                  </a:cubicBezTo>
                  <a:cubicBezTo>
                    <a:pt x="5014" y="2928"/>
                    <a:pt x="5979" y="1681"/>
                    <a:pt x="6846" y="940"/>
                  </a:cubicBezTo>
                  <a:cubicBezTo>
                    <a:pt x="7714" y="199"/>
                    <a:pt x="8486" y="-35"/>
                    <a:pt x="10221" y="4"/>
                  </a:cubicBezTo>
                  <a:cubicBezTo>
                    <a:pt x="11957" y="43"/>
                    <a:pt x="14657" y="355"/>
                    <a:pt x="17068" y="1330"/>
                  </a:cubicBezTo>
                  <a:cubicBezTo>
                    <a:pt x="19479" y="2304"/>
                    <a:pt x="21600" y="3942"/>
                    <a:pt x="20732" y="5462"/>
                  </a:cubicBezTo>
                  <a:cubicBezTo>
                    <a:pt x="19864" y="6983"/>
                    <a:pt x="16007" y="8387"/>
                    <a:pt x="12246" y="9166"/>
                  </a:cubicBezTo>
                  <a:cubicBezTo>
                    <a:pt x="8486" y="9946"/>
                    <a:pt x="4821" y="10102"/>
                    <a:pt x="2796" y="10102"/>
                  </a:cubicBezTo>
                  <a:cubicBezTo>
                    <a:pt x="771" y="10102"/>
                    <a:pt x="386" y="9946"/>
                    <a:pt x="0" y="97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1377949" y="4885266"/>
              <a:ext cx="247651" cy="23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6821"/>
                  </a:moveTo>
                  <a:cubicBezTo>
                    <a:pt x="923" y="6632"/>
                    <a:pt x="1846" y="6442"/>
                    <a:pt x="3692" y="8432"/>
                  </a:cubicBezTo>
                  <a:cubicBezTo>
                    <a:pt x="5538" y="10421"/>
                    <a:pt x="8308" y="14589"/>
                    <a:pt x="9785" y="17147"/>
                  </a:cubicBezTo>
                  <a:cubicBezTo>
                    <a:pt x="11262" y="19705"/>
                    <a:pt x="11446" y="20653"/>
                    <a:pt x="11077" y="21126"/>
                  </a:cubicBezTo>
                  <a:cubicBezTo>
                    <a:pt x="10708" y="21600"/>
                    <a:pt x="9785" y="21600"/>
                    <a:pt x="8862" y="20274"/>
                  </a:cubicBezTo>
                  <a:cubicBezTo>
                    <a:pt x="7938" y="18947"/>
                    <a:pt x="7015" y="16295"/>
                    <a:pt x="7385" y="12884"/>
                  </a:cubicBezTo>
                  <a:cubicBezTo>
                    <a:pt x="7754" y="9474"/>
                    <a:pt x="9415" y="5305"/>
                    <a:pt x="12000" y="3032"/>
                  </a:cubicBezTo>
                  <a:cubicBezTo>
                    <a:pt x="14585" y="758"/>
                    <a:pt x="18092" y="37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1746249" y="4766132"/>
              <a:ext cx="184151" cy="43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21600" y="2465"/>
                  </a:moveTo>
                  <a:cubicBezTo>
                    <a:pt x="21103" y="1936"/>
                    <a:pt x="20607" y="1406"/>
                    <a:pt x="19738" y="983"/>
                  </a:cubicBezTo>
                  <a:cubicBezTo>
                    <a:pt x="18869" y="559"/>
                    <a:pt x="17628" y="242"/>
                    <a:pt x="16386" y="83"/>
                  </a:cubicBezTo>
                  <a:cubicBezTo>
                    <a:pt x="15145" y="-76"/>
                    <a:pt x="13903" y="-76"/>
                    <a:pt x="11917" y="718"/>
                  </a:cubicBezTo>
                  <a:cubicBezTo>
                    <a:pt x="9931" y="1512"/>
                    <a:pt x="7200" y="3100"/>
                    <a:pt x="4717" y="5483"/>
                  </a:cubicBezTo>
                  <a:cubicBezTo>
                    <a:pt x="2234" y="7865"/>
                    <a:pt x="0" y="11042"/>
                    <a:pt x="0" y="13742"/>
                  </a:cubicBezTo>
                  <a:cubicBezTo>
                    <a:pt x="0" y="16442"/>
                    <a:pt x="2234" y="18665"/>
                    <a:pt x="4593" y="19883"/>
                  </a:cubicBezTo>
                  <a:cubicBezTo>
                    <a:pt x="6952" y="21100"/>
                    <a:pt x="9434" y="21312"/>
                    <a:pt x="11917" y="215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2022818" y="4737531"/>
              <a:ext cx="263182" cy="41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28" fill="norm" stroke="1" extrusionOk="0">
                  <a:moveTo>
                    <a:pt x="9563" y="6666"/>
                  </a:moveTo>
                  <a:cubicBezTo>
                    <a:pt x="8699" y="6885"/>
                    <a:pt x="7835" y="7105"/>
                    <a:pt x="6798" y="8420"/>
                  </a:cubicBezTo>
                  <a:cubicBezTo>
                    <a:pt x="5761" y="9736"/>
                    <a:pt x="4552" y="12148"/>
                    <a:pt x="3601" y="14122"/>
                  </a:cubicBezTo>
                  <a:cubicBezTo>
                    <a:pt x="2651" y="16095"/>
                    <a:pt x="1960" y="17630"/>
                    <a:pt x="1355" y="18891"/>
                  </a:cubicBezTo>
                  <a:cubicBezTo>
                    <a:pt x="750" y="20152"/>
                    <a:pt x="232" y="21139"/>
                    <a:pt x="59" y="21304"/>
                  </a:cubicBezTo>
                  <a:cubicBezTo>
                    <a:pt x="-114" y="21468"/>
                    <a:pt x="59" y="20810"/>
                    <a:pt x="1096" y="18562"/>
                  </a:cubicBezTo>
                  <a:cubicBezTo>
                    <a:pt x="2132" y="16315"/>
                    <a:pt x="4033" y="12477"/>
                    <a:pt x="5934" y="9243"/>
                  </a:cubicBezTo>
                  <a:cubicBezTo>
                    <a:pt x="7835" y="6008"/>
                    <a:pt x="9736" y="3377"/>
                    <a:pt x="10945" y="1842"/>
                  </a:cubicBezTo>
                  <a:cubicBezTo>
                    <a:pt x="12155" y="307"/>
                    <a:pt x="12673" y="-132"/>
                    <a:pt x="13105" y="32"/>
                  </a:cubicBezTo>
                  <a:cubicBezTo>
                    <a:pt x="13537" y="197"/>
                    <a:pt x="13883" y="964"/>
                    <a:pt x="14574" y="2883"/>
                  </a:cubicBezTo>
                  <a:cubicBezTo>
                    <a:pt x="15265" y="4802"/>
                    <a:pt x="16302" y="7872"/>
                    <a:pt x="17512" y="10832"/>
                  </a:cubicBezTo>
                  <a:cubicBezTo>
                    <a:pt x="18721" y="13793"/>
                    <a:pt x="20104" y="16644"/>
                    <a:pt x="21486" y="194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2087033" y="4942416"/>
              <a:ext cx="281517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98" y="21600"/>
                  </a:moveTo>
                  <a:cubicBezTo>
                    <a:pt x="1299" y="20057"/>
                    <a:pt x="0" y="18514"/>
                    <a:pt x="0" y="16457"/>
                  </a:cubicBezTo>
                  <a:cubicBezTo>
                    <a:pt x="0" y="14400"/>
                    <a:pt x="1299" y="11829"/>
                    <a:pt x="4629" y="9257"/>
                  </a:cubicBezTo>
                  <a:cubicBezTo>
                    <a:pt x="7958" y="6686"/>
                    <a:pt x="13317" y="4114"/>
                    <a:pt x="16484" y="2571"/>
                  </a:cubicBezTo>
                  <a:cubicBezTo>
                    <a:pt x="19651" y="1029"/>
                    <a:pt x="20626" y="51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2425700" y="4710588"/>
              <a:ext cx="166623" cy="41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41" fill="norm" stroke="1" extrusionOk="0">
                  <a:moveTo>
                    <a:pt x="16200" y="8348"/>
                  </a:moveTo>
                  <a:cubicBezTo>
                    <a:pt x="14040" y="9221"/>
                    <a:pt x="11880" y="10093"/>
                    <a:pt x="10125" y="11621"/>
                  </a:cubicBezTo>
                  <a:cubicBezTo>
                    <a:pt x="8370" y="13148"/>
                    <a:pt x="7020" y="15330"/>
                    <a:pt x="6345" y="16857"/>
                  </a:cubicBezTo>
                  <a:cubicBezTo>
                    <a:pt x="5670" y="18384"/>
                    <a:pt x="5670" y="19257"/>
                    <a:pt x="5670" y="19421"/>
                  </a:cubicBezTo>
                  <a:cubicBezTo>
                    <a:pt x="5670" y="19584"/>
                    <a:pt x="5670" y="19039"/>
                    <a:pt x="6210" y="16857"/>
                  </a:cubicBezTo>
                  <a:cubicBezTo>
                    <a:pt x="6750" y="14675"/>
                    <a:pt x="7830" y="10857"/>
                    <a:pt x="8910" y="8021"/>
                  </a:cubicBezTo>
                  <a:cubicBezTo>
                    <a:pt x="9990" y="5184"/>
                    <a:pt x="11070" y="3330"/>
                    <a:pt x="11880" y="2021"/>
                  </a:cubicBezTo>
                  <a:cubicBezTo>
                    <a:pt x="12690" y="712"/>
                    <a:pt x="13230" y="-52"/>
                    <a:pt x="13500" y="3"/>
                  </a:cubicBezTo>
                  <a:cubicBezTo>
                    <a:pt x="13770" y="57"/>
                    <a:pt x="13770" y="930"/>
                    <a:pt x="14580" y="2784"/>
                  </a:cubicBezTo>
                  <a:cubicBezTo>
                    <a:pt x="15390" y="4639"/>
                    <a:pt x="17010" y="7475"/>
                    <a:pt x="17550" y="9166"/>
                  </a:cubicBezTo>
                  <a:cubicBezTo>
                    <a:pt x="18090" y="10857"/>
                    <a:pt x="17550" y="11403"/>
                    <a:pt x="17955" y="11893"/>
                  </a:cubicBezTo>
                  <a:cubicBezTo>
                    <a:pt x="18360" y="12384"/>
                    <a:pt x="19710" y="12821"/>
                    <a:pt x="20520" y="13857"/>
                  </a:cubicBezTo>
                  <a:cubicBezTo>
                    <a:pt x="21330" y="14893"/>
                    <a:pt x="21600" y="16530"/>
                    <a:pt x="20655" y="17839"/>
                  </a:cubicBezTo>
                  <a:cubicBezTo>
                    <a:pt x="19710" y="19148"/>
                    <a:pt x="17550" y="20130"/>
                    <a:pt x="14715" y="20730"/>
                  </a:cubicBezTo>
                  <a:cubicBezTo>
                    <a:pt x="11880" y="21330"/>
                    <a:pt x="8370" y="21548"/>
                    <a:pt x="5805" y="21112"/>
                  </a:cubicBezTo>
                  <a:cubicBezTo>
                    <a:pt x="3240" y="20675"/>
                    <a:pt x="1620" y="19584"/>
                    <a:pt x="0" y="18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2609850" y="4707466"/>
              <a:ext cx="197955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11719" y="0"/>
                  </a:moveTo>
                  <a:cubicBezTo>
                    <a:pt x="13557" y="514"/>
                    <a:pt x="15396" y="1029"/>
                    <a:pt x="17349" y="2777"/>
                  </a:cubicBezTo>
                  <a:cubicBezTo>
                    <a:pt x="19302" y="4526"/>
                    <a:pt x="21370" y="7509"/>
                    <a:pt x="21485" y="9926"/>
                  </a:cubicBezTo>
                  <a:cubicBezTo>
                    <a:pt x="21600" y="12343"/>
                    <a:pt x="19762" y="14194"/>
                    <a:pt x="15855" y="16046"/>
                  </a:cubicBezTo>
                  <a:cubicBezTo>
                    <a:pt x="11949" y="17897"/>
                    <a:pt x="5974" y="1974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2946400" y="4948203"/>
              <a:ext cx="127000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080" y="11375"/>
                    <a:pt x="2160" y="2735"/>
                    <a:pt x="5760" y="575"/>
                  </a:cubicBezTo>
                  <a:cubicBezTo>
                    <a:pt x="9360" y="-1585"/>
                    <a:pt x="15480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2971800" y="5037666"/>
              <a:ext cx="1460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3238500" y="4680890"/>
              <a:ext cx="205919" cy="507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330" fill="norm" stroke="1" extrusionOk="0">
                  <a:moveTo>
                    <a:pt x="7855" y="8050"/>
                  </a:moveTo>
                  <a:cubicBezTo>
                    <a:pt x="7418" y="10361"/>
                    <a:pt x="6982" y="12672"/>
                    <a:pt x="6655" y="14583"/>
                  </a:cubicBezTo>
                  <a:cubicBezTo>
                    <a:pt x="6327" y="16494"/>
                    <a:pt x="6109" y="18005"/>
                    <a:pt x="5673" y="19161"/>
                  </a:cubicBezTo>
                  <a:cubicBezTo>
                    <a:pt x="5236" y="20316"/>
                    <a:pt x="4582" y="21116"/>
                    <a:pt x="4145" y="21294"/>
                  </a:cubicBezTo>
                  <a:cubicBezTo>
                    <a:pt x="3709" y="21472"/>
                    <a:pt x="3491" y="21028"/>
                    <a:pt x="3709" y="19250"/>
                  </a:cubicBezTo>
                  <a:cubicBezTo>
                    <a:pt x="3927" y="17472"/>
                    <a:pt x="4582" y="14361"/>
                    <a:pt x="5673" y="11205"/>
                  </a:cubicBezTo>
                  <a:cubicBezTo>
                    <a:pt x="6764" y="8050"/>
                    <a:pt x="8291" y="4850"/>
                    <a:pt x="9273" y="2939"/>
                  </a:cubicBezTo>
                  <a:cubicBezTo>
                    <a:pt x="10255" y="1028"/>
                    <a:pt x="10691" y="405"/>
                    <a:pt x="11564" y="139"/>
                  </a:cubicBezTo>
                  <a:cubicBezTo>
                    <a:pt x="12436" y="-128"/>
                    <a:pt x="13745" y="-39"/>
                    <a:pt x="15491" y="672"/>
                  </a:cubicBezTo>
                  <a:cubicBezTo>
                    <a:pt x="17236" y="1383"/>
                    <a:pt x="19418" y="2716"/>
                    <a:pt x="20509" y="3872"/>
                  </a:cubicBezTo>
                  <a:cubicBezTo>
                    <a:pt x="21600" y="5028"/>
                    <a:pt x="21600" y="6005"/>
                    <a:pt x="19418" y="7028"/>
                  </a:cubicBezTo>
                  <a:cubicBezTo>
                    <a:pt x="17236" y="8050"/>
                    <a:pt x="12873" y="9116"/>
                    <a:pt x="9273" y="9650"/>
                  </a:cubicBezTo>
                  <a:cubicBezTo>
                    <a:pt x="5673" y="10183"/>
                    <a:pt x="2836" y="10183"/>
                    <a:pt x="0" y="101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3441700" y="4961466"/>
              <a:ext cx="190500" cy="197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0" y="1364"/>
                  </a:moveTo>
                  <a:cubicBezTo>
                    <a:pt x="2640" y="5002"/>
                    <a:pt x="5280" y="8640"/>
                    <a:pt x="6720" y="11255"/>
                  </a:cubicBezTo>
                  <a:cubicBezTo>
                    <a:pt x="8160" y="13869"/>
                    <a:pt x="8400" y="15461"/>
                    <a:pt x="8400" y="16939"/>
                  </a:cubicBezTo>
                  <a:cubicBezTo>
                    <a:pt x="8400" y="18417"/>
                    <a:pt x="8160" y="19781"/>
                    <a:pt x="7440" y="20577"/>
                  </a:cubicBezTo>
                  <a:cubicBezTo>
                    <a:pt x="6720" y="21373"/>
                    <a:pt x="5520" y="21600"/>
                    <a:pt x="4320" y="19781"/>
                  </a:cubicBezTo>
                  <a:cubicBezTo>
                    <a:pt x="3120" y="17962"/>
                    <a:pt x="1920" y="14097"/>
                    <a:pt x="4800" y="10459"/>
                  </a:cubicBezTo>
                  <a:cubicBezTo>
                    <a:pt x="7680" y="6821"/>
                    <a:pt x="14640" y="341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3718312" y="4842268"/>
              <a:ext cx="180588" cy="31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080" fill="norm" stroke="1" extrusionOk="0">
                  <a:moveTo>
                    <a:pt x="20941" y="1174"/>
                  </a:moveTo>
                  <a:cubicBezTo>
                    <a:pt x="17259" y="327"/>
                    <a:pt x="13577" y="-520"/>
                    <a:pt x="10141" y="398"/>
                  </a:cubicBezTo>
                  <a:cubicBezTo>
                    <a:pt x="6705" y="1315"/>
                    <a:pt x="3514" y="3998"/>
                    <a:pt x="1673" y="6751"/>
                  </a:cubicBezTo>
                  <a:cubicBezTo>
                    <a:pt x="-168" y="9504"/>
                    <a:pt x="-659" y="12327"/>
                    <a:pt x="1059" y="14727"/>
                  </a:cubicBezTo>
                  <a:cubicBezTo>
                    <a:pt x="2777" y="17127"/>
                    <a:pt x="6705" y="19104"/>
                    <a:pt x="10632" y="210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3893493" y="4801588"/>
              <a:ext cx="220778" cy="35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82" fill="norm" stroke="1" extrusionOk="0">
                  <a:moveTo>
                    <a:pt x="15954" y="6167"/>
                  </a:moveTo>
                  <a:cubicBezTo>
                    <a:pt x="14925" y="5913"/>
                    <a:pt x="13897" y="5659"/>
                    <a:pt x="12868" y="5595"/>
                  </a:cubicBezTo>
                  <a:cubicBezTo>
                    <a:pt x="11839" y="5532"/>
                    <a:pt x="10811" y="5659"/>
                    <a:pt x="9577" y="6739"/>
                  </a:cubicBezTo>
                  <a:cubicBezTo>
                    <a:pt x="8342" y="7819"/>
                    <a:pt x="6902" y="9852"/>
                    <a:pt x="5462" y="12075"/>
                  </a:cubicBezTo>
                  <a:cubicBezTo>
                    <a:pt x="4022" y="14299"/>
                    <a:pt x="2582" y="16713"/>
                    <a:pt x="1554" y="18428"/>
                  </a:cubicBezTo>
                  <a:cubicBezTo>
                    <a:pt x="525" y="20143"/>
                    <a:pt x="-92" y="21160"/>
                    <a:pt x="11" y="21350"/>
                  </a:cubicBezTo>
                  <a:cubicBezTo>
                    <a:pt x="114" y="21541"/>
                    <a:pt x="937" y="20906"/>
                    <a:pt x="2685" y="18746"/>
                  </a:cubicBezTo>
                  <a:cubicBezTo>
                    <a:pt x="4434" y="16586"/>
                    <a:pt x="7108" y="12901"/>
                    <a:pt x="9577" y="9788"/>
                  </a:cubicBezTo>
                  <a:cubicBezTo>
                    <a:pt x="12045" y="6675"/>
                    <a:pt x="14308" y="4134"/>
                    <a:pt x="16057" y="2482"/>
                  </a:cubicBezTo>
                  <a:cubicBezTo>
                    <a:pt x="17805" y="830"/>
                    <a:pt x="19039" y="68"/>
                    <a:pt x="19862" y="5"/>
                  </a:cubicBezTo>
                  <a:cubicBezTo>
                    <a:pt x="20685" y="-59"/>
                    <a:pt x="21097" y="576"/>
                    <a:pt x="21302" y="3245"/>
                  </a:cubicBezTo>
                  <a:cubicBezTo>
                    <a:pt x="21508" y="5913"/>
                    <a:pt x="21508" y="10614"/>
                    <a:pt x="21302" y="13727"/>
                  </a:cubicBezTo>
                  <a:cubicBezTo>
                    <a:pt x="21097" y="16840"/>
                    <a:pt x="20685" y="18365"/>
                    <a:pt x="20274" y="198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3930230" y="4967816"/>
              <a:ext cx="27347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fill="norm" stroke="1" extrusionOk="0">
                  <a:moveTo>
                    <a:pt x="3495" y="21600"/>
                  </a:moveTo>
                  <a:cubicBezTo>
                    <a:pt x="2011" y="19200"/>
                    <a:pt x="527" y="16800"/>
                    <a:pt x="115" y="14640"/>
                  </a:cubicBezTo>
                  <a:cubicBezTo>
                    <a:pt x="-297" y="12480"/>
                    <a:pt x="363" y="10560"/>
                    <a:pt x="2671" y="8400"/>
                  </a:cubicBezTo>
                  <a:cubicBezTo>
                    <a:pt x="4979" y="6240"/>
                    <a:pt x="8937" y="3840"/>
                    <a:pt x="12317" y="2400"/>
                  </a:cubicBezTo>
                  <a:cubicBezTo>
                    <a:pt x="15697" y="960"/>
                    <a:pt x="18500" y="480"/>
                    <a:pt x="2130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4210050" y="4835711"/>
              <a:ext cx="90435" cy="360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2" h="21401" fill="norm" stroke="1" extrusionOk="0">
                  <a:moveTo>
                    <a:pt x="15496" y="303"/>
                  </a:moveTo>
                  <a:cubicBezTo>
                    <a:pt x="13148" y="52"/>
                    <a:pt x="10800" y="-199"/>
                    <a:pt x="11035" y="241"/>
                  </a:cubicBezTo>
                  <a:cubicBezTo>
                    <a:pt x="11270" y="680"/>
                    <a:pt x="14087" y="1810"/>
                    <a:pt x="16670" y="4134"/>
                  </a:cubicBezTo>
                  <a:cubicBezTo>
                    <a:pt x="19252" y="6457"/>
                    <a:pt x="21600" y="9973"/>
                    <a:pt x="18783" y="13050"/>
                  </a:cubicBezTo>
                  <a:cubicBezTo>
                    <a:pt x="15965" y="16127"/>
                    <a:pt x="7983" y="18764"/>
                    <a:pt x="0" y="214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4337050" y="5120216"/>
              <a:ext cx="698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4635499" y="5113866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4591991" y="4786755"/>
              <a:ext cx="193661" cy="46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555" fill="norm" stroke="1" extrusionOk="0">
                  <a:moveTo>
                    <a:pt x="1263" y="21555"/>
                  </a:moveTo>
                  <a:cubicBezTo>
                    <a:pt x="581" y="21159"/>
                    <a:pt x="-101" y="20762"/>
                    <a:pt x="13" y="19672"/>
                  </a:cubicBezTo>
                  <a:cubicBezTo>
                    <a:pt x="126" y="18583"/>
                    <a:pt x="1036" y="16799"/>
                    <a:pt x="2286" y="14669"/>
                  </a:cubicBezTo>
                  <a:cubicBezTo>
                    <a:pt x="3537" y="12538"/>
                    <a:pt x="5128" y="10061"/>
                    <a:pt x="7175" y="7683"/>
                  </a:cubicBezTo>
                  <a:cubicBezTo>
                    <a:pt x="9221" y="5305"/>
                    <a:pt x="11722" y="3027"/>
                    <a:pt x="13427" y="1689"/>
                  </a:cubicBezTo>
                  <a:cubicBezTo>
                    <a:pt x="15133" y="351"/>
                    <a:pt x="16042" y="-45"/>
                    <a:pt x="16952" y="5"/>
                  </a:cubicBezTo>
                  <a:cubicBezTo>
                    <a:pt x="17861" y="54"/>
                    <a:pt x="18771" y="549"/>
                    <a:pt x="19680" y="1788"/>
                  </a:cubicBezTo>
                  <a:cubicBezTo>
                    <a:pt x="20590" y="3027"/>
                    <a:pt x="21499" y="5008"/>
                    <a:pt x="20021" y="6395"/>
                  </a:cubicBezTo>
                  <a:cubicBezTo>
                    <a:pt x="18543" y="7783"/>
                    <a:pt x="14678" y="8575"/>
                    <a:pt x="11040" y="9071"/>
                  </a:cubicBezTo>
                  <a:cubicBezTo>
                    <a:pt x="7402" y="9566"/>
                    <a:pt x="3992" y="9764"/>
                    <a:pt x="581" y="99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4743449" y="4993216"/>
              <a:ext cx="266701" cy="240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11270"/>
                  </a:moveTo>
                  <a:cubicBezTo>
                    <a:pt x="0" y="9955"/>
                    <a:pt x="0" y="8640"/>
                    <a:pt x="429" y="7795"/>
                  </a:cubicBezTo>
                  <a:cubicBezTo>
                    <a:pt x="857" y="6950"/>
                    <a:pt x="1714" y="6574"/>
                    <a:pt x="3086" y="6762"/>
                  </a:cubicBezTo>
                  <a:cubicBezTo>
                    <a:pt x="4457" y="6950"/>
                    <a:pt x="6343" y="7701"/>
                    <a:pt x="7200" y="9861"/>
                  </a:cubicBezTo>
                  <a:cubicBezTo>
                    <a:pt x="8057" y="12021"/>
                    <a:pt x="7886" y="15590"/>
                    <a:pt x="7457" y="17656"/>
                  </a:cubicBezTo>
                  <a:cubicBezTo>
                    <a:pt x="7029" y="19722"/>
                    <a:pt x="6343" y="20285"/>
                    <a:pt x="5486" y="20755"/>
                  </a:cubicBezTo>
                  <a:cubicBezTo>
                    <a:pt x="4629" y="21224"/>
                    <a:pt x="3600" y="21600"/>
                    <a:pt x="3000" y="21130"/>
                  </a:cubicBezTo>
                  <a:cubicBezTo>
                    <a:pt x="2400" y="20661"/>
                    <a:pt x="2229" y="19346"/>
                    <a:pt x="2743" y="17186"/>
                  </a:cubicBezTo>
                  <a:cubicBezTo>
                    <a:pt x="3257" y="15026"/>
                    <a:pt x="4457" y="12021"/>
                    <a:pt x="7714" y="9016"/>
                  </a:cubicBezTo>
                  <a:cubicBezTo>
                    <a:pt x="10971" y="6010"/>
                    <a:pt x="16286" y="300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5041065" y="4901014"/>
              <a:ext cx="165936" cy="32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397" fill="norm" stroke="1" extrusionOk="0">
                  <a:moveTo>
                    <a:pt x="20650" y="3185"/>
                  </a:moveTo>
                  <a:cubicBezTo>
                    <a:pt x="20123" y="2056"/>
                    <a:pt x="19596" y="926"/>
                    <a:pt x="18674" y="362"/>
                  </a:cubicBezTo>
                  <a:cubicBezTo>
                    <a:pt x="17752" y="-203"/>
                    <a:pt x="16435" y="-203"/>
                    <a:pt x="13538" y="1068"/>
                  </a:cubicBezTo>
                  <a:cubicBezTo>
                    <a:pt x="10640" y="2338"/>
                    <a:pt x="6162" y="4879"/>
                    <a:pt x="3265" y="7562"/>
                  </a:cubicBezTo>
                  <a:cubicBezTo>
                    <a:pt x="367" y="10244"/>
                    <a:pt x="-950" y="13068"/>
                    <a:pt x="762" y="15397"/>
                  </a:cubicBezTo>
                  <a:cubicBezTo>
                    <a:pt x="2474" y="17726"/>
                    <a:pt x="7216" y="19562"/>
                    <a:pt x="11957" y="213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5238749" y="4906038"/>
              <a:ext cx="249174" cy="38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47" fill="norm" stroke="1" extrusionOk="0">
                  <a:moveTo>
                    <a:pt x="11435" y="8448"/>
                  </a:moveTo>
                  <a:cubicBezTo>
                    <a:pt x="9620" y="11059"/>
                    <a:pt x="7805" y="13670"/>
                    <a:pt x="6625" y="15332"/>
                  </a:cubicBezTo>
                  <a:cubicBezTo>
                    <a:pt x="5445" y="16993"/>
                    <a:pt x="4901" y="17705"/>
                    <a:pt x="4538" y="18358"/>
                  </a:cubicBezTo>
                  <a:cubicBezTo>
                    <a:pt x="4175" y="19011"/>
                    <a:pt x="3993" y="19604"/>
                    <a:pt x="4084" y="19485"/>
                  </a:cubicBezTo>
                  <a:cubicBezTo>
                    <a:pt x="4175" y="19367"/>
                    <a:pt x="4538" y="18536"/>
                    <a:pt x="6171" y="15984"/>
                  </a:cubicBezTo>
                  <a:cubicBezTo>
                    <a:pt x="7805" y="13433"/>
                    <a:pt x="10709" y="9160"/>
                    <a:pt x="12887" y="6312"/>
                  </a:cubicBezTo>
                  <a:cubicBezTo>
                    <a:pt x="15066" y="3463"/>
                    <a:pt x="16518" y="2039"/>
                    <a:pt x="17607" y="1149"/>
                  </a:cubicBezTo>
                  <a:cubicBezTo>
                    <a:pt x="18696" y="259"/>
                    <a:pt x="19422" y="-97"/>
                    <a:pt x="19876" y="22"/>
                  </a:cubicBezTo>
                  <a:cubicBezTo>
                    <a:pt x="20329" y="140"/>
                    <a:pt x="20511" y="734"/>
                    <a:pt x="20692" y="1802"/>
                  </a:cubicBezTo>
                  <a:cubicBezTo>
                    <a:pt x="20874" y="2870"/>
                    <a:pt x="21055" y="4413"/>
                    <a:pt x="20783" y="5481"/>
                  </a:cubicBezTo>
                  <a:cubicBezTo>
                    <a:pt x="20511" y="6549"/>
                    <a:pt x="19785" y="7143"/>
                    <a:pt x="18877" y="7558"/>
                  </a:cubicBezTo>
                  <a:cubicBezTo>
                    <a:pt x="17970" y="7973"/>
                    <a:pt x="16881" y="8211"/>
                    <a:pt x="16790" y="8270"/>
                  </a:cubicBezTo>
                  <a:cubicBezTo>
                    <a:pt x="16699" y="8329"/>
                    <a:pt x="17607" y="8211"/>
                    <a:pt x="18514" y="8389"/>
                  </a:cubicBezTo>
                  <a:cubicBezTo>
                    <a:pt x="19422" y="8567"/>
                    <a:pt x="20329" y="9041"/>
                    <a:pt x="20874" y="9932"/>
                  </a:cubicBezTo>
                  <a:cubicBezTo>
                    <a:pt x="21418" y="10822"/>
                    <a:pt x="21600" y="12127"/>
                    <a:pt x="20965" y="13670"/>
                  </a:cubicBezTo>
                  <a:cubicBezTo>
                    <a:pt x="20329" y="15213"/>
                    <a:pt x="18877" y="16993"/>
                    <a:pt x="15973" y="18358"/>
                  </a:cubicBezTo>
                  <a:cubicBezTo>
                    <a:pt x="13069" y="19723"/>
                    <a:pt x="8713" y="20672"/>
                    <a:pt x="5990" y="21088"/>
                  </a:cubicBezTo>
                  <a:cubicBezTo>
                    <a:pt x="3267" y="21503"/>
                    <a:pt x="2178" y="21384"/>
                    <a:pt x="1452" y="20969"/>
                  </a:cubicBezTo>
                  <a:cubicBezTo>
                    <a:pt x="726" y="20554"/>
                    <a:pt x="363" y="19841"/>
                    <a:pt x="0" y="191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5365749" y="4924308"/>
              <a:ext cx="312284" cy="54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63" fill="norm" stroke="1" extrusionOk="0">
                  <a:moveTo>
                    <a:pt x="17396" y="465"/>
                  </a:moveTo>
                  <a:cubicBezTo>
                    <a:pt x="17976" y="214"/>
                    <a:pt x="18556" y="-37"/>
                    <a:pt x="19063" y="5"/>
                  </a:cubicBezTo>
                  <a:cubicBezTo>
                    <a:pt x="19570" y="47"/>
                    <a:pt x="20005" y="382"/>
                    <a:pt x="20513" y="1637"/>
                  </a:cubicBezTo>
                  <a:cubicBezTo>
                    <a:pt x="21020" y="2893"/>
                    <a:pt x="21600" y="5070"/>
                    <a:pt x="21310" y="7205"/>
                  </a:cubicBezTo>
                  <a:cubicBezTo>
                    <a:pt x="21020" y="9340"/>
                    <a:pt x="19860" y="11433"/>
                    <a:pt x="17541" y="13484"/>
                  </a:cubicBezTo>
                  <a:cubicBezTo>
                    <a:pt x="15221" y="15535"/>
                    <a:pt x="11742" y="17544"/>
                    <a:pt x="8626" y="18884"/>
                  </a:cubicBezTo>
                  <a:cubicBezTo>
                    <a:pt x="5509" y="20223"/>
                    <a:pt x="2754" y="20893"/>
                    <a:pt x="0" y="215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10121899" y="4349984"/>
              <a:ext cx="1517651" cy="18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211"/>
                  </a:moveTo>
                  <a:cubicBezTo>
                    <a:pt x="1024" y="211"/>
                    <a:pt x="2049" y="211"/>
                    <a:pt x="3088" y="92"/>
                  </a:cubicBezTo>
                  <a:cubicBezTo>
                    <a:pt x="4127" y="-27"/>
                    <a:pt x="5182" y="-264"/>
                    <a:pt x="6176" y="1160"/>
                  </a:cubicBezTo>
                  <a:cubicBezTo>
                    <a:pt x="7170" y="2584"/>
                    <a:pt x="8104" y="5670"/>
                    <a:pt x="8767" y="8874"/>
                  </a:cubicBezTo>
                  <a:cubicBezTo>
                    <a:pt x="9429" y="12079"/>
                    <a:pt x="9821" y="15402"/>
                    <a:pt x="10423" y="17538"/>
                  </a:cubicBezTo>
                  <a:cubicBezTo>
                    <a:pt x="11026" y="19674"/>
                    <a:pt x="11839" y="20624"/>
                    <a:pt x="12849" y="20980"/>
                  </a:cubicBezTo>
                  <a:cubicBezTo>
                    <a:pt x="13858" y="21336"/>
                    <a:pt x="15063" y="21099"/>
                    <a:pt x="16102" y="20624"/>
                  </a:cubicBezTo>
                  <a:cubicBezTo>
                    <a:pt x="17141" y="20149"/>
                    <a:pt x="18015" y="19437"/>
                    <a:pt x="18904" y="19081"/>
                  </a:cubicBezTo>
                  <a:cubicBezTo>
                    <a:pt x="19792" y="18725"/>
                    <a:pt x="20696" y="18725"/>
                    <a:pt x="21600" y="187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9226549" y="4858982"/>
              <a:ext cx="171234" cy="40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0836" fill="norm" stroke="1" extrusionOk="0">
                  <a:moveTo>
                    <a:pt x="781" y="10518"/>
                  </a:moveTo>
                  <a:cubicBezTo>
                    <a:pt x="520" y="14009"/>
                    <a:pt x="260" y="17500"/>
                    <a:pt x="130" y="19354"/>
                  </a:cubicBezTo>
                  <a:cubicBezTo>
                    <a:pt x="0" y="21209"/>
                    <a:pt x="0" y="21427"/>
                    <a:pt x="0" y="19409"/>
                  </a:cubicBezTo>
                  <a:cubicBezTo>
                    <a:pt x="0" y="17391"/>
                    <a:pt x="0" y="13136"/>
                    <a:pt x="651" y="9754"/>
                  </a:cubicBezTo>
                  <a:cubicBezTo>
                    <a:pt x="1301" y="6372"/>
                    <a:pt x="2602" y="3863"/>
                    <a:pt x="3643" y="2391"/>
                  </a:cubicBezTo>
                  <a:cubicBezTo>
                    <a:pt x="4684" y="918"/>
                    <a:pt x="5465" y="482"/>
                    <a:pt x="6506" y="209"/>
                  </a:cubicBezTo>
                  <a:cubicBezTo>
                    <a:pt x="7547" y="-64"/>
                    <a:pt x="8848" y="-173"/>
                    <a:pt x="11320" y="536"/>
                  </a:cubicBezTo>
                  <a:cubicBezTo>
                    <a:pt x="13793" y="1245"/>
                    <a:pt x="17436" y="2772"/>
                    <a:pt x="19388" y="4572"/>
                  </a:cubicBezTo>
                  <a:cubicBezTo>
                    <a:pt x="21340" y="6372"/>
                    <a:pt x="21600" y="8445"/>
                    <a:pt x="20039" y="10245"/>
                  </a:cubicBezTo>
                  <a:cubicBezTo>
                    <a:pt x="18477" y="12045"/>
                    <a:pt x="15094" y="13572"/>
                    <a:pt x="12231" y="14172"/>
                  </a:cubicBezTo>
                  <a:cubicBezTo>
                    <a:pt x="9369" y="14772"/>
                    <a:pt x="7027" y="14445"/>
                    <a:pt x="4684" y="141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9389205" y="5080121"/>
              <a:ext cx="237395" cy="21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376" fill="norm" stroke="1" extrusionOk="0">
                  <a:moveTo>
                    <a:pt x="794" y="14811"/>
                  </a:moveTo>
                  <a:cubicBezTo>
                    <a:pt x="603" y="13752"/>
                    <a:pt x="411" y="12694"/>
                    <a:pt x="220" y="11423"/>
                  </a:cubicBezTo>
                  <a:cubicBezTo>
                    <a:pt x="29" y="10152"/>
                    <a:pt x="-162" y="8670"/>
                    <a:pt x="220" y="7823"/>
                  </a:cubicBezTo>
                  <a:cubicBezTo>
                    <a:pt x="603" y="6976"/>
                    <a:pt x="1558" y="6764"/>
                    <a:pt x="3661" y="7611"/>
                  </a:cubicBezTo>
                  <a:cubicBezTo>
                    <a:pt x="5764" y="8458"/>
                    <a:pt x="9013" y="10364"/>
                    <a:pt x="10925" y="12482"/>
                  </a:cubicBezTo>
                  <a:cubicBezTo>
                    <a:pt x="12836" y="14600"/>
                    <a:pt x="13410" y="16929"/>
                    <a:pt x="13601" y="18623"/>
                  </a:cubicBezTo>
                  <a:cubicBezTo>
                    <a:pt x="13792" y="20317"/>
                    <a:pt x="13601" y="21376"/>
                    <a:pt x="13123" y="21376"/>
                  </a:cubicBezTo>
                  <a:cubicBezTo>
                    <a:pt x="12645" y="21376"/>
                    <a:pt x="11880" y="20317"/>
                    <a:pt x="11689" y="17352"/>
                  </a:cubicBezTo>
                  <a:cubicBezTo>
                    <a:pt x="11498" y="14388"/>
                    <a:pt x="11880" y="9517"/>
                    <a:pt x="12932" y="6235"/>
                  </a:cubicBezTo>
                  <a:cubicBezTo>
                    <a:pt x="13983" y="2952"/>
                    <a:pt x="15703" y="1258"/>
                    <a:pt x="17233" y="517"/>
                  </a:cubicBezTo>
                  <a:cubicBezTo>
                    <a:pt x="18762" y="-224"/>
                    <a:pt x="20100" y="-12"/>
                    <a:pt x="21438" y="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9687754" y="4943257"/>
              <a:ext cx="201641" cy="35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319" fill="norm" stroke="1" extrusionOk="0">
                  <a:moveTo>
                    <a:pt x="20533" y="2633"/>
                  </a:moveTo>
                  <a:cubicBezTo>
                    <a:pt x="20751" y="1866"/>
                    <a:pt x="20969" y="1099"/>
                    <a:pt x="20533" y="588"/>
                  </a:cubicBezTo>
                  <a:cubicBezTo>
                    <a:pt x="20096" y="77"/>
                    <a:pt x="19005" y="-179"/>
                    <a:pt x="17260" y="141"/>
                  </a:cubicBezTo>
                  <a:cubicBezTo>
                    <a:pt x="15514" y="460"/>
                    <a:pt x="13114" y="1355"/>
                    <a:pt x="10169" y="3911"/>
                  </a:cubicBezTo>
                  <a:cubicBezTo>
                    <a:pt x="7224" y="6467"/>
                    <a:pt x="3733" y="10685"/>
                    <a:pt x="1769" y="13625"/>
                  </a:cubicBezTo>
                  <a:cubicBezTo>
                    <a:pt x="-195" y="16564"/>
                    <a:pt x="-631" y="18226"/>
                    <a:pt x="1005" y="19376"/>
                  </a:cubicBezTo>
                  <a:cubicBezTo>
                    <a:pt x="2642" y="20526"/>
                    <a:pt x="6351" y="21165"/>
                    <a:pt x="8969" y="21293"/>
                  </a:cubicBezTo>
                  <a:cubicBezTo>
                    <a:pt x="11587" y="21421"/>
                    <a:pt x="13114" y="21038"/>
                    <a:pt x="14642" y="206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9913248" y="4979387"/>
              <a:ext cx="189603" cy="37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93" fill="norm" stroke="1" extrusionOk="0">
                  <a:moveTo>
                    <a:pt x="9978" y="3685"/>
                  </a:moveTo>
                  <a:cubicBezTo>
                    <a:pt x="8778" y="4047"/>
                    <a:pt x="7578" y="4409"/>
                    <a:pt x="6498" y="5978"/>
                  </a:cubicBezTo>
                  <a:cubicBezTo>
                    <a:pt x="5418" y="7546"/>
                    <a:pt x="4458" y="10322"/>
                    <a:pt x="3618" y="12735"/>
                  </a:cubicBezTo>
                  <a:cubicBezTo>
                    <a:pt x="2778" y="15148"/>
                    <a:pt x="2058" y="17200"/>
                    <a:pt x="1458" y="18708"/>
                  </a:cubicBezTo>
                  <a:cubicBezTo>
                    <a:pt x="858" y="20217"/>
                    <a:pt x="378" y="21182"/>
                    <a:pt x="138" y="21363"/>
                  </a:cubicBezTo>
                  <a:cubicBezTo>
                    <a:pt x="-102" y="21544"/>
                    <a:pt x="-102" y="20941"/>
                    <a:pt x="738" y="18588"/>
                  </a:cubicBezTo>
                  <a:cubicBezTo>
                    <a:pt x="1578" y="16235"/>
                    <a:pt x="3258" y="12132"/>
                    <a:pt x="4698" y="8994"/>
                  </a:cubicBezTo>
                  <a:cubicBezTo>
                    <a:pt x="6138" y="5857"/>
                    <a:pt x="7338" y="3685"/>
                    <a:pt x="8538" y="2237"/>
                  </a:cubicBezTo>
                  <a:cubicBezTo>
                    <a:pt x="9738" y="789"/>
                    <a:pt x="10938" y="65"/>
                    <a:pt x="11898" y="4"/>
                  </a:cubicBezTo>
                  <a:cubicBezTo>
                    <a:pt x="12858" y="-56"/>
                    <a:pt x="13578" y="547"/>
                    <a:pt x="14658" y="2418"/>
                  </a:cubicBezTo>
                  <a:cubicBezTo>
                    <a:pt x="15738" y="4288"/>
                    <a:pt x="17178" y="7426"/>
                    <a:pt x="18378" y="10201"/>
                  </a:cubicBezTo>
                  <a:cubicBezTo>
                    <a:pt x="19578" y="12976"/>
                    <a:pt x="20538" y="15390"/>
                    <a:pt x="21498" y="178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9950449" y="5183716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4400"/>
                    <a:pt x="6171" y="7200"/>
                    <a:pt x="9771" y="3600"/>
                  </a:cubicBezTo>
                  <a:cubicBezTo>
                    <a:pt x="13371" y="0"/>
                    <a:pt x="17486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10267949" y="4975899"/>
              <a:ext cx="168573" cy="38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360" fill="norm" stroke="1" extrusionOk="0">
                  <a:moveTo>
                    <a:pt x="5532" y="6277"/>
                  </a:moveTo>
                  <a:cubicBezTo>
                    <a:pt x="3688" y="8992"/>
                    <a:pt x="1844" y="11706"/>
                    <a:pt x="922" y="14008"/>
                  </a:cubicBezTo>
                  <a:cubicBezTo>
                    <a:pt x="0" y="16310"/>
                    <a:pt x="0" y="18198"/>
                    <a:pt x="0" y="19437"/>
                  </a:cubicBezTo>
                  <a:cubicBezTo>
                    <a:pt x="0" y="20677"/>
                    <a:pt x="0" y="21267"/>
                    <a:pt x="132" y="21267"/>
                  </a:cubicBezTo>
                  <a:cubicBezTo>
                    <a:pt x="263" y="21267"/>
                    <a:pt x="527" y="20677"/>
                    <a:pt x="922" y="18434"/>
                  </a:cubicBezTo>
                  <a:cubicBezTo>
                    <a:pt x="1317" y="16192"/>
                    <a:pt x="1844" y="12296"/>
                    <a:pt x="2634" y="9169"/>
                  </a:cubicBezTo>
                  <a:cubicBezTo>
                    <a:pt x="3424" y="6041"/>
                    <a:pt x="4478" y="3680"/>
                    <a:pt x="5400" y="2205"/>
                  </a:cubicBezTo>
                  <a:cubicBezTo>
                    <a:pt x="6322" y="729"/>
                    <a:pt x="7112" y="139"/>
                    <a:pt x="8034" y="21"/>
                  </a:cubicBezTo>
                  <a:cubicBezTo>
                    <a:pt x="8956" y="-97"/>
                    <a:pt x="10010" y="257"/>
                    <a:pt x="10800" y="1496"/>
                  </a:cubicBezTo>
                  <a:cubicBezTo>
                    <a:pt x="11590" y="2736"/>
                    <a:pt x="12117" y="4860"/>
                    <a:pt x="12249" y="6218"/>
                  </a:cubicBezTo>
                  <a:cubicBezTo>
                    <a:pt x="12380" y="7575"/>
                    <a:pt x="12117" y="8165"/>
                    <a:pt x="11195" y="8873"/>
                  </a:cubicBezTo>
                  <a:cubicBezTo>
                    <a:pt x="10273" y="9582"/>
                    <a:pt x="8693" y="10408"/>
                    <a:pt x="8561" y="10703"/>
                  </a:cubicBezTo>
                  <a:cubicBezTo>
                    <a:pt x="8429" y="10998"/>
                    <a:pt x="9746" y="10762"/>
                    <a:pt x="11722" y="10880"/>
                  </a:cubicBezTo>
                  <a:cubicBezTo>
                    <a:pt x="13698" y="10998"/>
                    <a:pt x="16332" y="11470"/>
                    <a:pt x="18307" y="12592"/>
                  </a:cubicBezTo>
                  <a:cubicBezTo>
                    <a:pt x="20283" y="13713"/>
                    <a:pt x="21600" y="15483"/>
                    <a:pt x="20678" y="17077"/>
                  </a:cubicBezTo>
                  <a:cubicBezTo>
                    <a:pt x="19756" y="18670"/>
                    <a:pt x="16595" y="20087"/>
                    <a:pt x="13961" y="20795"/>
                  </a:cubicBezTo>
                  <a:cubicBezTo>
                    <a:pt x="11327" y="21503"/>
                    <a:pt x="9220" y="21503"/>
                    <a:pt x="7902" y="21031"/>
                  </a:cubicBezTo>
                  <a:cubicBezTo>
                    <a:pt x="6585" y="20559"/>
                    <a:pt x="6059" y="19614"/>
                    <a:pt x="5532" y="186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10452099" y="4927447"/>
              <a:ext cx="173770" cy="599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529" fill="norm" stroke="1" extrusionOk="0">
                  <a:moveTo>
                    <a:pt x="2342" y="766"/>
                  </a:moveTo>
                  <a:cubicBezTo>
                    <a:pt x="3643" y="461"/>
                    <a:pt x="4945" y="157"/>
                    <a:pt x="6246" y="43"/>
                  </a:cubicBezTo>
                  <a:cubicBezTo>
                    <a:pt x="7547" y="-71"/>
                    <a:pt x="8848" y="5"/>
                    <a:pt x="10800" y="690"/>
                  </a:cubicBezTo>
                  <a:cubicBezTo>
                    <a:pt x="12752" y="1374"/>
                    <a:pt x="15354" y="2667"/>
                    <a:pt x="17566" y="4492"/>
                  </a:cubicBezTo>
                  <a:cubicBezTo>
                    <a:pt x="19778" y="6318"/>
                    <a:pt x="21600" y="8675"/>
                    <a:pt x="21340" y="10995"/>
                  </a:cubicBezTo>
                  <a:cubicBezTo>
                    <a:pt x="21080" y="13315"/>
                    <a:pt x="18737" y="15597"/>
                    <a:pt x="14834" y="17346"/>
                  </a:cubicBezTo>
                  <a:cubicBezTo>
                    <a:pt x="10930" y="19095"/>
                    <a:pt x="5465" y="20312"/>
                    <a:pt x="0" y="215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10877549" y="5220684"/>
              <a:ext cx="317501" cy="2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20827"/>
                  </a:moveTo>
                  <a:cubicBezTo>
                    <a:pt x="4896" y="10858"/>
                    <a:pt x="9792" y="889"/>
                    <a:pt x="13392" y="58"/>
                  </a:cubicBezTo>
                  <a:cubicBezTo>
                    <a:pt x="16992" y="-773"/>
                    <a:pt x="19296" y="7535"/>
                    <a:pt x="21600" y="158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10966449" y="5361879"/>
              <a:ext cx="25400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320" y="11918"/>
                    <a:pt x="8640" y="3818"/>
                    <a:pt x="12240" y="1118"/>
                  </a:cubicBezTo>
                  <a:cubicBezTo>
                    <a:pt x="15840" y="-1582"/>
                    <a:pt x="18720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11431218" y="5129435"/>
              <a:ext cx="326866" cy="42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011" fill="norm" stroke="1" extrusionOk="0">
                  <a:moveTo>
                    <a:pt x="16018" y="7759"/>
                  </a:moveTo>
                  <a:cubicBezTo>
                    <a:pt x="16568" y="5863"/>
                    <a:pt x="17119" y="3966"/>
                    <a:pt x="17463" y="2649"/>
                  </a:cubicBezTo>
                  <a:cubicBezTo>
                    <a:pt x="17807" y="1332"/>
                    <a:pt x="17944" y="595"/>
                    <a:pt x="17600" y="226"/>
                  </a:cubicBezTo>
                  <a:cubicBezTo>
                    <a:pt x="17256" y="-143"/>
                    <a:pt x="16431" y="-143"/>
                    <a:pt x="14573" y="858"/>
                  </a:cubicBezTo>
                  <a:cubicBezTo>
                    <a:pt x="12716" y="1859"/>
                    <a:pt x="9827" y="3861"/>
                    <a:pt x="7213" y="6337"/>
                  </a:cubicBezTo>
                  <a:cubicBezTo>
                    <a:pt x="4599" y="8813"/>
                    <a:pt x="2260" y="11763"/>
                    <a:pt x="1022" y="14187"/>
                  </a:cubicBezTo>
                  <a:cubicBezTo>
                    <a:pt x="-216" y="16610"/>
                    <a:pt x="-354" y="18507"/>
                    <a:pt x="747" y="19718"/>
                  </a:cubicBezTo>
                  <a:cubicBezTo>
                    <a:pt x="1847" y="20930"/>
                    <a:pt x="4186" y="21457"/>
                    <a:pt x="7350" y="20561"/>
                  </a:cubicBezTo>
                  <a:cubicBezTo>
                    <a:pt x="10515" y="19666"/>
                    <a:pt x="14505" y="17348"/>
                    <a:pt x="17187" y="14766"/>
                  </a:cubicBezTo>
                  <a:cubicBezTo>
                    <a:pt x="19870" y="12185"/>
                    <a:pt x="21246" y="9340"/>
                    <a:pt x="21246" y="6969"/>
                  </a:cubicBezTo>
                  <a:cubicBezTo>
                    <a:pt x="21246" y="4598"/>
                    <a:pt x="19870" y="2702"/>
                    <a:pt x="18150" y="1701"/>
                  </a:cubicBezTo>
                  <a:cubicBezTo>
                    <a:pt x="16431" y="700"/>
                    <a:pt x="14367" y="595"/>
                    <a:pt x="12303" y="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3327400" y="5412316"/>
              <a:ext cx="2108200" cy="11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0"/>
                  </a:moveTo>
                  <a:cubicBezTo>
                    <a:pt x="369" y="4629"/>
                    <a:pt x="737" y="9257"/>
                    <a:pt x="1301" y="11571"/>
                  </a:cubicBezTo>
                  <a:cubicBezTo>
                    <a:pt x="1865" y="13886"/>
                    <a:pt x="2624" y="13886"/>
                    <a:pt x="3372" y="12343"/>
                  </a:cubicBezTo>
                  <a:cubicBezTo>
                    <a:pt x="4120" y="10800"/>
                    <a:pt x="4858" y="7714"/>
                    <a:pt x="5595" y="5207"/>
                  </a:cubicBezTo>
                  <a:cubicBezTo>
                    <a:pt x="6333" y="2700"/>
                    <a:pt x="7070" y="771"/>
                    <a:pt x="7731" y="2314"/>
                  </a:cubicBezTo>
                  <a:cubicBezTo>
                    <a:pt x="8393" y="3857"/>
                    <a:pt x="8978" y="8871"/>
                    <a:pt x="9672" y="11957"/>
                  </a:cubicBezTo>
                  <a:cubicBezTo>
                    <a:pt x="10366" y="15043"/>
                    <a:pt x="11169" y="16200"/>
                    <a:pt x="11949" y="16586"/>
                  </a:cubicBezTo>
                  <a:cubicBezTo>
                    <a:pt x="12730" y="16971"/>
                    <a:pt x="13489" y="16586"/>
                    <a:pt x="14151" y="17357"/>
                  </a:cubicBezTo>
                  <a:cubicBezTo>
                    <a:pt x="14812" y="18129"/>
                    <a:pt x="15376" y="20057"/>
                    <a:pt x="16048" y="20829"/>
                  </a:cubicBezTo>
                  <a:cubicBezTo>
                    <a:pt x="16720" y="21600"/>
                    <a:pt x="17501" y="21214"/>
                    <a:pt x="18380" y="20829"/>
                  </a:cubicBezTo>
                  <a:cubicBezTo>
                    <a:pt x="19258" y="20443"/>
                    <a:pt x="20234" y="20057"/>
                    <a:pt x="20787" y="20057"/>
                  </a:cubicBezTo>
                  <a:cubicBezTo>
                    <a:pt x="21340" y="20057"/>
                    <a:pt x="21470" y="20443"/>
                    <a:pt x="21600" y="208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11212527" y="5586888"/>
              <a:ext cx="776274" cy="19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89" fill="norm" stroke="1" extrusionOk="0">
                  <a:moveTo>
                    <a:pt x="1452" y="5993"/>
                  </a:moveTo>
                  <a:cubicBezTo>
                    <a:pt x="1276" y="5054"/>
                    <a:pt x="1100" y="4115"/>
                    <a:pt x="836" y="2824"/>
                  </a:cubicBezTo>
                  <a:cubicBezTo>
                    <a:pt x="572" y="1532"/>
                    <a:pt x="219" y="-111"/>
                    <a:pt x="73" y="6"/>
                  </a:cubicBezTo>
                  <a:cubicBezTo>
                    <a:pt x="-74" y="124"/>
                    <a:pt x="-15" y="2002"/>
                    <a:pt x="396" y="4350"/>
                  </a:cubicBezTo>
                  <a:cubicBezTo>
                    <a:pt x="806" y="6698"/>
                    <a:pt x="1569" y="9515"/>
                    <a:pt x="2802" y="11041"/>
                  </a:cubicBezTo>
                  <a:cubicBezTo>
                    <a:pt x="4035" y="12567"/>
                    <a:pt x="5737" y="12802"/>
                    <a:pt x="6911" y="12567"/>
                  </a:cubicBezTo>
                  <a:cubicBezTo>
                    <a:pt x="8085" y="12332"/>
                    <a:pt x="8730" y="11628"/>
                    <a:pt x="9288" y="11276"/>
                  </a:cubicBezTo>
                  <a:cubicBezTo>
                    <a:pt x="9846" y="10924"/>
                    <a:pt x="10315" y="10924"/>
                    <a:pt x="10491" y="11628"/>
                  </a:cubicBezTo>
                  <a:cubicBezTo>
                    <a:pt x="10667" y="12332"/>
                    <a:pt x="10550" y="13741"/>
                    <a:pt x="10726" y="14446"/>
                  </a:cubicBezTo>
                  <a:cubicBezTo>
                    <a:pt x="10902" y="15150"/>
                    <a:pt x="11372" y="15150"/>
                    <a:pt x="12810" y="15267"/>
                  </a:cubicBezTo>
                  <a:cubicBezTo>
                    <a:pt x="14248" y="15385"/>
                    <a:pt x="16654" y="15619"/>
                    <a:pt x="18268" y="16676"/>
                  </a:cubicBezTo>
                  <a:cubicBezTo>
                    <a:pt x="19883" y="17732"/>
                    <a:pt x="20704" y="19611"/>
                    <a:pt x="21526" y="21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5026997" y="5463673"/>
              <a:ext cx="5526704" cy="85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6" fill="norm" stroke="1" extrusionOk="0">
                  <a:moveTo>
                    <a:pt x="306" y="788"/>
                  </a:moveTo>
                  <a:cubicBezTo>
                    <a:pt x="281" y="574"/>
                    <a:pt x="257" y="360"/>
                    <a:pt x="224" y="227"/>
                  </a:cubicBezTo>
                  <a:cubicBezTo>
                    <a:pt x="190" y="93"/>
                    <a:pt x="149" y="39"/>
                    <a:pt x="108" y="13"/>
                  </a:cubicBezTo>
                  <a:cubicBezTo>
                    <a:pt x="66" y="-14"/>
                    <a:pt x="25" y="-14"/>
                    <a:pt x="9" y="173"/>
                  </a:cubicBezTo>
                  <a:cubicBezTo>
                    <a:pt x="-8" y="360"/>
                    <a:pt x="0" y="735"/>
                    <a:pt x="25" y="1697"/>
                  </a:cubicBezTo>
                  <a:cubicBezTo>
                    <a:pt x="50" y="2659"/>
                    <a:pt x="91" y="4210"/>
                    <a:pt x="124" y="5867"/>
                  </a:cubicBezTo>
                  <a:cubicBezTo>
                    <a:pt x="157" y="7525"/>
                    <a:pt x="182" y="9289"/>
                    <a:pt x="228" y="10679"/>
                  </a:cubicBezTo>
                  <a:cubicBezTo>
                    <a:pt x="273" y="12069"/>
                    <a:pt x="339" y="13085"/>
                    <a:pt x="480" y="13780"/>
                  </a:cubicBezTo>
                  <a:cubicBezTo>
                    <a:pt x="620" y="14475"/>
                    <a:pt x="835" y="14849"/>
                    <a:pt x="1100" y="15063"/>
                  </a:cubicBezTo>
                  <a:cubicBezTo>
                    <a:pt x="1365" y="15277"/>
                    <a:pt x="1679" y="15331"/>
                    <a:pt x="1968" y="15384"/>
                  </a:cubicBezTo>
                  <a:cubicBezTo>
                    <a:pt x="2258" y="15437"/>
                    <a:pt x="2522" y="15491"/>
                    <a:pt x="2816" y="15544"/>
                  </a:cubicBezTo>
                  <a:cubicBezTo>
                    <a:pt x="3110" y="15598"/>
                    <a:pt x="3432" y="15651"/>
                    <a:pt x="3717" y="15678"/>
                  </a:cubicBezTo>
                  <a:cubicBezTo>
                    <a:pt x="4003" y="15705"/>
                    <a:pt x="4251" y="15705"/>
                    <a:pt x="4511" y="15732"/>
                  </a:cubicBezTo>
                  <a:cubicBezTo>
                    <a:pt x="4772" y="15758"/>
                    <a:pt x="5045" y="15812"/>
                    <a:pt x="5309" y="15865"/>
                  </a:cubicBezTo>
                  <a:cubicBezTo>
                    <a:pt x="5574" y="15919"/>
                    <a:pt x="5830" y="15972"/>
                    <a:pt x="6111" y="16052"/>
                  </a:cubicBezTo>
                  <a:cubicBezTo>
                    <a:pt x="6393" y="16133"/>
                    <a:pt x="6699" y="16239"/>
                    <a:pt x="6996" y="16373"/>
                  </a:cubicBezTo>
                  <a:cubicBezTo>
                    <a:pt x="7294" y="16507"/>
                    <a:pt x="7583" y="16667"/>
                    <a:pt x="7873" y="16801"/>
                  </a:cubicBezTo>
                  <a:cubicBezTo>
                    <a:pt x="8162" y="16935"/>
                    <a:pt x="8452" y="17041"/>
                    <a:pt x="8749" y="17202"/>
                  </a:cubicBezTo>
                  <a:cubicBezTo>
                    <a:pt x="9047" y="17362"/>
                    <a:pt x="9353" y="17576"/>
                    <a:pt x="9667" y="17763"/>
                  </a:cubicBezTo>
                  <a:cubicBezTo>
                    <a:pt x="9982" y="17950"/>
                    <a:pt x="10304" y="18111"/>
                    <a:pt x="10614" y="18271"/>
                  </a:cubicBezTo>
                  <a:cubicBezTo>
                    <a:pt x="10924" y="18432"/>
                    <a:pt x="11222" y="18592"/>
                    <a:pt x="11536" y="18726"/>
                  </a:cubicBezTo>
                  <a:cubicBezTo>
                    <a:pt x="11850" y="18859"/>
                    <a:pt x="12181" y="18966"/>
                    <a:pt x="12500" y="19046"/>
                  </a:cubicBezTo>
                  <a:cubicBezTo>
                    <a:pt x="12818" y="19127"/>
                    <a:pt x="13124" y="19180"/>
                    <a:pt x="13422" y="19260"/>
                  </a:cubicBezTo>
                  <a:cubicBezTo>
                    <a:pt x="13719" y="19340"/>
                    <a:pt x="14009" y="19447"/>
                    <a:pt x="14298" y="19554"/>
                  </a:cubicBezTo>
                  <a:cubicBezTo>
                    <a:pt x="14588" y="19661"/>
                    <a:pt x="14877" y="19768"/>
                    <a:pt x="15167" y="19875"/>
                  </a:cubicBezTo>
                  <a:cubicBezTo>
                    <a:pt x="15456" y="19982"/>
                    <a:pt x="15745" y="20089"/>
                    <a:pt x="16060" y="20249"/>
                  </a:cubicBezTo>
                  <a:cubicBezTo>
                    <a:pt x="16374" y="20410"/>
                    <a:pt x="16713" y="20624"/>
                    <a:pt x="17064" y="20837"/>
                  </a:cubicBezTo>
                  <a:cubicBezTo>
                    <a:pt x="17416" y="21051"/>
                    <a:pt x="17780" y="21265"/>
                    <a:pt x="18119" y="21399"/>
                  </a:cubicBezTo>
                  <a:cubicBezTo>
                    <a:pt x="18458" y="21533"/>
                    <a:pt x="18772" y="21586"/>
                    <a:pt x="19111" y="21586"/>
                  </a:cubicBezTo>
                  <a:cubicBezTo>
                    <a:pt x="19450" y="21586"/>
                    <a:pt x="19814" y="21533"/>
                    <a:pt x="20166" y="21319"/>
                  </a:cubicBezTo>
                  <a:cubicBezTo>
                    <a:pt x="20517" y="21105"/>
                    <a:pt x="20856" y="20731"/>
                    <a:pt x="21092" y="20410"/>
                  </a:cubicBezTo>
                  <a:cubicBezTo>
                    <a:pt x="21327" y="20089"/>
                    <a:pt x="21460" y="19822"/>
                    <a:pt x="21592" y="19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8661399" y="5698656"/>
              <a:ext cx="2642819" cy="76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468" fill="norm" stroke="1" extrusionOk="0">
                  <a:moveTo>
                    <a:pt x="21220" y="873"/>
                  </a:moveTo>
                  <a:cubicBezTo>
                    <a:pt x="21220" y="517"/>
                    <a:pt x="21220" y="161"/>
                    <a:pt x="21271" y="43"/>
                  </a:cubicBezTo>
                  <a:cubicBezTo>
                    <a:pt x="21323" y="-76"/>
                    <a:pt x="21427" y="43"/>
                    <a:pt x="21496" y="517"/>
                  </a:cubicBezTo>
                  <a:cubicBezTo>
                    <a:pt x="21565" y="992"/>
                    <a:pt x="21600" y="1823"/>
                    <a:pt x="21591" y="3336"/>
                  </a:cubicBezTo>
                  <a:cubicBezTo>
                    <a:pt x="21583" y="4849"/>
                    <a:pt x="21531" y="7045"/>
                    <a:pt x="21462" y="8973"/>
                  </a:cubicBezTo>
                  <a:cubicBezTo>
                    <a:pt x="21392" y="10902"/>
                    <a:pt x="21306" y="12564"/>
                    <a:pt x="21142" y="14225"/>
                  </a:cubicBezTo>
                  <a:cubicBezTo>
                    <a:pt x="20977" y="15887"/>
                    <a:pt x="20735" y="17548"/>
                    <a:pt x="20329" y="18765"/>
                  </a:cubicBezTo>
                  <a:cubicBezTo>
                    <a:pt x="19922" y="19981"/>
                    <a:pt x="19352" y="20753"/>
                    <a:pt x="18755" y="21138"/>
                  </a:cubicBezTo>
                  <a:cubicBezTo>
                    <a:pt x="18159" y="21524"/>
                    <a:pt x="17536" y="21524"/>
                    <a:pt x="16922" y="21376"/>
                  </a:cubicBezTo>
                  <a:cubicBezTo>
                    <a:pt x="16308" y="21227"/>
                    <a:pt x="15703" y="20931"/>
                    <a:pt x="15063" y="20515"/>
                  </a:cubicBezTo>
                  <a:cubicBezTo>
                    <a:pt x="14423" y="20100"/>
                    <a:pt x="13749" y="19566"/>
                    <a:pt x="13135" y="19091"/>
                  </a:cubicBezTo>
                  <a:cubicBezTo>
                    <a:pt x="12521" y="18616"/>
                    <a:pt x="11967" y="18201"/>
                    <a:pt x="11397" y="17815"/>
                  </a:cubicBezTo>
                  <a:cubicBezTo>
                    <a:pt x="10826" y="17429"/>
                    <a:pt x="10238" y="17073"/>
                    <a:pt x="9572" y="16688"/>
                  </a:cubicBezTo>
                  <a:cubicBezTo>
                    <a:pt x="8906" y="16302"/>
                    <a:pt x="8163" y="15887"/>
                    <a:pt x="7445" y="15560"/>
                  </a:cubicBezTo>
                  <a:cubicBezTo>
                    <a:pt x="6727" y="15234"/>
                    <a:pt x="6036" y="14997"/>
                    <a:pt x="5335" y="14819"/>
                  </a:cubicBezTo>
                  <a:cubicBezTo>
                    <a:pt x="4635" y="14640"/>
                    <a:pt x="3926" y="14522"/>
                    <a:pt x="3234" y="14433"/>
                  </a:cubicBezTo>
                  <a:cubicBezTo>
                    <a:pt x="2542" y="14344"/>
                    <a:pt x="1868" y="14284"/>
                    <a:pt x="1401" y="14195"/>
                  </a:cubicBezTo>
                  <a:cubicBezTo>
                    <a:pt x="934" y="14106"/>
                    <a:pt x="674" y="13988"/>
                    <a:pt x="476" y="14195"/>
                  </a:cubicBezTo>
                  <a:cubicBezTo>
                    <a:pt x="277" y="14403"/>
                    <a:pt x="138" y="14937"/>
                    <a:pt x="0" y="154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7476887" y="6057900"/>
              <a:ext cx="79613" cy="345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19675" y="4903"/>
                  </a:moveTo>
                  <a:cubicBezTo>
                    <a:pt x="13422" y="3710"/>
                    <a:pt x="7169" y="2518"/>
                    <a:pt x="3759" y="1590"/>
                  </a:cubicBezTo>
                  <a:cubicBezTo>
                    <a:pt x="348" y="663"/>
                    <a:pt x="-220" y="0"/>
                    <a:pt x="64" y="0"/>
                  </a:cubicBezTo>
                  <a:cubicBezTo>
                    <a:pt x="348" y="0"/>
                    <a:pt x="1485" y="663"/>
                    <a:pt x="4612" y="3512"/>
                  </a:cubicBezTo>
                  <a:cubicBezTo>
                    <a:pt x="7738" y="6361"/>
                    <a:pt x="12854" y="11396"/>
                    <a:pt x="15980" y="14775"/>
                  </a:cubicBezTo>
                  <a:cubicBezTo>
                    <a:pt x="19106" y="18155"/>
                    <a:pt x="20243" y="19877"/>
                    <a:pt x="2138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7405097" y="6375664"/>
              <a:ext cx="208553" cy="46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543" fill="norm" stroke="1" extrusionOk="0">
                  <a:moveTo>
                    <a:pt x="3170" y="6456"/>
                  </a:moveTo>
                  <a:cubicBezTo>
                    <a:pt x="1642" y="4578"/>
                    <a:pt x="115" y="2700"/>
                    <a:pt x="6" y="1291"/>
                  </a:cubicBezTo>
                  <a:cubicBezTo>
                    <a:pt x="-103" y="-118"/>
                    <a:pt x="1206" y="-1057"/>
                    <a:pt x="5024" y="2230"/>
                  </a:cubicBezTo>
                  <a:cubicBezTo>
                    <a:pt x="8842" y="5517"/>
                    <a:pt x="15170" y="13030"/>
                    <a:pt x="21497" y="205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7537449" y="6415616"/>
              <a:ext cx="2349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5873749" y="6493518"/>
              <a:ext cx="207435" cy="507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5290" y="10952"/>
                  </a:moveTo>
                  <a:cubicBezTo>
                    <a:pt x="3967" y="10773"/>
                    <a:pt x="2645" y="10594"/>
                    <a:pt x="1984" y="10862"/>
                  </a:cubicBezTo>
                  <a:cubicBezTo>
                    <a:pt x="1322" y="11131"/>
                    <a:pt x="1322" y="11848"/>
                    <a:pt x="2094" y="13282"/>
                  </a:cubicBezTo>
                  <a:cubicBezTo>
                    <a:pt x="2865" y="14716"/>
                    <a:pt x="4408" y="16867"/>
                    <a:pt x="5180" y="18212"/>
                  </a:cubicBezTo>
                  <a:cubicBezTo>
                    <a:pt x="5951" y="19556"/>
                    <a:pt x="5951" y="20094"/>
                    <a:pt x="5951" y="20587"/>
                  </a:cubicBezTo>
                  <a:cubicBezTo>
                    <a:pt x="5951" y="21080"/>
                    <a:pt x="5951" y="21528"/>
                    <a:pt x="5841" y="21483"/>
                  </a:cubicBezTo>
                  <a:cubicBezTo>
                    <a:pt x="5731" y="21438"/>
                    <a:pt x="5510" y="20901"/>
                    <a:pt x="5731" y="18884"/>
                  </a:cubicBezTo>
                  <a:cubicBezTo>
                    <a:pt x="5951" y="16867"/>
                    <a:pt x="6612" y="13372"/>
                    <a:pt x="7604" y="10459"/>
                  </a:cubicBezTo>
                  <a:cubicBezTo>
                    <a:pt x="8596" y="7546"/>
                    <a:pt x="9918" y="5216"/>
                    <a:pt x="10800" y="3737"/>
                  </a:cubicBezTo>
                  <a:cubicBezTo>
                    <a:pt x="11682" y="2258"/>
                    <a:pt x="12122" y="1631"/>
                    <a:pt x="12784" y="1138"/>
                  </a:cubicBezTo>
                  <a:cubicBezTo>
                    <a:pt x="13445" y="645"/>
                    <a:pt x="14327" y="287"/>
                    <a:pt x="15318" y="107"/>
                  </a:cubicBezTo>
                  <a:cubicBezTo>
                    <a:pt x="16310" y="-72"/>
                    <a:pt x="17412" y="-72"/>
                    <a:pt x="18735" y="466"/>
                  </a:cubicBezTo>
                  <a:cubicBezTo>
                    <a:pt x="20057" y="1004"/>
                    <a:pt x="21600" y="2079"/>
                    <a:pt x="21600" y="3423"/>
                  </a:cubicBezTo>
                  <a:cubicBezTo>
                    <a:pt x="21600" y="4768"/>
                    <a:pt x="20057" y="6381"/>
                    <a:pt x="16200" y="7994"/>
                  </a:cubicBezTo>
                  <a:cubicBezTo>
                    <a:pt x="12343" y="9608"/>
                    <a:pt x="6171" y="11221"/>
                    <a:pt x="0" y="128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6065193" y="6707716"/>
              <a:ext cx="272107" cy="24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233" fill="norm" stroke="1" extrusionOk="0">
                  <a:moveTo>
                    <a:pt x="1432" y="10614"/>
                  </a:moveTo>
                  <a:cubicBezTo>
                    <a:pt x="762" y="9869"/>
                    <a:pt x="92" y="9124"/>
                    <a:pt x="9" y="8379"/>
                  </a:cubicBezTo>
                  <a:cubicBezTo>
                    <a:pt x="-75" y="7634"/>
                    <a:pt x="427" y="6890"/>
                    <a:pt x="1265" y="6517"/>
                  </a:cubicBezTo>
                  <a:cubicBezTo>
                    <a:pt x="2102" y="6145"/>
                    <a:pt x="3274" y="6145"/>
                    <a:pt x="4781" y="7634"/>
                  </a:cubicBezTo>
                  <a:cubicBezTo>
                    <a:pt x="6288" y="9124"/>
                    <a:pt x="8130" y="12103"/>
                    <a:pt x="8799" y="14710"/>
                  </a:cubicBezTo>
                  <a:cubicBezTo>
                    <a:pt x="9469" y="17317"/>
                    <a:pt x="8967" y="19552"/>
                    <a:pt x="8297" y="20576"/>
                  </a:cubicBezTo>
                  <a:cubicBezTo>
                    <a:pt x="7627" y="21600"/>
                    <a:pt x="6790" y="21414"/>
                    <a:pt x="6037" y="20110"/>
                  </a:cubicBezTo>
                  <a:cubicBezTo>
                    <a:pt x="5283" y="18807"/>
                    <a:pt x="4613" y="16386"/>
                    <a:pt x="4697" y="13779"/>
                  </a:cubicBezTo>
                  <a:cubicBezTo>
                    <a:pt x="4781" y="11172"/>
                    <a:pt x="5618" y="8379"/>
                    <a:pt x="8548" y="6052"/>
                  </a:cubicBezTo>
                  <a:cubicBezTo>
                    <a:pt x="11478" y="3724"/>
                    <a:pt x="16502" y="1862"/>
                    <a:pt x="2152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6383866" y="6620933"/>
              <a:ext cx="137585" cy="28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21600" y="308"/>
                  </a:moveTo>
                  <a:cubicBezTo>
                    <a:pt x="18277" y="0"/>
                    <a:pt x="14954" y="-309"/>
                    <a:pt x="11797" y="617"/>
                  </a:cubicBezTo>
                  <a:cubicBezTo>
                    <a:pt x="8640" y="1542"/>
                    <a:pt x="5649" y="3702"/>
                    <a:pt x="3489" y="6711"/>
                  </a:cubicBezTo>
                  <a:cubicBezTo>
                    <a:pt x="1329" y="9720"/>
                    <a:pt x="0" y="13577"/>
                    <a:pt x="0" y="16200"/>
                  </a:cubicBezTo>
                  <a:cubicBezTo>
                    <a:pt x="0" y="18822"/>
                    <a:pt x="1329" y="20211"/>
                    <a:pt x="3822" y="20751"/>
                  </a:cubicBezTo>
                  <a:cubicBezTo>
                    <a:pt x="6314" y="21291"/>
                    <a:pt x="9969" y="20982"/>
                    <a:pt x="13625" y="206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6519015" y="6635548"/>
              <a:ext cx="180235" cy="370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89" fill="norm" stroke="1" extrusionOk="0">
                  <a:moveTo>
                    <a:pt x="19127" y="1607"/>
                  </a:moveTo>
                  <a:cubicBezTo>
                    <a:pt x="17871" y="1607"/>
                    <a:pt x="16615" y="1607"/>
                    <a:pt x="14480" y="3080"/>
                  </a:cubicBezTo>
                  <a:cubicBezTo>
                    <a:pt x="12345" y="4553"/>
                    <a:pt x="9331" y="7498"/>
                    <a:pt x="6820" y="10137"/>
                  </a:cubicBezTo>
                  <a:cubicBezTo>
                    <a:pt x="4308" y="12775"/>
                    <a:pt x="2299" y="15107"/>
                    <a:pt x="1168" y="16703"/>
                  </a:cubicBezTo>
                  <a:cubicBezTo>
                    <a:pt x="38" y="18298"/>
                    <a:pt x="-213" y="19157"/>
                    <a:pt x="164" y="19157"/>
                  </a:cubicBezTo>
                  <a:cubicBezTo>
                    <a:pt x="540" y="19157"/>
                    <a:pt x="1545" y="18298"/>
                    <a:pt x="3554" y="15966"/>
                  </a:cubicBezTo>
                  <a:cubicBezTo>
                    <a:pt x="5564" y="13634"/>
                    <a:pt x="8578" y="9830"/>
                    <a:pt x="10713" y="7191"/>
                  </a:cubicBezTo>
                  <a:cubicBezTo>
                    <a:pt x="12847" y="4553"/>
                    <a:pt x="14103" y="3080"/>
                    <a:pt x="15108" y="1914"/>
                  </a:cubicBezTo>
                  <a:cubicBezTo>
                    <a:pt x="16113" y="748"/>
                    <a:pt x="16866" y="-111"/>
                    <a:pt x="17745" y="12"/>
                  </a:cubicBezTo>
                  <a:cubicBezTo>
                    <a:pt x="18624" y="134"/>
                    <a:pt x="19629" y="1239"/>
                    <a:pt x="20257" y="3878"/>
                  </a:cubicBezTo>
                  <a:cubicBezTo>
                    <a:pt x="20885" y="6516"/>
                    <a:pt x="21136" y="10689"/>
                    <a:pt x="21261" y="13880"/>
                  </a:cubicBezTo>
                  <a:cubicBezTo>
                    <a:pt x="21387" y="17071"/>
                    <a:pt x="21387" y="19280"/>
                    <a:pt x="21387" y="21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6587552" y="6764866"/>
              <a:ext cx="251398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3019" y="21600"/>
                  </a:moveTo>
                  <a:cubicBezTo>
                    <a:pt x="1939" y="19326"/>
                    <a:pt x="859" y="17053"/>
                    <a:pt x="319" y="14779"/>
                  </a:cubicBezTo>
                  <a:cubicBezTo>
                    <a:pt x="-221" y="12505"/>
                    <a:pt x="-221" y="10232"/>
                    <a:pt x="1489" y="7768"/>
                  </a:cubicBezTo>
                  <a:cubicBezTo>
                    <a:pt x="3199" y="5305"/>
                    <a:pt x="6619" y="2653"/>
                    <a:pt x="10219" y="1326"/>
                  </a:cubicBezTo>
                  <a:cubicBezTo>
                    <a:pt x="13819" y="0"/>
                    <a:pt x="17599" y="0"/>
                    <a:pt x="2137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6867670" y="6618465"/>
              <a:ext cx="107602" cy="3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4" h="21389" fill="norm" stroke="1" extrusionOk="0">
                  <a:moveTo>
                    <a:pt x="1773" y="1742"/>
                  </a:moveTo>
                  <a:cubicBezTo>
                    <a:pt x="573" y="1168"/>
                    <a:pt x="-627" y="593"/>
                    <a:pt x="373" y="249"/>
                  </a:cubicBezTo>
                  <a:cubicBezTo>
                    <a:pt x="1373" y="-96"/>
                    <a:pt x="4573" y="-211"/>
                    <a:pt x="8373" y="766"/>
                  </a:cubicBezTo>
                  <a:cubicBezTo>
                    <a:pt x="12173" y="1742"/>
                    <a:pt x="16573" y="3810"/>
                    <a:pt x="18773" y="6453"/>
                  </a:cubicBezTo>
                  <a:cubicBezTo>
                    <a:pt x="20973" y="9095"/>
                    <a:pt x="20973" y="12312"/>
                    <a:pt x="17973" y="14898"/>
                  </a:cubicBezTo>
                  <a:cubicBezTo>
                    <a:pt x="14973" y="17483"/>
                    <a:pt x="8973" y="19436"/>
                    <a:pt x="2973" y="21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7061199" y="6866466"/>
              <a:ext cx="254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7200899" y="6575812"/>
              <a:ext cx="175028" cy="50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538" fill="norm" stroke="1" extrusionOk="0">
                  <a:moveTo>
                    <a:pt x="5336" y="5111"/>
                  </a:moveTo>
                  <a:cubicBezTo>
                    <a:pt x="6353" y="8106"/>
                    <a:pt x="7369" y="11101"/>
                    <a:pt x="7878" y="13688"/>
                  </a:cubicBezTo>
                  <a:cubicBezTo>
                    <a:pt x="8386" y="16274"/>
                    <a:pt x="8386" y="18452"/>
                    <a:pt x="8259" y="19768"/>
                  </a:cubicBezTo>
                  <a:cubicBezTo>
                    <a:pt x="8132" y="21084"/>
                    <a:pt x="7878" y="21538"/>
                    <a:pt x="7624" y="21538"/>
                  </a:cubicBezTo>
                  <a:cubicBezTo>
                    <a:pt x="7369" y="21538"/>
                    <a:pt x="7115" y="21084"/>
                    <a:pt x="6988" y="19133"/>
                  </a:cubicBezTo>
                  <a:cubicBezTo>
                    <a:pt x="6861" y="17182"/>
                    <a:pt x="6861" y="13733"/>
                    <a:pt x="7624" y="10556"/>
                  </a:cubicBezTo>
                  <a:cubicBezTo>
                    <a:pt x="8386" y="7380"/>
                    <a:pt x="9911" y="4476"/>
                    <a:pt x="11054" y="2751"/>
                  </a:cubicBezTo>
                  <a:cubicBezTo>
                    <a:pt x="12198" y="1027"/>
                    <a:pt x="12960" y="483"/>
                    <a:pt x="13976" y="210"/>
                  </a:cubicBezTo>
                  <a:cubicBezTo>
                    <a:pt x="14993" y="-62"/>
                    <a:pt x="16264" y="-62"/>
                    <a:pt x="17407" y="165"/>
                  </a:cubicBezTo>
                  <a:cubicBezTo>
                    <a:pt x="18551" y="392"/>
                    <a:pt x="19567" y="846"/>
                    <a:pt x="20329" y="1889"/>
                  </a:cubicBezTo>
                  <a:cubicBezTo>
                    <a:pt x="21092" y="2933"/>
                    <a:pt x="21600" y="4567"/>
                    <a:pt x="19694" y="5973"/>
                  </a:cubicBezTo>
                  <a:cubicBezTo>
                    <a:pt x="17788" y="7380"/>
                    <a:pt x="13468" y="8560"/>
                    <a:pt x="9784" y="9059"/>
                  </a:cubicBezTo>
                  <a:cubicBezTo>
                    <a:pt x="6099" y="9558"/>
                    <a:pt x="3049" y="9377"/>
                    <a:pt x="0" y="91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7400302" y="6815666"/>
              <a:ext cx="232399" cy="23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72" fill="norm" stroke="1" extrusionOk="0">
                  <a:moveTo>
                    <a:pt x="3268" y="12371"/>
                  </a:moveTo>
                  <a:cubicBezTo>
                    <a:pt x="2100" y="11193"/>
                    <a:pt x="933" y="10015"/>
                    <a:pt x="349" y="8836"/>
                  </a:cubicBezTo>
                  <a:cubicBezTo>
                    <a:pt x="-235" y="7658"/>
                    <a:pt x="-235" y="6480"/>
                    <a:pt x="1516" y="5891"/>
                  </a:cubicBezTo>
                  <a:cubicBezTo>
                    <a:pt x="3268" y="5302"/>
                    <a:pt x="6770" y="5302"/>
                    <a:pt x="9106" y="7167"/>
                  </a:cubicBezTo>
                  <a:cubicBezTo>
                    <a:pt x="11441" y="9033"/>
                    <a:pt x="12608" y="12764"/>
                    <a:pt x="12706" y="15415"/>
                  </a:cubicBezTo>
                  <a:cubicBezTo>
                    <a:pt x="12803" y="18065"/>
                    <a:pt x="11830" y="19636"/>
                    <a:pt x="10760" y="20520"/>
                  </a:cubicBezTo>
                  <a:cubicBezTo>
                    <a:pt x="9689" y="21404"/>
                    <a:pt x="8522" y="21600"/>
                    <a:pt x="7743" y="21109"/>
                  </a:cubicBezTo>
                  <a:cubicBezTo>
                    <a:pt x="6965" y="20618"/>
                    <a:pt x="6576" y="19440"/>
                    <a:pt x="7160" y="16593"/>
                  </a:cubicBezTo>
                  <a:cubicBezTo>
                    <a:pt x="7743" y="13745"/>
                    <a:pt x="9300" y="9229"/>
                    <a:pt x="11830" y="6185"/>
                  </a:cubicBezTo>
                  <a:cubicBezTo>
                    <a:pt x="14360" y="3142"/>
                    <a:pt x="17862" y="1571"/>
                    <a:pt x="2136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7775402" y="6684783"/>
              <a:ext cx="123998" cy="32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436" fill="norm" stroke="1" extrusionOk="0">
                  <a:moveTo>
                    <a:pt x="18929" y="3224"/>
                  </a:moveTo>
                  <a:cubicBezTo>
                    <a:pt x="16409" y="2095"/>
                    <a:pt x="13889" y="965"/>
                    <a:pt x="11729" y="401"/>
                  </a:cubicBezTo>
                  <a:cubicBezTo>
                    <a:pt x="9569" y="-164"/>
                    <a:pt x="7769" y="-164"/>
                    <a:pt x="5609" y="612"/>
                  </a:cubicBezTo>
                  <a:cubicBezTo>
                    <a:pt x="3449" y="1389"/>
                    <a:pt x="929" y="2942"/>
                    <a:pt x="209" y="5624"/>
                  </a:cubicBezTo>
                  <a:cubicBezTo>
                    <a:pt x="-511" y="8307"/>
                    <a:pt x="569" y="12118"/>
                    <a:pt x="4349" y="14942"/>
                  </a:cubicBezTo>
                  <a:cubicBezTo>
                    <a:pt x="8129" y="17765"/>
                    <a:pt x="14609" y="19601"/>
                    <a:pt x="21089" y="214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8024404" y="6646602"/>
              <a:ext cx="139334" cy="374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2" h="21240" fill="norm" stroke="1" extrusionOk="0">
                  <a:moveTo>
                    <a:pt x="4920" y="8865"/>
                  </a:moveTo>
                  <a:cubicBezTo>
                    <a:pt x="3685" y="10905"/>
                    <a:pt x="2451" y="12945"/>
                    <a:pt x="1834" y="14565"/>
                  </a:cubicBezTo>
                  <a:cubicBezTo>
                    <a:pt x="1217" y="16185"/>
                    <a:pt x="1217" y="17385"/>
                    <a:pt x="1063" y="18285"/>
                  </a:cubicBezTo>
                  <a:cubicBezTo>
                    <a:pt x="908" y="19185"/>
                    <a:pt x="600" y="19785"/>
                    <a:pt x="291" y="19785"/>
                  </a:cubicBezTo>
                  <a:cubicBezTo>
                    <a:pt x="-17" y="19785"/>
                    <a:pt x="-326" y="19185"/>
                    <a:pt x="754" y="16665"/>
                  </a:cubicBezTo>
                  <a:cubicBezTo>
                    <a:pt x="1834" y="14145"/>
                    <a:pt x="4303" y="9705"/>
                    <a:pt x="6463" y="6705"/>
                  </a:cubicBezTo>
                  <a:cubicBezTo>
                    <a:pt x="8623" y="3705"/>
                    <a:pt x="10474" y="2145"/>
                    <a:pt x="12017" y="1185"/>
                  </a:cubicBezTo>
                  <a:cubicBezTo>
                    <a:pt x="13560" y="225"/>
                    <a:pt x="14794" y="-135"/>
                    <a:pt x="16337" y="45"/>
                  </a:cubicBezTo>
                  <a:cubicBezTo>
                    <a:pt x="17880" y="225"/>
                    <a:pt x="19731" y="945"/>
                    <a:pt x="19731" y="2565"/>
                  </a:cubicBezTo>
                  <a:cubicBezTo>
                    <a:pt x="19731" y="4185"/>
                    <a:pt x="17880" y="6705"/>
                    <a:pt x="15565" y="8265"/>
                  </a:cubicBezTo>
                  <a:cubicBezTo>
                    <a:pt x="13251" y="9825"/>
                    <a:pt x="10474" y="10425"/>
                    <a:pt x="10011" y="10665"/>
                  </a:cubicBezTo>
                  <a:cubicBezTo>
                    <a:pt x="9548" y="10905"/>
                    <a:pt x="11400" y="10785"/>
                    <a:pt x="13251" y="10725"/>
                  </a:cubicBezTo>
                  <a:cubicBezTo>
                    <a:pt x="15103" y="10665"/>
                    <a:pt x="16954" y="10665"/>
                    <a:pt x="18497" y="11625"/>
                  </a:cubicBezTo>
                  <a:cubicBezTo>
                    <a:pt x="20040" y="12585"/>
                    <a:pt x="21274" y="14505"/>
                    <a:pt x="19268" y="16305"/>
                  </a:cubicBezTo>
                  <a:cubicBezTo>
                    <a:pt x="17263" y="18105"/>
                    <a:pt x="12017" y="19785"/>
                    <a:pt x="8468" y="20625"/>
                  </a:cubicBezTo>
                  <a:cubicBezTo>
                    <a:pt x="4920" y="21465"/>
                    <a:pt x="3068" y="21465"/>
                    <a:pt x="2143" y="20505"/>
                  </a:cubicBezTo>
                  <a:cubicBezTo>
                    <a:pt x="1217" y="19545"/>
                    <a:pt x="1217" y="17625"/>
                    <a:pt x="1217" y="157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8153399" y="6644216"/>
              <a:ext cx="182695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fill="norm" stroke="1" extrusionOk="0">
                  <a:moveTo>
                    <a:pt x="16200" y="0"/>
                  </a:moveTo>
                  <a:cubicBezTo>
                    <a:pt x="18164" y="847"/>
                    <a:pt x="20127" y="1694"/>
                    <a:pt x="20864" y="3865"/>
                  </a:cubicBezTo>
                  <a:cubicBezTo>
                    <a:pt x="21600" y="6035"/>
                    <a:pt x="21109" y="9529"/>
                    <a:pt x="19023" y="12388"/>
                  </a:cubicBezTo>
                  <a:cubicBezTo>
                    <a:pt x="16936" y="15247"/>
                    <a:pt x="13255" y="17471"/>
                    <a:pt x="9818" y="18900"/>
                  </a:cubicBezTo>
                  <a:cubicBezTo>
                    <a:pt x="6382" y="20329"/>
                    <a:pt x="3191" y="209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8616949" y="6869823"/>
              <a:ext cx="17780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829" y="11918"/>
                    <a:pt x="5657" y="3818"/>
                    <a:pt x="9257" y="1118"/>
                  </a:cubicBezTo>
                  <a:cubicBezTo>
                    <a:pt x="12857" y="-1582"/>
                    <a:pt x="17229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8635999" y="6949016"/>
              <a:ext cx="203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8964946" y="6824268"/>
              <a:ext cx="223863" cy="21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100" fill="norm" stroke="1" extrusionOk="0">
                  <a:moveTo>
                    <a:pt x="14000" y="3552"/>
                  </a:moveTo>
                  <a:cubicBezTo>
                    <a:pt x="14193" y="2294"/>
                    <a:pt x="14386" y="1035"/>
                    <a:pt x="13711" y="406"/>
                  </a:cubicBezTo>
                  <a:cubicBezTo>
                    <a:pt x="13036" y="-223"/>
                    <a:pt x="11493" y="-223"/>
                    <a:pt x="9275" y="1140"/>
                  </a:cubicBezTo>
                  <a:cubicBezTo>
                    <a:pt x="7057" y="2503"/>
                    <a:pt x="4164" y="5229"/>
                    <a:pt x="2236" y="8270"/>
                  </a:cubicBezTo>
                  <a:cubicBezTo>
                    <a:pt x="307" y="11311"/>
                    <a:pt x="-657" y="14666"/>
                    <a:pt x="500" y="17183"/>
                  </a:cubicBezTo>
                  <a:cubicBezTo>
                    <a:pt x="1657" y="19699"/>
                    <a:pt x="4936" y="21377"/>
                    <a:pt x="8504" y="21062"/>
                  </a:cubicBezTo>
                  <a:cubicBezTo>
                    <a:pt x="12072" y="20748"/>
                    <a:pt x="15929" y="18441"/>
                    <a:pt x="18147" y="15191"/>
                  </a:cubicBezTo>
                  <a:cubicBezTo>
                    <a:pt x="20364" y="11940"/>
                    <a:pt x="20943" y="7746"/>
                    <a:pt x="19882" y="5334"/>
                  </a:cubicBezTo>
                  <a:cubicBezTo>
                    <a:pt x="18822" y="2923"/>
                    <a:pt x="16122" y="2294"/>
                    <a:pt x="13422" y="16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2" name="Drawing"/>
          <p:cNvGrpSpPr/>
          <p:nvPr/>
        </p:nvGrpSpPr>
        <p:grpSpPr>
          <a:xfrm>
            <a:off x="1275810" y="1439031"/>
            <a:ext cx="11273486" cy="5558669"/>
            <a:chOff x="0" y="0"/>
            <a:chExt cx="11273484" cy="5558668"/>
          </a:xfrm>
        </p:grpSpPr>
        <p:sp>
          <p:nvSpPr>
            <p:cNvPr id="1990" name="Line"/>
            <p:cNvSpPr/>
            <p:nvPr/>
          </p:nvSpPr>
          <p:spPr>
            <a:xfrm>
              <a:off x="0" y="254743"/>
              <a:ext cx="216160" cy="58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394" fill="norm" stroke="1" extrusionOk="0">
                  <a:moveTo>
                    <a:pt x="1886" y="3750"/>
                  </a:moveTo>
                  <a:cubicBezTo>
                    <a:pt x="1071" y="3981"/>
                    <a:pt x="256" y="4211"/>
                    <a:pt x="52" y="4519"/>
                  </a:cubicBezTo>
                  <a:cubicBezTo>
                    <a:pt x="-152" y="4826"/>
                    <a:pt x="256" y="5211"/>
                    <a:pt x="1071" y="6748"/>
                  </a:cubicBezTo>
                  <a:cubicBezTo>
                    <a:pt x="1886" y="8286"/>
                    <a:pt x="3108" y="10976"/>
                    <a:pt x="3822" y="13397"/>
                  </a:cubicBezTo>
                  <a:cubicBezTo>
                    <a:pt x="4535" y="15819"/>
                    <a:pt x="4739" y="17971"/>
                    <a:pt x="4942" y="19355"/>
                  </a:cubicBezTo>
                  <a:cubicBezTo>
                    <a:pt x="5146" y="20738"/>
                    <a:pt x="5350" y="21353"/>
                    <a:pt x="5248" y="21392"/>
                  </a:cubicBezTo>
                  <a:cubicBezTo>
                    <a:pt x="5146" y="21430"/>
                    <a:pt x="4739" y="20892"/>
                    <a:pt x="4025" y="19162"/>
                  </a:cubicBezTo>
                  <a:cubicBezTo>
                    <a:pt x="3312" y="17433"/>
                    <a:pt x="2293" y="14512"/>
                    <a:pt x="1682" y="11629"/>
                  </a:cubicBezTo>
                  <a:cubicBezTo>
                    <a:pt x="1071" y="8747"/>
                    <a:pt x="867" y="5903"/>
                    <a:pt x="1376" y="3942"/>
                  </a:cubicBezTo>
                  <a:cubicBezTo>
                    <a:pt x="1886" y="1982"/>
                    <a:pt x="3108" y="906"/>
                    <a:pt x="4840" y="368"/>
                  </a:cubicBezTo>
                  <a:cubicBezTo>
                    <a:pt x="6573" y="-170"/>
                    <a:pt x="8814" y="-170"/>
                    <a:pt x="11463" y="714"/>
                  </a:cubicBezTo>
                  <a:cubicBezTo>
                    <a:pt x="14112" y="1598"/>
                    <a:pt x="17169" y="3366"/>
                    <a:pt x="19003" y="5672"/>
                  </a:cubicBezTo>
                  <a:cubicBezTo>
                    <a:pt x="20837" y="7978"/>
                    <a:pt x="21448" y="10822"/>
                    <a:pt x="20022" y="13090"/>
                  </a:cubicBezTo>
                  <a:cubicBezTo>
                    <a:pt x="18595" y="15357"/>
                    <a:pt x="15131" y="17049"/>
                    <a:pt x="12074" y="17971"/>
                  </a:cubicBezTo>
                  <a:cubicBezTo>
                    <a:pt x="9018" y="18893"/>
                    <a:pt x="6369" y="19047"/>
                    <a:pt x="4637" y="18778"/>
                  </a:cubicBezTo>
                  <a:cubicBezTo>
                    <a:pt x="2905" y="18509"/>
                    <a:pt x="2090" y="17817"/>
                    <a:pt x="2701" y="17202"/>
                  </a:cubicBezTo>
                  <a:cubicBezTo>
                    <a:pt x="3312" y="16587"/>
                    <a:pt x="5350" y="16049"/>
                    <a:pt x="7388" y="155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327564" y="493719"/>
              <a:ext cx="219076" cy="19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86" fill="norm" stroke="1" extrusionOk="0">
                  <a:moveTo>
                    <a:pt x="2777" y="13677"/>
                  </a:moveTo>
                  <a:cubicBezTo>
                    <a:pt x="5245" y="11355"/>
                    <a:pt x="7714" y="9032"/>
                    <a:pt x="9154" y="7290"/>
                  </a:cubicBezTo>
                  <a:cubicBezTo>
                    <a:pt x="10594" y="5548"/>
                    <a:pt x="11005" y="4387"/>
                    <a:pt x="11108" y="3226"/>
                  </a:cubicBezTo>
                  <a:cubicBezTo>
                    <a:pt x="11211" y="2065"/>
                    <a:pt x="11005" y="903"/>
                    <a:pt x="10285" y="323"/>
                  </a:cubicBezTo>
                  <a:cubicBezTo>
                    <a:pt x="9565" y="-258"/>
                    <a:pt x="8331" y="-258"/>
                    <a:pt x="6480" y="2065"/>
                  </a:cubicBezTo>
                  <a:cubicBezTo>
                    <a:pt x="4628" y="4387"/>
                    <a:pt x="2160" y="9032"/>
                    <a:pt x="925" y="12052"/>
                  </a:cubicBezTo>
                  <a:cubicBezTo>
                    <a:pt x="-309" y="15071"/>
                    <a:pt x="-309" y="16465"/>
                    <a:pt x="925" y="17858"/>
                  </a:cubicBezTo>
                  <a:cubicBezTo>
                    <a:pt x="2160" y="19252"/>
                    <a:pt x="4628" y="20645"/>
                    <a:pt x="8228" y="20994"/>
                  </a:cubicBezTo>
                  <a:cubicBezTo>
                    <a:pt x="11828" y="21342"/>
                    <a:pt x="16560" y="20645"/>
                    <a:pt x="21291" y="199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696668" y="162756"/>
              <a:ext cx="110322" cy="54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537" fill="norm" stroke="1" extrusionOk="0">
                  <a:moveTo>
                    <a:pt x="21241" y="2449"/>
                  </a:moveTo>
                  <a:cubicBezTo>
                    <a:pt x="18388" y="1611"/>
                    <a:pt x="15535" y="774"/>
                    <a:pt x="13090" y="356"/>
                  </a:cubicBezTo>
                  <a:cubicBezTo>
                    <a:pt x="10645" y="-63"/>
                    <a:pt x="8607" y="-63"/>
                    <a:pt x="6977" y="104"/>
                  </a:cubicBezTo>
                  <a:cubicBezTo>
                    <a:pt x="5347" y="272"/>
                    <a:pt x="4124" y="607"/>
                    <a:pt x="3105" y="1737"/>
                  </a:cubicBezTo>
                  <a:cubicBezTo>
                    <a:pt x="2086" y="2867"/>
                    <a:pt x="1271" y="4793"/>
                    <a:pt x="660" y="7221"/>
                  </a:cubicBezTo>
                  <a:cubicBezTo>
                    <a:pt x="49" y="9649"/>
                    <a:pt x="-359" y="12579"/>
                    <a:pt x="456" y="15049"/>
                  </a:cubicBezTo>
                  <a:cubicBezTo>
                    <a:pt x="1271" y="17518"/>
                    <a:pt x="3309" y="19528"/>
                    <a:pt x="5347" y="215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641889" y="465968"/>
              <a:ext cx="2159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8720"/>
                    <a:pt x="7200" y="15840"/>
                    <a:pt x="10800" y="12240"/>
                  </a:cubicBezTo>
                  <a:cubicBezTo>
                    <a:pt x="14400" y="8640"/>
                    <a:pt x="18000" y="43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978439" y="108251"/>
              <a:ext cx="120651" cy="14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789"/>
                  </a:moveTo>
                  <a:cubicBezTo>
                    <a:pt x="379" y="10183"/>
                    <a:pt x="758" y="13577"/>
                    <a:pt x="947" y="16200"/>
                  </a:cubicBezTo>
                  <a:cubicBezTo>
                    <a:pt x="1137" y="18823"/>
                    <a:pt x="1137" y="20674"/>
                    <a:pt x="947" y="20829"/>
                  </a:cubicBezTo>
                  <a:cubicBezTo>
                    <a:pt x="758" y="20983"/>
                    <a:pt x="379" y="19440"/>
                    <a:pt x="379" y="16200"/>
                  </a:cubicBezTo>
                  <a:cubicBezTo>
                    <a:pt x="379" y="12960"/>
                    <a:pt x="758" y="8023"/>
                    <a:pt x="1516" y="4783"/>
                  </a:cubicBezTo>
                  <a:cubicBezTo>
                    <a:pt x="2274" y="1543"/>
                    <a:pt x="3411" y="0"/>
                    <a:pt x="5874" y="0"/>
                  </a:cubicBezTo>
                  <a:cubicBezTo>
                    <a:pt x="8337" y="0"/>
                    <a:pt x="12126" y="1543"/>
                    <a:pt x="14968" y="5400"/>
                  </a:cubicBezTo>
                  <a:cubicBezTo>
                    <a:pt x="17811" y="9257"/>
                    <a:pt x="19705" y="154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62910" y="834268"/>
              <a:ext cx="73138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fill="norm" stroke="1" extrusionOk="0">
                  <a:moveTo>
                    <a:pt x="783" y="21600"/>
                  </a:moveTo>
                  <a:cubicBezTo>
                    <a:pt x="408" y="21600"/>
                    <a:pt x="33" y="21600"/>
                    <a:pt x="2" y="21257"/>
                  </a:cubicBezTo>
                  <a:cubicBezTo>
                    <a:pt x="-29" y="20914"/>
                    <a:pt x="283" y="20229"/>
                    <a:pt x="1532" y="18514"/>
                  </a:cubicBezTo>
                  <a:cubicBezTo>
                    <a:pt x="2780" y="16800"/>
                    <a:pt x="4965" y="14057"/>
                    <a:pt x="7462" y="11486"/>
                  </a:cubicBezTo>
                  <a:cubicBezTo>
                    <a:pt x="9959" y="8914"/>
                    <a:pt x="12769" y="6514"/>
                    <a:pt x="15172" y="4629"/>
                  </a:cubicBezTo>
                  <a:cubicBezTo>
                    <a:pt x="17576" y="2743"/>
                    <a:pt x="19573" y="1371"/>
                    <a:pt x="2157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349789" y="967618"/>
              <a:ext cx="4889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8982"/>
                    <a:pt x="6545" y="16364"/>
                    <a:pt x="10145" y="12764"/>
                  </a:cubicBezTo>
                  <a:cubicBezTo>
                    <a:pt x="13745" y="9164"/>
                    <a:pt x="17673" y="458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1175289" y="472318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1187989" y="650118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1849030" y="213984"/>
              <a:ext cx="177160" cy="40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93" fill="norm" stroke="1" extrusionOk="0">
                  <a:moveTo>
                    <a:pt x="3779" y="9005"/>
                  </a:moveTo>
                  <a:cubicBezTo>
                    <a:pt x="3522" y="12268"/>
                    <a:pt x="3265" y="15530"/>
                    <a:pt x="2879" y="17668"/>
                  </a:cubicBezTo>
                  <a:cubicBezTo>
                    <a:pt x="2493" y="19806"/>
                    <a:pt x="1979" y="20818"/>
                    <a:pt x="1465" y="20930"/>
                  </a:cubicBezTo>
                  <a:cubicBezTo>
                    <a:pt x="951" y="21043"/>
                    <a:pt x="436" y="20255"/>
                    <a:pt x="179" y="17555"/>
                  </a:cubicBezTo>
                  <a:cubicBezTo>
                    <a:pt x="-78" y="14855"/>
                    <a:pt x="-78" y="10243"/>
                    <a:pt x="308" y="7262"/>
                  </a:cubicBezTo>
                  <a:cubicBezTo>
                    <a:pt x="693" y="4280"/>
                    <a:pt x="1465" y="2930"/>
                    <a:pt x="2365" y="1974"/>
                  </a:cubicBezTo>
                  <a:cubicBezTo>
                    <a:pt x="3265" y="1018"/>
                    <a:pt x="4293" y="455"/>
                    <a:pt x="5579" y="174"/>
                  </a:cubicBezTo>
                  <a:cubicBezTo>
                    <a:pt x="6865" y="-107"/>
                    <a:pt x="8408" y="-107"/>
                    <a:pt x="10336" y="624"/>
                  </a:cubicBezTo>
                  <a:cubicBezTo>
                    <a:pt x="12265" y="1355"/>
                    <a:pt x="14579" y="2818"/>
                    <a:pt x="15993" y="4899"/>
                  </a:cubicBezTo>
                  <a:cubicBezTo>
                    <a:pt x="17408" y="6980"/>
                    <a:pt x="17922" y="9680"/>
                    <a:pt x="17151" y="11593"/>
                  </a:cubicBezTo>
                  <a:cubicBezTo>
                    <a:pt x="16379" y="13505"/>
                    <a:pt x="14322" y="14630"/>
                    <a:pt x="12393" y="15193"/>
                  </a:cubicBezTo>
                  <a:cubicBezTo>
                    <a:pt x="10465" y="15756"/>
                    <a:pt x="8665" y="15756"/>
                    <a:pt x="7122" y="15587"/>
                  </a:cubicBezTo>
                  <a:cubicBezTo>
                    <a:pt x="5579" y="15418"/>
                    <a:pt x="4293" y="15081"/>
                    <a:pt x="3393" y="14630"/>
                  </a:cubicBezTo>
                  <a:cubicBezTo>
                    <a:pt x="2493" y="14180"/>
                    <a:pt x="1979" y="13618"/>
                    <a:pt x="2493" y="13449"/>
                  </a:cubicBezTo>
                  <a:cubicBezTo>
                    <a:pt x="3008" y="13280"/>
                    <a:pt x="4551" y="13505"/>
                    <a:pt x="7508" y="14687"/>
                  </a:cubicBezTo>
                  <a:cubicBezTo>
                    <a:pt x="10465" y="15868"/>
                    <a:pt x="14836" y="18005"/>
                    <a:pt x="17408" y="19299"/>
                  </a:cubicBezTo>
                  <a:cubicBezTo>
                    <a:pt x="19979" y="20593"/>
                    <a:pt x="20751" y="21043"/>
                    <a:pt x="21522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2153915" y="262768"/>
              <a:ext cx="234225" cy="31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15" fill="norm" stroke="1" extrusionOk="0">
                  <a:moveTo>
                    <a:pt x="2852" y="6130"/>
                  </a:moveTo>
                  <a:cubicBezTo>
                    <a:pt x="2268" y="8611"/>
                    <a:pt x="1684" y="11092"/>
                    <a:pt x="1392" y="13062"/>
                  </a:cubicBezTo>
                  <a:cubicBezTo>
                    <a:pt x="1101" y="15032"/>
                    <a:pt x="1101" y="16492"/>
                    <a:pt x="1101" y="17586"/>
                  </a:cubicBezTo>
                  <a:cubicBezTo>
                    <a:pt x="1101" y="18681"/>
                    <a:pt x="1101" y="19411"/>
                    <a:pt x="1101" y="19192"/>
                  </a:cubicBezTo>
                  <a:cubicBezTo>
                    <a:pt x="1101" y="18973"/>
                    <a:pt x="1101" y="17805"/>
                    <a:pt x="906" y="14886"/>
                  </a:cubicBezTo>
                  <a:cubicBezTo>
                    <a:pt x="711" y="11968"/>
                    <a:pt x="322" y="7297"/>
                    <a:pt x="128" y="4597"/>
                  </a:cubicBezTo>
                  <a:cubicBezTo>
                    <a:pt x="-67" y="1897"/>
                    <a:pt x="-67" y="1168"/>
                    <a:pt x="322" y="1022"/>
                  </a:cubicBezTo>
                  <a:cubicBezTo>
                    <a:pt x="711" y="876"/>
                    <a:pt x="1490" y="1314"/>
                    <a:pt x="3047" y="3868"/>
                  </a:cubicBezTo>
                  <a:cubicBezTo>
                    <a:pt x="4603" y="6422"/>
                    <a:pt x="6938" y="11092"/>
                    <a:pt x="8592" y="14303"/>
                  </a:cubicBezTo>
                  <a:cubicBezTo>
                    <a:pt x="10247" y="17514"/>
                    <a:pt x="11219" y="19265"/>
                    <a:pt x="12192" y="20286"/>
                  </a:cubicBezTo>
                  <a:cubicBezTo>
                    <a:pt x="13165" y="21308"/>
                    <a:pt x="14138" y="21600"/>
                    <a:pt x="14917" y="21308"/>
                  </a:cubicBezTo>
                  <a:cubicBezTo>
                    <a:pt x="15695" y="21016"/>
                    <a:pt x="16279" y="20141"/>
                    <a:pt x="16863" y="17514"/>
                  </a:cubicBezTo>
                  <a:cubicBezTo>
                    <a:pt x="17447" y="14886"/>
                    <a:pt x="18030" y="10508"/>
                    <a:pt x="18322" y="7808"/>
                  </a:cubicBezTo>
                  <a:cubicBezTo>
                    <a:pt x="18614" y="5108"/>
                    <a:pt x="18614" y="4086"/>
                    <a:pt x="18614" y="3065"/>
                  </a:cubicBezTo>
                  <a:cubicBezTo>
                    <a:pt x="18614" y="2043"/>
                    <a:pt x="18614" y="1022"/>
                    <a:pt x="19101" y="511"/>
                  </a:cubicBezTo>
                  <a:cubicBezTo>
                    <a:pt x="19587" y="0"/>
                    <a:pt x="20560" y="0"/>
                    <a:pt x="2153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2470689" y="190641"/>
              <a:ext cx="160426" cy="42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122" fill="norm" stroke="1" extrusionOk="0">
                  <a:moveTo>
                    <a:pt x="4154" y="4583"/>
                  </a:moveTo>
                  <a:cubicBezTo>
                    <a:pt x="3600" y="6073"/>
                    <a:pt x="3046" y="7562"/>
                    <a:pt x="3185" y="10010"/>
                  </a:cubicBezTo>
                  <a:cubicBezTo>
                    <a:pt x="3323" y="12457"/>
                    <a:pt x="4154" y="15862"/>
                    <a:pt x="4569" y="17830"/>
                  </a:cubicBezTo>
                  <a:cubicBezTo>
                    <a:pt x="4985" y="19799"/>
                    <a:pt x="4985" y="20331"/>
                    <a:pt x="4846" y="20331"/>
                  </a:cubicBezTo>
                  <a:cubicBezTo>
                    <a:pt x="4708" y="20331"/>
                    <a:pt x="4431" y="19799"/>
                    <a:pt x="4292" y="17511"/>
                  </a:cubicBezTo>
                  <a:cubicBezTo>
                    <a:pt x="4154" y="15224"/>
                    <a:pt x="4154" y="11180"/>
                    <a:pt x="4154" y="8361"/>
                  </a:cubicBezTo>
                  <a:cubicBezTo>
                    <a:pt x="4154" y="5541"/>
                    <a:pt x="4154" y="3945"/>
                    <a:pt x="4569" y="2668"/>
                  </a:cubicBezTo>
                  <a:cubicBezTo>
                    <a:pt x="4985" y="1391"/>
                    <a:pt x="5815" y="433"/>
                    <a:pt x="6923" y="114"/>
                  </a:cubicBezTo>
                  <a:cubicBezTo>
                    <a:pt x="8031" y="-205"/>
                    <a:pt x="9415" y="114"/>
                    <a:pt x="11631" y="1444"/>
                  </a:cubicBezTo>
                  <a:cubicBezTo>
                    <a:pt x="13846" y="2774"/>
                    <a:pt x="16892" y="5115"/>
                    <a:pt x="18831" y="7988"/>
                  </a:cubicBezTo>
                  <a:cubicBezTo>
                    <a:pt x="20769" y="10861"/>
                    <a:pt x="21600" y="14266"/>
                    <a:pt x="20492" y="16713"/>
                  </a:cubicBezTo>
                  <a:cubicBezTo>
                    <a:pt x="19385" y="19161"/>
                    <a:pt x="16338" y="20650"/>
                    <a:pt x="12600" y="21023"/>
                  </a:cubicBezTo>
                  <a:cubicBezTo>
                    <a:pt x="8862" y="21395"/>
                    <a:pt x="4431" y="20650"/>
                    <a:pt x="0" y="199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2961241" y="187003"/>
              <a:ext cx="169849" cy="45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478" fill="norm" stroke="1" extrusionOk="0">
                  <a:moveTo>
                    <a:pt x="20883" y="1796"/>
                  </a:moveTo>
                  <a:cubicBezTo>
                    <a:pt x="20883" y="1291"/>
                    <a:pt x="20883" y="786"/>
                    <a:pt x="20232" y="433"/>
                  </a:cubicBezTo>
                  <a:cubicBezTo>
                    <a:pt x="19582" y="80"/>
                    <a:pt x="18281" y="-122"/>
                    <a:pt x="16589" y="80"/>
                  </a:cubicBezTo>
                  <a:cubicBezTo>
                    <a:pt x="14897" y="282"/>
                    <a:pt x="12816" y="887"/>
                    <a:pt x="9823" y="3007"/>
                  </a:cubicBezTo>
                  <a:cubicBezTo>
                    <a:pt x="6830" y="5127"/>
                    <a:pt x="2926" y="8760"/>
                    <a:pt x="1105" y="11586"/>
                  </a:cubicBezTo>
                  <a:cubicBezTo>
                    <a:pt x="-717" y="14413"/>
                    <a:pt x="-457" y="16431"/>
                    <a:pt x="3187" y="17945"/>
                  </a:cubicBezTo>
                  <a:cubicBezTo>
                    <a:pt x="6830" y="19459"/>
                    <a:pt x="13856" y="20469"/>
                    <a:pt x="20883" y="21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3204281" y="364279"/>
              <a:ext cx="250659" cy="16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0811" fill="norm" stroke="1" extrusionOk="0">
                  <a:moveTo>
                    <a:pt x="13756" y="11211"/>
                  </a:moveTo>
                  <a:cubicBezTo>
                    <a:pt x="13216" y="7744"/>
                    <a:pt x="12676" y="4278"/>
                    <a:pt x="12046" y="2144"/>
                  </a:cubicBezTo>
                  <a:cubicBezTo>
                    <a:pt x="11416" y="11"/>
                    <a:pt x="10696" y="-789"/>
                    <a:pt x="8626" y="944"/>
                  </a:cubicBezTo>
                  <a:cubicBezTo>
                    <a:pt x="6556" y="2678"/>
                    <a:pt x="3136" y="6944"/>
                    <a:pt x="1426" y="10278"/>
                  </a:cubicBezTo>
                  <a:cubicBezTo>
                    <a:pt x="-284" y="13611"/>
                    <a:pt x="-284" y="16011"/>
                    <a:pt x="526" y="17611"/>
                  </a:cubicBezTo>
                  <a:cubicBezTo>
                    <a:pt x="1336" y="19211"/>
                    <a:pt x="2956" y="20011"/>
                    <a:pt x="5116" y="18011"/>
                  </a:cubicBezTo>
                  <a:cubicBezTo>
                    <a:pt x="7276" y="16011"/>
                    <a:pt x="9976" y="11211"/>
                    <a:pt x="11596" y="8144"/>
                  </a:cubicBezTo>
                  <a:cubicBezTo>
                    <a:pt x="13216" y="5078"/>
                    <a:pt x="13756" y="3744"/>
                    <a:pt x="14026" y="3744"/>
                  </a:cubicBezTo>
                  <a:cubicBezTo>
                    <a:pt x="14296" y="3744"/>
                    <a:pt x="14296" y="5078"/>
                    <a:pt x="14926" y="7878"/>
                  </a:cubicBezTo>
                  <a:cubicBezTo>
                    <a:pt x="15556" y="10678"/>
                    <a:pt x="16816" y="14944"/>
                    <a:pt x="17986" y="17344"/>
                  </a:cubicBezTo>
                  <a:cubicBezTo>
                    <a:pt x="19156" y="19744"/>
                    <a:pt x="20236" y="20278"/>
                    <a:pt x="21316" y="208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3531139" y="535818"/>
              <a:ext cx="381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3962939" y="167518"/>
              <a:ext cx="140769" cy="41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82" fill="norm" stroke="1" extrusionOk="0">
                  <a:moveTo>
                    <a:pt x="5718" y="0"/>
                  </a:moveTo>
                  <a:cubicBezTo>
                    <a:pt x="5082" y="1855"/>
                    <a:pt x="4447" y="3709"/>
                    <a:pt x="4447" y="6600"/>
                  </a:cubicBezTo>
                  <a:cubicBezTo>
                    <a:pt x="4447" y="9491"/>
                    <a:pt x="5082" y="13418"/>
                    <a:pt x="5400" y="15873"/>
                  </a:cubicBezTo>
                  <a:cubicBezTo>
                    <a:pt x="5718" y="18327"/>
                    <a:pt x="5718" y="19309"/>
                    <a:pt x="5400" y="20073"/>
                  </a:cubicBezTo>
                  <a:cubicBezTo>
                    <a:pt x="5082" y="20836"/>
                    <a:pt x="4447" y="21382"/>
                    <a:pt x="4129" y="21382"/>
                  </a:cubicBezTo>
                  <a:cubicBezTo>
                    <a:pt x="3812" y="21382"/>
                    <a:pt x="3812" y="20836"/>
                    <a:pt x="3971" y="19527"/>
                  </a:cubicBezTo>
                  <a:cubicBezTo>
                    <a:pt x="4129" y="18218"/>
                    <a:pt x="4447" y="16145"/>
                    <a:pt x="4924" y="14782"/>
                  </a:cubicBezTo>
                  <a:cubicBezTo>
                    <a:pt x="5400" y="13418"/>
                    <a:pt x="6035" y="12764"/>
                    <a:pt x="6988" y="12164"/>
                  </a:cubicBezTo>
                  <a:cubicBezTo>
                    <a:pt x="7941" y="11564"/>
                    <a:pt x="9212" y="11018"/>
                    <a:pt x="10641" y="10855"/>
                  </a:cubicBezTo>
                  <a:cubicBezTo>
                    <a:pt x="12071" y="10691"/>
                    <a:pt x="13659" y="10909"/>
                    <a:pt x="15724" y="12055"/>
                  </a:cubicBezTo>
                  <a:cubicBezTo>
                    <a:pt x="17788" y="13200"/>
                    <a:pt x="20329" y="15273"/>
                    <a:pt x="20965" y="16909"/>
                  </a:cubicBezTo>
                  <a:cubicBezTo>
                    <a:pt x="21600" y="18545"/>
                    <a:pt x="20329" y="19745"/>
                    <a:pt x="17471" y="20509"/>
                  </a:cubicBezTo>
                  <a:cubicBezTo>
                    <a:pt x="14612" y="21273"/>
                    <a:pt x="10165" y="21600"/>
                    <a:pt x="6988" y="20727"/>
                  </a:cubicBezTo>
                  <a:cubicBezTo>
                    <a:pt x="3812" y="19855"/>
                    <a:pt x="1906" y="17782"/>
                    <a:pt x="0" y="157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4166139" y="147057"/>
              <a:ext cx="151187" cy="45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89" fill="norm" stroke="1" extrusionOk="0">
                  <a:moveTo>
                    <a:pt x="0" y="67"/>
                  </a:moveTo>
                  <a:cubicBezTo>
                    <a:pt x="1479" y="-33"/>
                    <a:pt x="2959" y="-133"/>
                    <a:pt x="5474" y="667"/>
                  </a:cubicBezTo>
                  <a:cubicBezTo>
                    <a:pt x="7989" y="1467"/>
                    <a:pt x="11540" y="3167"/>
                    <a:pt x="14499" y="5367"/>
                  </a:cubicBezTo>
                  <a:cubicBezTo>
                    <a:pt x="17458" y="7567"/>
                    <a:pt x="19825" y="10267"/>
                    <a:pt x="20712" y="12517"/>
                  </a:cubicBezTo>
                  <a:cubicBezTo>
                    <a:pt x="21600" y="14767"/>
                    <a:pt x="21008" y="16567"/>
                    <a:pt x="19677" y="18017"/>
                  </a:cubicBezTo>
                  <a:cubicBezTo>
                    <a:pt x="18345" y="19467"/>
                    <a:pt x="16274" y="20567"/>
                    <a:pt x="13907" y="21017"/>
                  </a:cubicBezTo>
                  <a:cubicBezTo>
                    <a:pt x="11540" y="21467"/>
                    <a:pt x="8877" y="21267"/>
                    <a:pt x="6214" y="210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4502689" y="440568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4477289" y="592968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4921497" y="341161"/>
              <a:ext cx="184416" cy="54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294" fill="norm" stroke="1" extrusionOk="0">
                  <a:moveTo>
                    <a:pt x="17313" y="3638"/>
                  </a:moveTo>
                  <a:cubicBezTo>
                    <a:pt x="17313" y="2810"/>
                    <a:pt x="17313" y="1983"/>
                    <a:pt x="16353" y="1238"/>
                  </a:cubicBezTo>
                  <a:cubicBezTo>
                    <a:pt x="15393" y="493"/>
                    <a:pt x="13473" y="-169"/>
                    <a:pt x="10593" y="38"/>
                  </a:cubicBezTo>
                  <a:cubicBezTo>
                    <a:pt x="7713" y="245"/>
                    <a:pt x="3873" y="1321"/>
                    <a:pt x="1833" y="2438"/>
                  </a:cubicBezTo>
                  <a:cubicBezTo>
                    <a:pt x="-207" y="3555"/>
                    <a:pt x="-447" y="4714"/>
                    <a:pt x="633" y="5500"/>
                  </a:cubicBezTo>
                  <a:cubicBezTo>
                    <a:pt x="1713" y="6286"/>
                    <a:pt x="4113" y="6700"/>
                    <a:pt x="6393" y="6328"/>
                  </a:cubicBezTo>
                  <a:cubicBezTo>
                    <a:pt x="8673" y="5955"/>
                    <a:pt x="10833" y="4797"/>
                    <a:pt x="12393" y="3886"/>
                  </a:cubicBezTo>
                  <a:cubicBezTo>
                    <a:pt x="13953" y="2976"/>
                    <a:pt x="14913" y="2314"/>
                    <a:pt x="15753" y="2272"/>
                  </a:cubicBezTo>
                  <a:cubicBezTo>
                    <a:pt x="16593" y="2231"/>
                    <a:pt x="17313" y="2810"/>
                    <a:pt x="18273" y="4217"/>
                  </a:cubicBezTo>
                  <a:cubicBezTo>
                    <a:pt x="19233" y="5624"/>
                    <a:pt x="20433" y="7859"/>
                    <a:pt x="20793" y="10424"/>
                  </a:cubicBezTo>
                  <a:cubicBezTo>
                    <a:pt x="21153" y="12990"/>
                    <a:pt x="20673" y="15886"/>
                    <a:pt x="19473" y="17748"/>
                  </a:cubicBezTo>
                  <a:cubicBezTo>
                    <a:pt x="18273" y="19610"/>
                    <a:pt x="16353" y="20438"/>
                    <a:pt x="14793" y="20893"/>
                  </a:cubicBezTo>
                  <a:cubicBezTo>
                    <a:pt x="13233" y="21348"/>
                    <a:pt x="12033" y="21431"/>
                    <a:pt x="10353" y="21059"/>
                  </a:cubicBezTo>
                  <a:cubicBezTo>
                    <a:pt x="8673" y="20686"/>
                    <a:pt x="6513" y="19859"/>
                    <a:pt x="5793" y="18452"/>
                  </a:cubicBezTo>
                  <a:cubicBezTo>
                    <a:pt x="5073" y="17045"/>
                    <a:pt x="5793" y="15059"/>
                    <a:pt x="6753" y="13900"/>
                  </a:cubicBezTo>
                  <a:cubicBezTo>
                    <a:pt x="7713" y="12741"/>
                    <a:pt x="8913" y="12410"/>
                    <a:pt x="10113" y="120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5186372" y="343088"/>
              <a:ext cx="135468" cy="220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fill="norm" stroke="1" extrusionOk="0">
                  <a:moveTo>
                    <a:pt x="1350" y="11114"/>
                  </a:moveTo>
                  <a:cubicBezTo>
                    <a:pt x="3037" y="10912"/>
                    <a:pt x="4725" y="10710"/>
                    <a:pt x="6412" y="9196"/>
                  </a:cubicBezTo>
                  <a:cubicBezTo>
                    <a:pt x="8100" y="7682"/>
                    <a:pt x="9788" y="4856"/>
                    <a:pt x="10125" y="3039"/>
                  </a:cubicBezTo>
                  <a:cubicBezTo>
                    <a:pt x="10462" y="1222"/>
                    <a:pt x="9450" y="415"/>
                    <a:pt x="8100" y="112"/>
                  </a:cubicBezTo>
                  <a:cubicBezTo>
                    <a:pt x="6750" y="-191"/>
                    <a:pt x="5062" y="11"/>
                    <a:pt x="3375" y="2130"/>
                  </a:cubicBezTo>
                  <a:cubicBezTo>
                    <a:pt x="1687" y="4250"/>
                    <a:pt x="0" y="8288"/>
                    <a:pt x="0" y="11820"/>
                  </a:cubicBezTo>
                  <a:cubicBezTo>
                    <a:pt x="0" y="15353"/>
                    <a:pt x="1687" y="18381"/>
                    <a:pt x="4219" y="19895"/>
                  </a:cubicBezTo>
                  <a:cubicBezTo>
                    <a:pt x="6750" y="21409"/>
                    <a:pt x="10125" y="21409"/>
                    <a:pt x="13162" y="20198"/>
                  </a:cubicBezTo>
                  <a:cubicBezTo>
                    <a:pt x="16200" y="18987"/>
                    <a:pt x="18900" y="16564"/>
                    <a:pt x="21600" y="141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5343775" y="346271"/>
              <a:ext cx="111415" cy="24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15" fill="norm" stroke="1" extrusionOk="0">
                  <a:moveTo>
                    <a:pt x="667" y="5599"/>
                  </a:moveTo>
                  <a:cubicBezTo>
                    <a:pt x="667" y="4652"/>
                    <a:pt x="667" y="3704"/>
                    <a:pt x="463" y="3799"/>
                  </a:cubicBezTo>
                  <a:cubicBezTo>
                    <a:pt x="260" y="3894"/>
                    <a:pt x="-148" y="5031"/>
                    <a:pt x="56" y="7589"/>
                  </a:cubicBezTo>
                  <a:cubicBezTo>
                    <a:pt x="260" y="10147"/>
                    <a:pt x="1075" y="14126"/>
                    <a:pt x="1482" y="16589"/>
                  </a:cubicBezTo>
                  <a:cubicBezTo>
                    <a:pt x="1890" y="19052"/>
                    <a:pt x="1890" y="19999"/>
                    <a:pt x="1686" y="19904"/>
                  </a:cubicBezTo>
                  <a:cubicBezTo>
                    <a:pt x="1482" y="19810"/>
                    <a:pt x="1075" y="18673"/>
                    <a:pt x="1075" y="15452"/>
                  </a:cubicBezTo>
                  <a:cubicBezTo>
                    <a:pt x="1075" y="12231"/>
                    <a:pt x="1482" y="6926"/>
                    <a:pt x="2501" y="3894"/>
                  </a:cubicBezTo>
                  <a:cubicBezTo>
                    <a:pt x="3520" y="862"/>
                    <a:pt x="5150" y="104"/>
                    <a:pt x="6780" y="10"/>
                  </a:cubicBezTo>
                  <a:cubicBezTo>
                    <a:pt x="8410" y="-85"/>
                    <a:pt x="10041" y="483"/>
                    <a:pt x="12486" y="4178"/>
                  </a:cubicBezTo>
                  <a:cubicBezTo>
                    <a:pt x="14931" y="7873"/>
                    <a:pt x="18192" y="14694"/>
                    <a:pt x="21452" y="21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5537739" y="369786"/>
              <a:ext cx="171451" cy="20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8693"/>
                  </a:moveTo>
                  <a:cubicBezTo>
                    <a:pt x="2933" y="8913"/>
                    <a:pt x="5867" y="9134"/>
                    <a:pt x="8267" y="8362"/>
                  </a:cubicBezTo>
                  <a:cubicBezTo>
                    <a:pt x="10667" y="7591"/>
                    <a:pt x="12533" y="5827"/>
                    <a:pt x="13467" y="4285"/>
                  </a:cubicBezTo>
                  <a:cubicBezTo>
                    <a:pt x="14400" y="2742"/>
                    <a:pt x="14400" y="1419"/>
                    <a:pt x="13600" y="648"/>
                  </a:cubicBezTo>
                  <a:cubicBezTo>
                    <a:pt x="12800" y="-124"/>
                    <a:pt x="11200" y="-344"/>
                    <a:pt x="9333" y="758"/>
                  </a:cubicBezTo>
                  <a:cubicBezTo>
                    <a:pt x="7467" y="1860"/>
                    <a:pt x="5333" y="4285"/>
                    <a:pt x="3867" y="7480"/>
                  </a:cubicBezTo>
                  <a:cubicBezTo>
                    <a:pt x="2400" y="10676"/>
                    <a:pt x="1600" y="14644"/>
                    <a:pt x="3067" y="17289"/>
                  </a:cubicBezTo>
                  <a:cubicBezTo>
                    <a:pt x="4533" y="19934"/>
                    <a:pt x="8267" y="21256"/>
                    <a:pt x="11733" y="21036"/>
                  </a:cubicBezTo>
                  <a:cubicBezTo>
                    <a:pt x="15200" y="20815"/>
                    <a:pt x="18400" y="19052"/>
                    <a:pt x="21600" y="172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5747289" y="374437"/>
              <a:ext cx="152401" cy="23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2" fill="norm" stroke="1" extrusionOk="0">
                  <a:moveTo>
                    <a:pt x="1800" y="4252"/>
                  </a:moveTo>
                  <a:cubicBezTo>
                    <a:pt x="900" y="3105"/>
                    <a:pt x="0" y="1958"/>
                    <a:pt x="0" y="1767"/>
                  </a:cubicBezTo>
                  <a:cubicBezTo>
                    <a:pt x="0" y="1576"/>
                    <a:pt x="900" y="2340"/>
                    <a:pt x="3000" y="4538"/>
                  </a:cubicBezTo>
                  <a:cubicBezTo>
                    <a:pt x="5100" y="6737"/>
                    <a:pt x="8400" y="10368"/>
                    <a:pt x="9750" y="13140"/>
                  </a:cubicBezTo>
                  <a:cubicBezTo>
                    <a:pt x="11100" y="15912"/>
                    <a:pt x="10500" y="17823"/>
                    <a:pt x="9450" y="19161"/>
                  </a:cubicBezTo>
                  <a:cubicBezTo>
                    <a:pt x="8400" y="20499"/>
                    <a:pt x="6900" y="21264"/>
                    <a:pt x="6000" y="21073"/>
                  </a:cubicBezTo>
                  <a:cubicBezTo>
                    <a:pt x="5100" y="20882"/>
                    <a:pt x="4800" y="19735"/>
                    <a:pt x="5550" y="16772"/>
                  </a:cubicBezTo>
                  <a:cubicBezTo>
                    <a:pt x="6300" y="13809"/>
                    <a:pt x="8100" y="9030"/>
                    <a:pt x="10350" y="5781"/>
                  </a:cubicBezTo>
                  <a:cubicBezTo>
                    <a:pt x="12600" y="2531"/>
                    <a:pt x="15300" y="811"/>
                    <a:pt x="17250" y="237"/>
                  </a:cubicBezTo>
                  <a:cubicBezTo>
                    <a:pt x="19200" y="-336"/>
                    <a:pt x="20400" y="237"/>
                    <a:pt x="21600" y="8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6005862" y="351668"/>
              <a:ext cx="249428" cy="18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42" fill="norm" stroke="1" extrusionOk="0">
                  <a:moveTo>
                    <a:pt x="9409" y="9465"/>
                  </a:moveTo>
                  <a:cubicBezTo>
                    <a:pt x="9046" y="7766"/>
                    <a:pt x="8683" y="6067"/>
                    <a:pt x="8139" y="4854"/>
                  </a:cubicBezTo>
                  <a:cubicBezTo>
                    <a:pt x="7594" y="3640"/>
                    <a:pt x="6868" y="2912"/>
                    <a:pt x="6233" y="3155"/>
                  </a:cubicBezTo>
                  <a:cubicBezTo>
                    <a:pt x="5597" y="3398"/>
                    <a:pt x="5053" y="4611"/>
                    <a:pt x="4055" y="7281"/>
                  </a:cubicBezTo>
                  <a:cubicBezTo>
                    <a:pt x="3056" y="9951"/>
                    <a:pt x="1604" y="14076"/>
                    <a:pt x="787" y="16746"/>
                  </a:cubicBezTo>
                  <a:cubicBezTo>
                    <a:pt x="-29" y="19416"/>
                    <a:pt x="-211" y="20629"/>
                    <a:pt x="243" y="21115"/>
                  </a:cubicBezTo>
                  <a:cubicBezTo>
                    <a:pt x="697" y="21600"/>
                    <a:pt x="1786" y="21357"/>
                    <a:pt x="2965" y="19901"/>
                  </a:cubicBezTo>
                  <a:cubicBezTo>
                    <a:pt x="4145" y="18445"/>
                    <a:pt x="5416" y="15775"/>
                    <a:pt x="6414" y="14076"/>
                  </a:cubicBezTo>
                  <a:cubicBezTo>
                    <a:pt x="7413" y="12378"/>
                    <a:pt x="8139" y="11649"/>
                    <a:pt x="8865" y="11771"/>
                  </a:cubicBezTo>
                  <a:cubicBezTo>
                    <a:pt x="9591" y="11892"/>
                    <a:pt x="10317" y="12863"/>
                    <a:pt x="11043" y="13955"/>
                  </a:cubicBezTo>
                  <a:cubicBezTo>
                    <a:pt x="11769" y="15047"/>
                    <a:pt x="12495" y="16261"/>
                    <a:pt x="13312" y="16746"/>
                  </a:cubicBezTo>
                  <a:cubicBezTo>
                    <a:pt x="14128" y="17231"/>
                    <a:pt x="15036" y="16989"/>
                    <a:pt x="16397" y="14076"/>
                  </a:cubicBezTo>
                  <a:cubicBezTo>
                    <a:pt x="17759" y="11164"/>
                    <a:pt x="19574" y="5582"/>
                    <a:pt x="2138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6249364" y="25540"/>
              <a:ext cx="120226" cy="57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82" fill="norm" stroke="1" extrusionOk="0">
                  <a:moveTo>
                    <a:pt x="3335" y="2912"/>
                  </a:moveTo>
                  <a:cubicBezTo>
                    <a:pt x="2956" y="2205"/>
                    <a:pt x="2577" y="1498"/>
                    <a:pt x="2387" y="909"/>
                  </a:cubicBezTo>
                  <a:cubicBezTo>
                    <a:pt x="2198" y="320"/>
                    <a:pt x="2198" y="-151"/>
                    <a:pt x="2577" y="45"/>
                  </a:cubicBezTo>
                  <a:cubicBezTo>
                    <a:pt x="2956" y="242"/>
                    <a:pt x="3713" y="1106"/>
                    <a:pt x="3903" y="2991"/>
                  </a:cubicBezTo>
                  <a:cubicBezTo>
                    <a:pt x="4092" y="4876"/>
                    <a:pt x="3713" y="7782"/>
                    <a:pt x="2956" y="10610"/>
                  </a:cubicBezTo>
                  <a:cubicBezTo>
                    <a:pt x="2198" y="13437"/>
                    <a:pt x="1061" y="16186"/>
                    <a:pt x="492" y="17797"/>
                  </a:cubicBezTo>
                  <a:cubicBezTo>
                    <a:pt x="-76" y="19407"/>
                    <a:pt x="-76" y="19878"/>
                    <a:pt x="113" y="20349"/>
                  </a:cubicBezTo>
                  <a:cubicBezTo>
                    <a:pt x="303" y="20821"/>
                    <a:pt x="682" y="21292"/>
                    <a:pt x="2008" y="21370"/>
                  </a:cubicBezTo>
                  <a:cubicBezTo>
                    <a:pt x="3335" y="21449"/>
                    <a:pt x="5608" y="21135"/>
                    <a:pt x="9019" y="20035"/>
                  </a:cubicBezTo>
                  <a:cubicBezTo>
                    <a:pt x="12429" y="18936"/>
                    <a:pt x="16977" y="17050"/>
                    <a:pt x="21524" y="151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6208681" y="307218"/>
              <a:ext cx="230759" cy="7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932" fill="norm" stroke="1" extrusionOk="0">
                  <a:moveTo>
                    <a:pt x="3734" y="0"/>
                  </a:moveTo>
                  <a:cubicBezTo>
                    <a:pt x="2556" y="3703"/>
                    <a:pt x="1378" y="7406"/>
                    <a:pt x="691" y="10800"/>
                  </a:cubicBezTo>
                  <a:cubicBezTo>
                    <a:pt x="3" y="14194"/>
                    <a:pt x="-193" y="17280"/>
                    <a:pt x="200" y="19131"/>
                  </a:cubicBezTo>
                  <a:cubicBezTo>
                    <a:pt x="592" y="20983"/>
                    <a:pt x="1574" y="21600"/>
                    <a:pt x="5207" y="20057"/>
                  </a:cubicBezTo>
                  <a:cubicBezTo>
                    <a:pt x="8840" y="18514"/>
                    <a:pt x="15123" y="14811"/>
                    <a:pt x="21407" y="111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6458980" y="255873"/>
              <a:ext cx="290450" cy="31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94" fill="norm" stroke="1" extrusionOk="0">
                  <a:moveTo>
                    <a:pt x="1829" y="11624"/>
                  </a:moveTo>
                  <a:cubicBezTo>
                    <a:pt x="3538" y="10193"/>
                    <a:pt x="5248" y="8763"/>
                    <a:pt x="6180" y="7690"/>
                  </a:cubicBezTo>
                  <a:cubicBezTo>
                    <a:pt x="7113" y="6617"/>
                    <a:pt x="7268" y="5902"/>
                    <a:pt x="6957" y="5473"/>
                  </a:cubicBezTo>
                  <a:cubicBezTo>
                    <a:pt x="6646" y="5044"/>
                    <a:pt x="5869" y="4901"/>
                    <a:pt x="4859" y="5401"/>
                  </a:cubicBezTo>
                  <a:cubicBezTo>
                    <a:pt x="3849" y="5902"/>
                    <a:pt x="2606" y="7046"/>
                    <a:pt x="1596" y="9120"/>
                  </a:cubicBezTo>
                  <a:cubicBezTo>
                    <a:pt x="586" y="11195"/>
                    <a:pt x="-191" y="14199"/>
                    <a:pt x="42" y="16058"/>
                  </a:cubicBezTo>
                  <a:cubicBezTo>
                    <a:pt x="275" y="17918"/>
                    <a:pt x="1518" y="18633"/>
                    <a:pt x="3616" y="18490"/>
                  </a:cubicBezTo>
                  <a:cubicBezTo>
                    <a:pt x="5714" y="18347"/>
                    <a:pt x="8667" y="17346"/>
                    <a:pt x="11541" y="15415"/>
                  </a:cubicBezTo>
                  <a:cubicBezTo>
                    <a:pt x="14416" y="13483"/>
                    <a:pt x="17213" y="10622"/>
                    <a:pt x="18845" y="8334"/>
                  </a:cubicBezTo>
                  <a:cubicBezTo>
                    <a:pt x="20477" y="6045"/>
                    <a:pt x="20943" y="4328"/>
                    <a:pt x="21176" y="3113"/>
                  </a:cubicBezTo>
                  <a:cubicBezTo>
                    <a:pt x="21409" y="1897"/>
                    <a:pt x="21409" y="1181"/>
                    <a:pt x="20865" y="681"/>
                  </a:cubicBezTo>
                  <a:cubicBezTo>
                    <a:pt x="20321" y="180"/>
                    <a:pt x="19233" y="-106"/>
                    <a:pt x="18379" y="37"/>
                  </a:cubicBezTo>
                  <a:cubicBezTo>
                    <a:pt x="17524" y="180"/>
                    <a:pt x="16903" y="752"/>
                    <a:pt x="16436" y="2111"/>
                  </a:cubicBezTo>
                  <a:cubicBezTo>
                    <a:pt x="15970" y="3470"/>
                    <a:pt x="15659" y="5616"/>
                    <a:pt x="16203" y="7762"/>
                  </a:cubicBezTo>
                  <a:cubicBezTo>
                    <a:pt x="16747" y="9907"/>
                    <a:pt x="18146" y="12053"/>
                    <a:pt x="19233" y="13698"/>
                  </a:cubicBezTo>
                  <a:cubicBezTo>
                    <a:pt x="20321" y="15343"/>
                    <a:pt x="21098" y="16487"/>
                    <a:pt x="21176" y="17703"/>
                  </a:cubicBezTo>
                  <a:cubicBezTo>
                    <a:pt x="21254" y="18919"/>
                    <a:pt x="20632" y="20207"/>
                    <a:pt x="19777" y="20850"/>
                  </a:cubicBezTo>
                  <a:cubicBezTo>
                    <a:pt x="18923" y="21494"/>
                    <a:pt x="17835" y="21494"/>
                    <a:pt x="16747" y="214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7222139" y="-1"/>
              <a:ext cx="576201" cy="545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23" fill="norm" stroke="1" extrusionOk="0">
                  <a:moveTo>
                    <a:pt x="6109" y="15547"/>
                  </a:moveTo>
                  <a:cubicBezTo>
                    <a:pt x="6030" y="15132"/>
                    <a:pt x="5951" y="14717"/>
                    <a:pt x="5793" y="14343"/>
                  </a:cubicBezTo>
                  <a:cubicBezTo>
                    <a:pt x="5635" y="13969"/>
                    <a:pt x="5397" y="13637"/>
                    <a:pt x="4725" y="13844"/>
                  </a:cubicBezTo>
                  <a:cubicBezTo>
                    <a:pt x="4052" y="14052"/>
                    <a:pt x="2945" y="14800"/>
                    <a:pt x="2074" y="15880"/>
                  </a:cubicBezTo>
                  <a:cubicBezTo>
                    <a:pt x="1204" y="16960"/>
                    <a:pt x="571" y="18372"/>
                    <a:pt x="254" y="19369"/>
                  </a:cubicBezTo>
                  <a:cubicBezTo>
                    <a:pt x="-62" y="20366"/>
                    <a:pt x="-62" y="20947"/>
                    <a:pt x="136" y="21238"/>
                  </a:cubicBezTo>
                  <a:cubicBezTo>
                    <a:pt x="334" y="21529"/>
                    <a:pt x="729" y="21529"/>
                    <a:pt x="1323" y="20864"/>
                  </a:cubicBezTo>
                  <a:cubicBezTo>
                    <a:pt x="1916" y="20200"/>
                    <a:pt x="2707" y="18871"/>
                    <a:pt x="3222" y="17915"/>
                  </a:cubicBezTo>
                  <a:cubicBezTo>
                    <a:pt x="3736" y="16960"/>
                    <a:pt x="3973" y="16378"/>
                    <a:pt x="4171" y="15880"/>
                  </a:cubicBezTo>
                  <a:cubicBezTo>
                    <a:pt x="4369" y="15381"/>
                    <a:pt x="4527" y="14966"/>
                    <a:pt x="4685" y="15049"/>
                  </a:cubicBezTo>
                  <a:cubicBezTo>
                    <a:pt x="4843" y="15132"/>
                    <a:pt x="5002" y="15714"/>
                    <a:pt x="5200" y="16295"/>
                  </a:cubicBezTo>
                  <a:cubicBezTo>
                    <a:pt x="5397" y="16877"/>
                    <a:pt x="5635" y="17458"/>
                    <a:pt x="6070" y="17791"/>
                  </a:cubicBezTo>
                  <a:cubicBezTo>
                    <a:pt x="6505" y="18123"/>
                    <a:pt x="7138" y="18206"/>
                    <a:pt x="7771" y="17874"/>
                  </a:cubicBezTo>
                  <a:cubicBezTo>
                    <a:pt x="8404" y="17541"/>
                    <a:pt x="9037" y="16794"/>
                    <a:pt x="9947" y="15049"/>
                  </a:cubicBezTo>
                  <a:cubicBezTo>
                    <a:pt x="10857" y="13304"/>
                    <a:pt x="12043" y="10563"/>
                    <a:pt x="12835" y="8071"/>
                  </a:cubicBezTo>
                  <a:cubicBezTo>
                    <a:pt x="13626" y="5578"/>
                    <a:pt x="14022" y="3335"/>
                    <a:pt x="14180" y="1964"/>
                  </a:cubicBezTo>
                  <a:cubicBezTo>
                    <a:pt x="14338" y="594"/>
                    <a:pt x="14259" y="95"/>
                    <a:pt x="14061" y="12"/>
                  </a:cubicBezTo>
                  <a:cubicBezTo>
                    <a:pt x="13863" y="-71"/>
                    <a:pt x="13547" y="261"/>
                    <a:pt x="13072" y="1715"/>
                  </a:cubicBezTo>
                  <a:cubicBezTo>
                    <a:pt x="12597" y="3169"/>
                    <a:pt x="11964" y="5744"/>
                    <a:pt x="11529" y="8486"/>
                  </a:cubicBezTo>
                  <a:cubicBezTo>
                    <a:pt x="11094" y="11227"/>
                    <a:pt x="10857" y="14135"/>
                    <a:pt x="10738" y="15838"/>
                  </a:cubicBezTo>
                  <a:cubicBezTo>
                    <a:pt x="10619" y="17541"/>
                    <a:pt x="10619" y="18040"/>
                    <a:pt x="10698" y="18538"/>
                  </a:cubicBezTo>
                  <a:cubicBezTo>
                    <a:pt x="10778" y="19037"/>
                    <a:pt x="10936" y="19535"/>
                    <a:pt x="11213" y="19826"/>
                  </a:cubicBezTo>
                  <a:cubicBezTo>
                    <a:pt x="11490" y="20117"/>
                    <a:pt x="11885" y="20200"/>
                    <a:pt x="12479" y="19867"/>
                  </a:cubicBezTo>
                  <a:cubicBezTo>
                    <a:pt x="13072" y="19535"/>
                    <a:pt x="13863" y="18787"/>
                    <a:pt x="15129" y="17043"/>
                  </a:cubicBezTo>
                  <a:cubicBezTo>
                    <a:pt x="16395" y="15298"/>
                    <a:pt x="18136" y="12557"/>
                    <a:pt x="19243" y="9857"/>
                  </a:cubicBezTo>
                  <a:cubicBezTo>
                    <a:pt x="20351" y="7157"/>
                    <a:pt x="20826" y="4498"/>
                    <a:pt x="21063" y="2920"/>
                  </a:cubicBezTo>
                  <a:cubicBezTo>
                    <a:pt x="21301" y="1341"/>
                    <a:pt x="21301" y="843"/>
                    <a:pt x="21103" y="635"/>
                  </a:cubicBezTo>
                  <a:cubicBezTo>
                    <a:pt x="20905" y="427"/>
                    <a:pt x="20509" y="511"/>
                    <a:pt x="19956" y="1300"/>
                  </a:cubicBezTo>
                  <a:cubicBezTo>
                    <a:pt x="19402" y="2089"/>
                    <a:pt x="18690" y="3584"/>
                    <a:pt x="18175" y="5620"/>
                  </a:cubicBezTo>
                  <a:cubicBezTo>
                    <a:pt x="17661" y="7655"/>
                    <a:pt x="17345" y="10231"/>
                    <a:pt x="17226" y="12307"/>
                  </a:cubicBezTo>
                  <a:cubicBezTo>
                    <a:pt x="17107" y="14384"/>
                    <a:pt x="17186" y="15963"/>
                    <a:pt x="17780" y="17043"/>
                  </a:cubicBezTo>
                  <a:cubicBezTo>
                    <a:pt x="18373" y="18123"/>
                    <a:pt x="19481" y="18704"/>
                    <a:pt x="20193" y="18871"/>
                  </a:cubicBezTo>
                  <a:cubicBezTo>
                    <a:pt x="20905" y="19037"/>
                    <a:pt x="21222" y="18787"/>
                    <a:pt x="21538" y="185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8268239" y="415168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8257870" y="329588"/>
              <a:ext cx="29420" cy="4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19986" fill="norm" stroke="1" extrusionOk="0">
                  <a:moveTo>
                    <a:pt x="7055" y="19986"/>
                  </a:moveTo>
                  <a:cubicBezTo>
                    <a:pt x="2735" y="11757"/>
                    <a:pt x="-1585" y="3529"/>
                    <a:pt x="575" y="957"/>
                  </a:cubicBezTo>
                  <a:cubicBezTo>
                    <a:pt x="2735" y="-1614"/>
                    <a:pt x="11375" y="1472"/>
                    <a:pt x="20015" y="45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8332381" y="338492"/>
              <a:ext cx="107309" cy="14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64" fill="norm" stroke="1" extrusionOk="0">
                  <a:moveTo>
                    <a:pt x="6225" y="5544"/>
                  </a:moveTo>
                  <a:cubicBezTo>
                    <a:pt x="5801" y="9803"/>
                    <a:pt x="5378" y="14063"/>
                    <a:pt x="4743" y="16953"/>
                  </a:cubicBezTo>
                  <a:cubicBezTo>
                    <a:pt x="4107" y="19843"/>
                    <a:pt x="3260" y="21364"/>
                    <a:pt x="2413" y="21364"/>
                  </a:cubicBezTo>
                  <a:cubicBezTo>
                    <a:pt x="1566" y="21364"/>
                    <a:pt x="719" y="19843"/>
                    <a:pt x="296" y="16496"/>
                  </a:cubicBezTo>
                  <a:cubicBezTo>
                    <a:pt x="-128" y="13150"/>
                    <a:pt x="-128" y="7978"/>
                    <a:pt x="507" y="4784"/>
                  </a:cubicBezTo>
                  <a:cubicBezTo>
                    <a:pt x="1143" y="1589"/>
                    <a:pt x="2413" y="372"/>
                    <a:pt x="4107" y="68"/>
                  </a:cubicBezTo>
                  <a:cubicBezTo>
                    <a:pt x="5801" y="-236"/>
                    <a:pt x="7919" y="372"/>
                    <a:pt x="10884" y="4023"/>
                  </a:cubicBezTo>
                  <a:cubicBezTo>
                    <a:pt x="13848" y="7674"/>
                    <a:pt x="17660" y="14367"/>
                    <a:pt x="21472" y="210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8509539" y="138889"/>
              <a:ext cx="82551" cy="35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1719"/>
                  </a:moveTo>
                  <a:cubicBezTo>
                    <a:pt x="2215" y="829"/>
                    <a:pt x="4431" y="-60"/>
                    <a:pt x="6092" y="4"/>
                  </a:cubicBezTo>
                  <a:cubicBezTo>
                    <a:pt x="7754" y="67"/>
                    <a:pt x="8862" y="1084"/>
                    <a:pt x="9415" y="4133"/>
                  </a:cubicBezTo>
                  <a:cubicBezTo>
                    <a:pt x="9969" y="7182"/>
                    <a:pt x="9969" y="12265"/>
                    <a:pt x="9969" y="15251"/>
                  </a:cubicBezTo>
                  <a:cubicBezTo>
                    <a:pt x="9969" y="18236"/>
                    <a:pt x="9969" y="19126"/>
                    <a:pt x="10246" y="19952"/>
                  </a:cubicBezTo>
                  <a:cubicBezTo>
                    <a:pt x="10523" y="20778"/>
                    <a:pt x="11077" y="21540"/>
                    <a:pt x="13015" y="21413"/>
                  </a:cubicBezTo>
                  <a:cubicBezTo>
                    <a:pt x="14954" y="21286"/>
                    <a:pt x="18277" y="20269"/>
                    <a:pt x="21600" y="192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8499521" y="326268"/>
              <a:ext cx="175119" cy="1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873" fill="norm" stroke="1" extrusionOk="0">
                  <a:moveTo>
                    <a:pt x="2760" y="7200"/>
                  </a:moveTo>
                  <a:cubicBezTo>
                    <a:pt x="1217" y="12000"/>
                    <a:pt x="-326" y="16800"/>
                    <a:pt x="60" y="19200"/>
                  </a:cubicBezTo>
                  <a:cubicBezTo>
                    <a:pt x="445" y="21600"/>
                    <a:pt x="2760" y="21600"/>
                    <a:pt x="6617" y="18000"/>
                  </a:cubicBezTo>
                  <a:cubicBezTo>
                    <a:pt x="10474" y="14400"/>
                    <a:pt x="15874" y="7200"/>
                    <a:pt x="2127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8673723" y="290056"/>
              <a:ext cx="146967" cy="17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249" fill="norm" stroke="1" extrusionOk="0">
                  <a:moveTo>
                    <a:pt x="2869" y="13040"/>
                  </a:moveTo>
                  <a:cubicBezTo>
                    <a:pt x="5608" y="10958"/>
                    <a:pt x="8346" y="8876"/>
                    <a:pt x="10171" y="7315"/>
                  </a:cubicBezTo>
                  <a:cubicBezTo>
                    <a:pt x="11996" y="5754"/>
                    <a:pt x="12909" y="4713"/>
                    <a:pt x="13365" y="3541"/>
                  </a:cubicBezTo>
                  <a:cubicBezTo>
                    <a:pt x="13822" y="2370"/>
                    <a:pt x="13822" y="1069"/>
                    <a:pt x="13061" y="419"/>
                  </a:cubicBezTo>
                  <a:cubicBezTo>
                    <a:pt x="12300" y="-232"/>
                    <a:pt x="10779" y="-232"/>
                    <a:pt x="8498" y="1199"/>
                  </a:cubicBezTo>
                  <a:cubicBezTo>
                    <a:pt x="6216" y="2631"/>
                    <a:pt x="3174" y="5493"/>
                    <a:pt x="1500" y="8616"/>
                  </a:cubicBezTo>
                  <a:cubicBezTo>
                    <a:pt x="-173" y="11739"/>
                    <a:pt x="-477" y="15122"/>
                    <a:pt x="740" y="17464"/>
                  </a:cubicBezTo>
                  <a:cubicBezTo>
                    <a:pt x="1957" y="19807"/>
                    <a:pt x="4695" y="21108"/>
                    <a:pt x="8346" y="21238"/>
                  </a:cubicBezTo>
                  <a:cubicBezTo>
                    <a:pt x="11996" y="21368"/>
                    <a:pt x="16560" y="20327"/>
                    <a:pt x="21123" y="192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8882737" y="277594"/>
              <a:ext cx="130570" cy="476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250" fill="norm" stroke="1" extrusionOk="0">
                  <a:moveTo>
                    <a:pt x="17720" y="1320"/>
                  </a:moveTo>
                  <a:cubicBezTo>
                    <a:pt x="16006" y="848"/>
                    <a:pt x="14292" y="377"/>
                    <a:pt x="12578" y="141"/>
                  </a:cubicBezTo>
                  <a:cubicBezTo>
                    <a:pt x="10863" y="-95"/>
                    <a:pt x="9149" y="-95"/>
                    <a:pt x="7092" y="612"/>
                  </a:cubicBezTo>
                  <a:cubicBezTo>
                    <a:pt x="5035" y="1320"/>
                    <a:pt x="2635" y="2735"/>
                    <a:pt x="1606" y="3678"/>
                  </a:cubicBezTo>
                  <a:cubicBezTo>
                    <a:pt x="578" y="4621"/>
                    <a:pt x="920" y="5093"/>
                    <a:pt x="1949" y="5281"/>
                  </a:cubicBezTo>
                  <a:cubicBezTo>
                    <a:pt x="2978" y="5470"/>
                    <a:pt x="4692" y="5376"/>
                    <a:pt x="7092" y="4857"/>
                  </a:cubicBezTo>
                  <a:cubicBezTo>
                    <a:pt x="9492" y="4338"/>
                    <a:pt x="12578" y="3395"/>
                    <a:pt x="14635" y="2735"/>
                  </a:cubicBezTo>
                  <a:cubicBezTo>
                    <a:pt x="16692" y="2074"/>
                    <a:pt x="17720" y="1697"/>
                    <a:pt x="18406" y="1839"/>
                  </a:cubicBezTo>
                  <a:cubicBezTo>
                    <a:pt x="19092" y="1980"/>
                    <a:pt x="19435" y="2640"/>
                    <a:pt x="19949" y="4433"/>
                  </a:cubicBezTo>
                  <a:cubicBezTo>
                    <a:pt x="20463" y="6225"/>
                    <a:pt x="21149" y="9149"/>
                    <a:pt x="21149" y="12026"/>
                  </a:cubicBezTo>
                  <a:cubicBezTo>
                    <a:pt x="21149" y="14902"/>
                    <a:pt x="20463" y="17732"/>
                    <a:pt x="19435" y="19383"/>
                  </a:cubicBezTo>
                  <a:cubicBezTo>
                    <a:pt x="18406" y="21033"/>
                    <a:pt x="17035" y="21505"/>
                    <a:pt x="13606" y="21128"/>
                  </a:cubicBezTo>
                  <a:cubicBezTo>
                    <a:pt x="10178" y="20750"/>
                    <a:pt x="4692" y="19524"/>
                    <a:pt x="2120" y="18345"/>
                  </a:cubicBezTo>
                  <a:cubicBezTo>
                    <a:pt x="-451" y="17166"/>
                    <a:pt x="-108" y="16034"/>
                    <a:pt x="235" y="149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9134666" y="283834"/>
              <a:ext cx="92424" cy="160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0748" fill="norm" stroke="1" extrusionOk="0">
                  <a:moveTo>
                    <a:pt x="2239" y="7122"/>
                  </a:moveTo>
                  <a:cubicBezTo>
                    <a:pt x="4159" y="7943"/>
                    <a:pt x="6079" y="8763"/>
                    <a:pt x="8479" y="8353"/>
                  </a:cubicBezTo>
                  <a:cubicBezTo>
                    <a:pt x="10879" y="7943"/>
                    <a:pt x="13759" y="6302"/>
                    <a:pt x="15439" y="4662"/>
                  </a:cubicBezTo>
                  <a:cubicBezTo>
                    <a:pt x="17119" y="3021"/>
                    <a:pt x="17599" y="1381"/>
                    <a:pt x="16639" y="560"/>
                  </a:cubicBezTo>
                  <a:cubicBezTo>
                    <a:pt x="15679" y="-260"/>
                    <a:pt x="13279" y="-260"/>
                    <a:pt x="10159" y="1107"/>
                  </a:cubicBezTo>
                  <a:cubicBezTo>
                    <a:pt x="7039" y="2474"/>
                    <a:pt x="3199" y="5208"/>
                    <a:pt x="1279" y="8899"/>
                  </a:cubicBezTo>
                  <a:cubicBezTo>
                    <a:pt x="-641" y="12591"/>
                    <a:pt x="-641" y="17239"/>
                    <a:pt x="2959" y="19289"/>
                  </a:cubicBezTo>
                  <a:cubicBezTo>
                    <a:pt x="6559" y="21340"/>
                    <a:pt x="13759" y="20793"/>
                    <a:pt x="20959" y="202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9280220" y="288168"/>
              <a:ext cx="143720" cy="17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11" fill="norm" stroke="1" extrusionOk="0">
                  <a:moveTo>
                    <a:pt x="1533" y="4684"/>
                  </a:moveTo>
                  <a:cubicBezTo>
                    <a:pt x="594" y="3643"/>
                    <a:pt x="-345" y="2602"/>
                    <a:pt x="125" y="2472"/>
                  </a:cubicBezTo>
                  <a:cubicBezTo>
                    <a:pt x="594" y="2342"/>
                    <a:pt x="2472" y="3123"/>
                    <a:pt x="4038" y="5725"/>
                  </a:cubicBezTo>
                  <a:cubicBezTo>
                    <a:pt x="5603" y="8328"/>
                    <a:pt x="6855" y="12752"/>
                    <a:pt x="7325" y="15745"/>
                  </a:cubicBezTo>
                  <a:cubicBezTo>
                    <a:pt x="7794" y="18737"/>
                    <a:pt x="7481" y="20299"/>
                    <a:pt x="6542" y="20949"/>
                  </a:cubicBezTo>
                  <a:cubicBezTo>
                    <a:pt x="5603" y="21600"/>
                    <a:pt x="4038" y="21340"/>
                    <a:pt x="3255" y="20429"/>
                  </a:cubicBezTo>
                  <a:cubicBezTo>
                    <a:pt x="2472" y="19518"/>
                    <a:pt x="2472" y="17957"/>
                    <a:pt x="3412" y="14834"/>
                  </a:cubicBezTo>
                  <a:cubicBezTo>
                    <a:pt x="4351" y="11711"/>
                    <a:pt x="6229" y="7027"/>
                    <a:pt x="9359" y="4294"/>
                  </a:cubicBezTo>
                  <a:cubicBezTo>
                    <a:pt x="12490" y="1561"/>
                    <a:pt x="16872" y="781"/>
                    <a:pt x="2125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9411239" y="272033"/>
              <a:ext cx="101601" cy="236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21600" y="3751"/>
                  </a:moveTo>
                  <a:cubicBezTo>
                    <a:pt x="21150" y="2795"/>
                    <a:pt x="20700" y="1840"/>
                    <a:pt x="19350" y="1170"/>
                  </a:cubicBezTo>
                  <a:cubicBezTo>
                    <a:pt x="18000" y="501"/>
                    <a:pt x="15750" y="119"/>
                    <a:pt x="13500" y="24"/>
                  </a:cubicBezTo>
                  <a:cubicBezTo>
                    <a:pt x="11250" y="-72"/>
                    <a:pt x="9000" y="119"/>
                    <a:pt x="7650" y="693"/>
                  </a:cubicBezTo>
                  <a:cubicBezTo>
                    <a:pt x="6300" y="1266"/>
                    <a:pt x="5850" y="2222"/>
                    <a:pt x="7875" y="4420"/>
                  </a:cubicBezTo>
                  <a:cubicBezTo>
                    <a:pt x="9900" y="6618"/>
                    <a:pt x="14400" y="10059"/>
                    <a:pt x="17100" y="12735"/>
                  </a:cubicBezTo>
                  <a:cubicBezTo>
                    <a:pt x="19800" y="15411"/>
                    <a:pt x="20700" y="17323"/>
                    <a:pt x="18450" y="18756"/>
                  </a:cubicBezTo>
                  <a:cubicBezTo>
                    <a:pt x="16200" y="20190"/>
                    <a:pt x="10800" y="21146"/>
                    <a:pt x="7200" y="21337"/>
                  </a:cubicBezTo>
                  <a:cubicBezTo>
                    <a:pt x="3600" y="21528"/>
                    <a:pt x="1800" y="20955"/>
                    <a:pt x="0" y="20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10020288" y="135768"/>
              <a:ext cx="79269" cy="378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600" fill="norm" stroke="1" extrusionOk="0">
                  <a:moveTo>
                    <a:pt x="5128" y="0"/>
                  </a:moveTo>
                  <a:cubicBezTo>
                    <a:pt x="2913" y="3258"/>
                    <a:pt x="698" y="6516"/>
                    <a:pt x="144" y="9955"/>
                  </a:cubicBezTo>
                  <a:cubicBezTo>
                    <a:pt x="-410" y="13394"/>
                    <a:pt x="698" y="17015"/>
                    <a:pt x="2359" y="19066"/>
                  </a:cubicBezTo>
                  <a:cubicBezTo>
                    <a:pt x="4021" y="21117"/>
                    <a:pt x="6236" y="21600"/>
                    <a:pt x="8452" y="21600"/>
                  </a:cubicBezTo>
                  <a:cubicBezTo>
                    <a:pt x="10667" y="21600"/>
                    <a:pt x="12882" y="21117"/>
                    <a:pt x="15098" y="19971"/>
                  </a:cubicBezTo>
                  <a:cubicBezTo>
                    <a:pt x="17313" y="18825"/>
                    <a:pt x="19528" y="17015"/>
                    <a:pt x="20359" y="15808"/>
                  </a:cubicBezTo>
                  <a:cubicBezTo>
                    <a:pt x="21190" y="14601"/>
                    <a:pt x="20636" y="13998"/>
                    <a:pt x="18975" y="13575"/>
                  </a:cubicBezTo>
                  <a:cubicBezTo>
                    <a:pt x="17313" y="13153"/>
                    <a:pt x="14544" y="12912"/>
                    <a:pt x="11498" y="13274"/>
                  </a:cubicBezTo>
                  <a:cubicBezTo>
                    <a:pt x="8452" y="13636"/>
                    <a:pt x="5128" y="14601"/>
                    <a:pt x="1805" y="155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10160539" y="330636"/>
              <a:ext cx="165101" cy="13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fill="norm" stroke="1" extrusionOk="0">
                  <a:moveTo>
                    <a:pt x="0" y="8874"/>
                  </a:moveTo>
                  <a:cubicBezTo>
                    <a:pt x="3323" y="7286"/>
                    <a:pt x="6646" y="5697"/>
                    <a:pt x="8585" y="4109"/>
                  </a:cubicBezTo>
                  <a:cubicBezTo>
                    <a:pt x="10523" y="2521"/>
                    <a:pt x="11077" y="933"/>
                    <a:pt x="10662" y="297"/>
                  </a:cubicBezTo>
                  <a:cubicBezTo>
                    <a:pt x="10246" y="-338"/>
                    <a:pt x="8862" y="-20"/>
                    <a:pt x="7200" y="1886"/>
                  </a:cubicBezTo>
                  <a:cubicBezTo>
                    <a:pt x="5538" y="3791"/>
                    <a:pt x="3600" y="7286"/>
                    <a:pt x="2354" y="10462"/>
                  </a:cubicBezTo>
                  <a:cubicBezTo>
                    <a:pt x="1108" y="13638"/>
                    <a:pt x="554" y="16497"/>
                    <a:pt x="1523" y="18403"/>
                  </a:cubicBezTo>
                  <a:cubicBezTo>
                    <a:pt x="2492" y="20309"/>
                    <a:pt x="4985" y="21262"/>
                    <a:pt x="8585" y="19991"/>
                  </a:cubicBezTo>
                  <a:cubicBezTo>
                    <a:pt x="12185" y="18721"/>
                    <a:pt x="16892" y="15227"/>
                    <a:pt x="21600" y="117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10395959" y="27818"/>
              <a:ext cx="158281" cy="47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56" fill="norm" stroke="1" extrusionOk="0">
                  <a:moveTo>
                    <a:pt x="9440" y="0"/>
                  </a:moveTo>
                  <a:cubicBezTo>
                    <a:pt x="7712" y="1929"/>
                    <a:pt x="5984" y="3857"/>
                    <a:pt x="4544" y="6509"/>
                  </a:cubicBezTo>
                  <a:cubicBezTo>
                    <a:pt x="3104" y="9161"/>
                    <a:pt x="1952" y="12536"/>
                    <a:pt x="1232" y="14995"/>
                  </a:cubicBezTo>
                  <a:cubicBezTo>
                    <a:pt x="512" y="17454"/>
                    <a:pt x="224" y="18996"/>
                    <a:pt x="80" y="20009"/>
                  </a:cubicBezTo>
                  <a:cubicBezTo>
                    <a:pt x="-64" y="21021"/>
                    <a:pt x="-64" y="21504"/>
                    <a:pt x="512" y="21552"/>
                  </a:cubicBezTo>
                  <a:cubicBezTo>
                    <a:pt x="1088" y="21600"/>
                    <a:pt x="2240" y="21214"/>
                    <a:pt x="3248" y="20154"/>
                  </a:cubicBezTo>
                  <a:cubicBezTo>
                    <a:pt x="4256" y="19093"/>
                    <a:pt x="5120" y="17357"/>
                    <a:pt x="4832" y="16007"/>
                  </a:cubicBezTo>
                  <a:cubicBezTo>
                    <a:pt x="4544" y="14657"/>
                    <a:pt x="3104" y="13693"/>
                    <a:pt x="2096" y="13211"/>
                  </a:cubicBezTo>
                  <a:cubicBezTo>
                    <a:pt x="1088" y="12729"/>
                    <a:pt x="512" y="12729"/>
                    <a:pt x="3824" y="12536"/>
                  </a:cubicBezTo>
                  <a:cubicBezTo>
                    <a:pt x="7136" y="12343"/>
                    <a:pt x="14336" y="11957"/>
                    <a:pt x="21536" y="115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10544454" y="288168"/>
              <a:ext cx="219336" cy="12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39" fill="norm" stroke="1" extrusionOk="0">
                  <a:moveTo>
                    <a:pt x="4076" y="0"/>
                  </a:moveTo>
                  <a:cubicBezTo>
                    <a:pt x="3037" y="1080"/>
                    <a:pt x="1999" y="2160"/>
                    <a:pt x="1272" y="4860"/>
                  </a:cubicBezTo>
                  <a:cubicBezTo>
                    <a:pt x="545" y="7560"/>
                    <a:pt x="130" y="11880"/>
                    <a:pt x="26" y="14940"/>
                  </a:cubicBezTo>
                  <a:cubicBezTo>
                    <a:pt x="-78" y="18000"/>
                    <a:pt x="130" y="19800"/>
                    <a:pt x="753" y="20700"/>
                  </a:cubicBezTo>
                  <a:cubicBezTo>
                    <a:pt x="1376" y="21600"/>
                    <a:pt x="2414" y="21600"/>
                    <a:pt x="3349" y="20880"/>
                  </a:cubicBezTo>
                  <a:cubicBezTo>
                    <a:pt x="4284" y="20160"/>
                    <a:pt x="5114" y="18720"/>
                    <a:pt x="5841" y="17280"/>
                  </a:cubicBezTo>
                  <a:cubicBezTo>
                    <a:pt x="6568" y="15840"/>
                    <a:pt x="7191" y="14400"/>
                    <a:pt x="7503" y="14580"/>
                  </a:cubicBezTo>
                  <a:cubicBezTo>
                    <a:pt x="7814" y="14760"/>
                    <a:pt x="7814" y="16560"/>
                    <a:pt x="8126" y="18180"/>
                  </a:cubicBezTo>
                  <a:cubicBezTo>
                    <a:pt x="8437" y="19800"/>
                    <a:pt x="9060" y="21240"/>
                    <a:pt x="10826" y="21420"/>
                  </a:cubicBezTo>
                  <a:cubicBezTo>
                    <a:pt x="12591" y="21600"/>
                    <a:pt x="15499" y="20520"/>
                    <a:pt x="17472" y="18000"/>
                  </a:cubicBezTo>
                  <a:cubicBezTo>
                    <a:pt x="19445" y="15480"/>
                    <a:pt x="20484" y="11520"/>
                    <a:pt x="21003" y="8460"/>
                  </a:cubicBezTo>
                  <a:cubicBezTo>
                    <a:pt x="21522" y="5400"/>
                    <a:pt x="21522" y="3240"/>
                    <a:pt x="21522" y="2160"/>
                  </a:cubicBezTo>
                  <a:cubicBezTo>
                    <a:pt x="21522" y="1080"/>
                    <a:pt x="21522" y="1080"/>
                    <a:pt x="21522" y="10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10789189" y="265747"/>
              <a:ext cx="146051" cy="145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1" fill="norm" stroke="1" extrusionOk="0">
                  <a:moveTo>
                    <a:pt x="0" y="11437"/>
                  </a:moveTo>
                  <a:cubicBezTo>
                    <a:pt x="1565" y="11437"/>
                    <a:pt x="3130" y="11437"/>
                    <a:pt x="5165" y="10372"/>
                  </a:cubicBezTo>
                  <a:cubicBezTo>
                    <a:pt x="7200" y="9307"/>
                    <a:pt x="9704" y="7178"/>
                    <a:pt x="10957" y="5048"/>
                  </a:cubicBezTo>
                  <a:cubicBezTo>
                    <a:pt x="12209" y="2918"/>
                    <a:pt x="12209" y="789"/>
                    <a:pt x="11426" y="180"/>
                  </a:cubicBezTo>
                  <a:cubicBezTo>
                    <a:pt x="10643" y="-428"/>
                    <a:pt x="9078" y="485"/>
                    <a:pt x="7357" y="3223"/>
                  </a:cubicBezTo>
                  <a:cubicBezTo>
                    <a:pt x="5635" y="5961"/>
                    <a:pt x="3757" y="10524"/>
                    <a:pt x="2817" y="13718"/>
                  </a:cubicBezTo>
                  <a:cubicBezTo>
                    <a:pt x="1878" y="16913"/>
                    <a:pt x="1878" y="18738"/>
                    <a:pt x="2661" y="19803"/>
                  </a:cubicBezTo>
                  <a:cubicBezTo>
                    <a:pt x="3443" y="20868"/>
                    <a:pt x="5009" y="21172"/>
                    <a:pt x="8296" y="20716"/>
                  </a:cubicBezTo>
                  <a:cubicBezTo>
                    <a:pt x="11583" y="20259"/>
                    <a:pt x="16591" y="19042"/>
                    <a:pt x="21600" y="178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11004687" y="238814"/>
              <a:ext cx="171853" cy="150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034" fill="norm" stroke="1" extrusionOk="0">
                  <a:moveTo>
                    <a:pt x="2392" y="9562"/>
                  </a:moveTo>
                  <a:cubicBezTo>
                    <a:pt x="3693" y="9858"/>
                    <a:pt x="4994" y="10154"/>
                    <a:pt x="6556" y="9266"/>
                  </a:cubicBezTo>
                  <a:cubicBezTo>
                    <a:pt x="8117" y="8379"/>
                    <a:pt x="9939" y="6308"/>
                    <a:pt x="10849" y="4532"/>
                  </a:cubicBezTo>
                  <a:cubicBezTo>
                    <a:pt x="11760" y="2757"/>
                    <a:pt x="11760" y="1277"/>
                    <a:pt x="10849" y="538"/>
                  </a:cubicBezTo>
                  <a:cubicBezTo>
                    <a:pt x="9939" y="-202"/>
                    <a:pt x="8117" y="-202"/>
                    <a:pt x="6165" y="686"/>
                  </a:cubicBezTo>
                  <a:cubicBezTo>
                    <a:pt x="4213" y="1573"/>
                    <a:pt x="2131" y="3349"/>
                    <a:pt x="960" y="6012"/>
                  </a:cubicBezTo>
                  <a:cubicBezTo>
                    <a:pt x="-211" y="8675"/>
                    <a:pt x="-471" y="12225"/>
                    <a:pt x="1090" y="15184"/>
                  </a:cubicBezTo>
                  <a:cubicBezTo>
                    <a:pt x="2652" y="18143"/>
                    <a:pt x="6035" y="20510"/>
                    <a:pt x="9678" y="20954"/>
                  </a:cubicBezTo>
                  <a:cubicBezTo>
                    <a:pt x="13322" y="21398"/>
                    <a:pt x="17225" y="19919"/>
                    <a:pt x="21129" y="184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11161844" y="233791"/>
              <a:ext cx="111641" cy="25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198" fill="norm" stroke="1" extrusionOk="0">
                  <a:moveTo>
                    <a:pt x="10778" y="1863"/>
                  </a:moveTo>
                  <a:cubicBezTo>
                    <a:pt x="8849" y="3604"/>
                    <a:pt x="6921" y="5346"/>
                    <a:pt x="5571" y="7001"/>
                  </a:cubicBezTo>
                  <a:cubicBezTo>
                    <a:pt x="4221" y="8656"/>
                    <a:pt x="3449" y="10224"/>
                    <a:pt x="2678" y="11443"/>
                  </a:cubicBezTo>
                  <a:cubicBezTo>
                    <a:pt x="1906" y="12663"/>
                    <a:pt x="1135" y="13533"/>
                    <a:pt x="556" y="13533"/>
                  </a:cubicBezTo>
                  <a:cubicBezTo>
                    <a:pt x="-22" y="13533"/>
                    <a:pt x="-408" y="12663"/>
                    <a:pt x="749" y="10659"/>
                  </a:cubicBezTo>
                  <a:cubicBezTo>
                    <a:pt x="1906" y="8656"/>
                    <a:pt x="4606" y="5521"/>
                    <a:pt x="6535" y="3604"/>
                  </a:cubicBezTo>
                  <a:cubicBezTo>
                    <a:pt x="8463" y="1688"/>
                    <a:pt x="9621" y="992"/>
                    <a:pt x="11163" y="469"/>
                  </a:cubicBezTo>
                  <a:cubicBezTo>
                    <a:pt x="12706" y="-54"/>
                    <a:pt x="14635" y="-402"/>
                    <a:pt x="16756" y="904"/>
                  </a:cubicBezTo>
                  <a:cubicBezTo>
                    <a:pt x="18878" y="2211"/>
                    <a:pt x="21192" y="5172"/>
                    <a:pt x="20035" y="8830"/>
                  </a:cubicBezTo>
                  <a:cubicBezTo>
                    <a:pt x="18878" y="12488"/>
                    <a:pt x="14249" y="16843"/>
                    <a:pt x="9621" y="211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3093488" y="1136218"/>
              <a:ext cx="278902" cy="2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935" fill="norm" stroke="1" extrusionOk="0">
                  <a:moveTo>
                    <a:pt x="10193" y="8957"/>
                  </a:moveTo>
                  <a:cubicBezTo>
                    <a:pt x="9868" y="6234"/>
                    <a:pt x="9543" y="3512"/>
                    <a:pt x="9056" y="1878"/>
                  </a:cubicBezTo>
                  <a:cubicBezTo>
                    <a:pt x="8569" y="245"/>
                    <a:pt x="7919" y="-300"/>
                    <a:pt x="6620" y="154"/>
                  </a:cubicBezTo>
                  <a:cubicBezTo>
                    <a:pt x="5321" y="608"/>
                    <a:pt x="3372" y="2060"/>
                    <a:pt x="1991" y="5327"/>
                  </a:cubicBezTo>
                  <a:cubicBezTo>
                    <a:pt x="611" y="8594"/>
                    <a:pt x="-201" y="13676"/>
                    <a:pt x="43" y="16853"/>
                  </a:cubicBezTo>
                  <a:cubicBezTo>
                    <a:pt x="286" y="20029"/>
                    <a:pt x="1585" y="21300"/>
                    <a:pt x="3210" y="20846"/>
                  </a:cubicBezTo>
                  <a:cubicBezTo>
                    <a:pt x="4834" y="20392"/>
                    <a:pt x="6782" y="18214"/>
                    <a:pt x="8244" y="15764"/>
                  </a:cubicBezTo>
                  <a:cubicBezTo>
                    <a:pt x="9706" y="13313"/>
                    <a:pt x="10680" y="10591"/>
                    <a:pt x="11330" y="8776"/>
                  </a:cubicBezTo>
                  <a:cubicBezTo>
                    <a:pt x="11979" y="6961"/>
                    <a:pt x="12304" y="6053"/>
                    <a:pt x="12629" y="6144"/>
                  </a:cubicBezTo>
                  <a:cubicBezTo>
                    <a:pt x="12954" y="6234"/>
                    <a:pt x="13279" y="7324"/>
                    <a:pt x="14740" y="9229"/>
                  </a:cubicBezTo>
                  <a:cubicBezTo>
                    <a:pt x="16202" y="11135"/>
                    <a:pt x="18801" y="13858"/>
                    <a:pt x="21399" y="165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3802248" y="1197961"/>
              <a:ext cx="173392" cy="195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0988" fill="norm" stroke="1" extrusionOk="0">
                  <a:moveTo>
                    <a:pt x="13511" y="5952"/>
                  </a:moveTo>
                  <a:cubicBezTo>
                    <a:pt x="13511" y="4815"/>
                    <a:pt x="13511" y="3678"/>
                    <a:pt x="13120" y="2541"/>
                  </a:cubicBezTo>
                  <a:cubicBezTo>
                    <a:pt x="12730" y="1405"/>
                    <a:pt x="11949" y="268"/>
                    <a:pt x="10388" y="40"/>
                  </a:cubicBezTo>
                  <a:cubicBezTo>
                    <a:pt x="8826" y="-187"/>
                    <a:pt x="6484" y="495"/>
                    <a:pt x="4532" y="3565"/>
                  </a:cubicBezTo>
                  <a:cubicBezTo>
                    <a:pt x="2581" y="6634"/>
                    <a:pt x="1019" y="12091"/>
                    <a:pt x="369" y="15388"/>
                  </a:cubicBezTo>
                  <a:cubicBezTo>
                    <a:pt x="-282" y="18685"/>
                    <a:pt x="-22" y="19821"/>
                    <a:pt x="759" y="20504"/>
                  </a:cubicBezTo>
                  <a:cubicBezTo>
                    <a:pt x="1540" y="21186"/>
                    <a:pt x="2841" y="21413"/>
                    <a:pt x="5053" y="19367"/>
                  </a:cubicBezTo>
                  <a:cubicBezTo>
                    <a:pt x="7265" y="17320"/>
                    <a:pt x="10388" y="13000"/>
                    <a:pt x="12210" y="9931"/>
                  </a:cubicBezTo>
                  <a:cubicBezTo>
                    <a:pt x="14031" y="6861"/>
                    <a:pt x="14552" y="5042"/>
                    <a:pt x="14812" y="5270"/>
                  </a:cubicBezTo>
                  <a:cubicBezTo>
                    <a:pt x="15072" y="5497"/>
                    <a:pt x="15072" y="7771"/>
                    <a:pt x="16113" y="10499"/>
                  </a:cubicBezTo>
                  <a:cubicBezTo>
                    <a:pt x="17154" y="13228"/>
                    <a:pt x="19236" y="16411"/>
                    <a:pt x="21318" y="195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4013739" y="1207228"/>
              <a:ext cx="158751" cy="15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8114"/>
                  </a:moveTo>
                  <a:cubicBezTo>
                    <a:pt x="576" y="13660"/>
                    <a:pt x="1152" y="19206"/>
                    <a:pt x="1728" y="18622"/>
                  </a:cubicBezTo>
                  <a:cubicBezTo>
                    <a:pt x="2304" y="18038"/>
                    <a:pt x="2880" y="11325"/>
                    <a:pt x="3744" y="6946"/>
                  </a:cubicBezTo>
                  <a:cubicBezTo>
                    <a:pt x="4608" y="2568"/>
                    <a:pt x="5760" y="525"/>
                    <a:pt x="7776" y="87"/>
                  </a:cubicBezTo>
                  <a:cubicBezTo>
                    <a:pt x="9792" y="-351"/>
                    <a:pt x="12672" y="817"/>
                    <a:pt x="15120" y="4611"/>
                  </a:cubicBezTo>
                  <a:cubicBezTo>
                    <a:pt x="17568" y="8406"/>
                    <a:pt x="19584" y="14827"/>
                    <a:pt x="21600" y="212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4231163" y="939797"/>
              <a:ext cx="162569" cy="44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467" fill="norm" stroke="1" extrusionOk="0">
                  <a:moveTo>
                    <a:pt x="18909" y="15855"/>
                  </a:moveTo>
                  <a:cubicBezTo>
                    <a:pt x="16693" y="15135"/>
                    <a:pt x="14478" y="14415"/>
                    <a:pt x="12539" y="13952"/>
                  </a:cubicBezTo>
                  <a:cubicBezTo>
                    <a:pt x="10601" y="13489"/>
                    <a:pt x="8939" y="13283"/>
                    <a:pt x="6863" y="14209"/>
                  </a:cubicBezTo>
                  <a:cubicBezTo>
                    <a:pt x="4786" y="15135"/>
                    <a:pt x="2293" y="17192"/>
                    <a:pt x="1047" y="18478"/>
                  </a:cubicBezTo>
                  <a:cubicBezTo>
                    <a:pt x="-199" y="19763"/>
                    <a:pt x="-199" y="20278"/>
                    <a:pt x="355" y="20689"/>
                  </a:cubicBezTo>
                  <a:cubicBezTo>
                    <a:pt x="909" y="21101"/>
                    <a:pt x="2016" y="21409"/>
                    <a:pt x="3263" y="21461"/>
                  </a:cubicBezTo>
                  <a:cubicBezTo>
                    <a:pt x="4509" y="21512"/>
                    <a:pt x="5893" y="21306"/>
                    <a:pt x="8524" y="19815"/>
                  </a:cubicBezTo>
                  <a:cubicBezTo>
                    <a:pt x="11155" y="18323"/>
                    <a:pt x="15032" y="15546"/>
                    <a:pt x="17386" y="12255"/>
                  </a:cubicBezTo>
                  <a:cubicBezTo>
                    <a:pt x="19739" y="8963"/>
                    <a:pt x="20570" y="5158"/>
                    <a:pt x="20986" y="2946"/>
                  </a:cubicBezTo>
                  <a:cubicBezTo>
                    <a:pt x="21401" y="735"/>
                    <a:pt x="21401" y="118"/>
                    <a:pt x="20709" y="15"/>
                  </a:cubicBezTo>
                  <a:cubicBezTo>
                    <a:pt x="20016" y="-88"/>
                    <a:pt x="18632" y="323"/>
                    <a:pt x="17524" y="1969"/>
                  </a:cubicBezTo>
                  <a:cubicBezTo>
                    <a:pt x="16416" y="3615"/>
                    <a:pt x="15586" y="6495"/>
                    <a:pt x="16139" y="9529"/>
                  </a:cubicBezTo>
                  <a:cubicBezTo>
                    <a:pt x="16693" y="12563"/>
                    <a:pt x="18632" y="15752"/>
                    <a:pt x="20570" y="189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5004339" y="1304168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4959889" y="1132718"/>
              <a:ext cx="109892" cy="331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536" fill="norm" stroke="1" extrusionOk="0">
                  <a:moveTo>
                    <a:pt x="0" y="0"/>
                  </a:moveTo>
                  <a:cubicBezTo>
                    <a:pt x="0" y="4265"/>
                    <a:pt x="0" y="8530"/>
                    <a:pt x="0" y="11901"/>
                  </a:cubicBezTo>
                  <a:cubicBezTo>
                    <a:pt x="0" y="15271"/>
                    <a:pt x="0" y="17748"/>
                    <a:pt x="0" y="19330"/>
                  </a:cubicBezTo>
                  <a:cubicBezTo>
                    <a:pt x="0" y="20912"/>
                    <a:pt x="0" y="21600"/>
                    <a:pt x="204" y="21531"/>
                  </a:cubicBezTo>
                  <a:cubicBezTo>
                    <a:pt x="408" y="21462"/>
                    <a:pt x="815" y="20637"/>
                    <a:pt x="1426" y="18986"/>
                  </a:cubicBezTo>
                  <a:cubicBezTo>
                    <a:pt x="2038" y="17335"/>
                    <a:pt x="2853" y="14859"/>
                    <a:pt x="4075" y="13276"/>
                  </a:cubicBezTo>
                  <a:cubicBezTo>
                    <a:pt x="5298" y="11694"/>
                    <a:pt x="6928" y="11006"/>
                    <a:pt x="8762" y="10731"/>
                  </a:cubicBezTo>
                  <a:cubicBezTo>
                    <a:pt x="10596" y="10456"/>
                    <a:pt x="12634" y="10594"/>
                    <a:pt x="14875" y="11625"/>
                  </a:cubicBezTo>
                  <a:cubicBezTo>
                    <a:pt x="17117" y="12657"/>
                    <a:pt x="19562" y="14583"/>
                    <a:pt x="20581" y="15890"/>
                  </a:cubicBezTo>
                  <a:cubicBezTo>
                    <a:pt x="21600" y="17197"/>
                    <a:pt x="21192" y="17885"/>
                    <a:pt x="19970" y="18573"/>
                  </a:cubicBezTo>
                  <a:cubicBezTo>
                    <a:pt x="18747" y="19261"/>
                    <a:pt x="16709" y="19949"/>
                    <a:pt x="13245" y="20087"/>
                  </a:cubicBezTo>
                  <a:cubicBezTo>
                    <a:pt x="9781" y="20224"/>
                    <a:pt x="4891" y="19811"/>
                    <a:pt x="2445" y="18848"/>
                  </a:cubicBezTo>
                  <a:cubicBezTo>
                    <a:pt x="0" y="17885"/>
                    <a:pt x="0" y="16372"/>
                    <a:pt x="0" y="148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5251989" y="1450218"/>
              <a:ext cx="825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5655396" y="1323218"/>
              <a:ext cx="15694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760"/>
                    <a:pt x="-1582" y="11520"/>
                    <a:pt x="1118" y="15120"/>
                  </a:cubicBezTo>
                  <a:cubicBezTo>
                    <a:pt x="3818" y="18720"/>
                    <a:pt x="11918" y="20160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5647390" y="1197919"/>
              <a:ext cx="23700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153" fill="norm" stroke="1" extrusionOk="0">
                  <a:moveTo>
                    <a:pt x="20153" y="9353"/>
                  </a:moveTo>
                  <a:cubicBezTo>
                    <a:pt x="11153" y="3953"/>
                    <a:pt x="2153" y="-1447"/>
                    <a:pt x="353" y="353"/>
                  </a:cubicBezTo>
                  <a:cubicBezTo>
                    <a:pt x="-1447" y="2153"/>
                    <a:pt x="3953" y="11153"/>
                    <a:pt x="9353" y="201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5724775" y="1304151"/>
              <a:ext cx="123446" cy="17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100" fill="norm" stroke="1" extrusionOk="0">
                  <a:moveTo>
                    <a:pt x="1698" y="1509"/>
                  </a:moveTo>
                  <a:cubicBezTo>
                    <a:pt x="965" y="4021"/>
                    <a:pt x="233" y="6533"/>
                    <a:pt x="50" y="8542"/>
                  </a:cubicBezTo>
                  <a:cubicBezTo>
                    <a:pt x="-133" y="10551"/>
                    <a:pt x="233" y="12058"/>
                    <a:pt x="416" y="12058"/>
                  </a:cubicBezTo>
                  <a:cubicBezTo>
                    <a:pt x="599" y="12058"/>
                    <a:pt x="599" y="10551"/>
                    <a:pt x="782" y="8542"/>
                  </a:cubicBezTo>
                  <a:cubicBezTo>
                    <a:pt x="965" y="6533"/>
                    <a:pt x="1331" y="4021"/>
                    <a:pt x="2064" y="2263"/>
                  </a:cubicBezTo>
                  <a:cubicBezTo>
                    <a:pt x="2796" y="505"/>
                    <a:pt x="3894" y="-500"/>
                    <a:pt x="7189" y="253"/>
                  </a:cubicBezTo>
                  <a:cubicBezTo>
                    <a:pt x="10484" y="1007"/>
                    <a:pt x="15975" y="3519"/>
                    <a:pt x="18721" y="7035"/>
                  </a:cubicBezTo>
                  <a:cubicBezTo>
                    <a:pt x="21467" y="10551"/>
                    <a:pt x="21467" y="15072"/>
                    <a:pt x="21284" y="17584"/>
                  </a:cubicBezTo>
                  <a:cubicBezTo>
                    <a:pt x="21101" y="20095"/>
                    <a:pt x="20735" y="20598"/>
                    <a:pt x="20369" y="211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5920563" y="1307256"/>
              <a:ext cx="156927" cy="18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014" fill="norm" stroke="1" extrusionOk="0">
                  <a:moveTo>
                    <a:pt x="11848" y="2559"/>
                  </a:moveTo>
                  <a:cubicBezTo>
                    <a:pt x="11272" y="1345"/>
                    <a:pt x="10696" y="132"/>
                    <a:pt x="9832" y="10"/>
                  </a:cubicBezTo>
                  <a:cubicBezTo>
                    <a:pt x="8968" y="-111"/>
                    <a:pt x="7816" y="860"/>
                    <a:pt x="6088" y="3772"/>
                  </a:cubicBezTo>
                  <a:cubicBezTo>
                    <a:pt x="4360" y="6685"/>
                    <a:pt x="2056" y="11538"/>
                    <a:pt x="904" y="14572"/>
                  </a:cubicBezTo>
                  <a:cubicBezTo>
                    <a:pt x="-248" y="17606"/>
                    <a:pt x="-248" y="18819"/>
                    <a:pt x="616" y="19790"/>
                  </a:cubicBezTo>
                  <a:cubicBezTo>
                    <a:pt x="1480" y="20761"/>
                    <a:pt x="3208" y="21489"/>
                    <a:pt x="6808" y="20640"/>
                  </a:cubicBezTo>
                  <a:cubicBezTo>
                    <a:pt x="10408" y="19790"/>
                    <a:pt x="15880" y="17363"/>
                    <a:pt x="21352" y="149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6134639" y="1145418"/>
              <a:ext cx="1" cy="3365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6205497" y="1317865"/>
              <a:ext cx="183143" cy="126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779" fill="norm" stroke="1" extrusionOk="0">
                  <a:moveTo>
                    <a:pt x="2116" y="1926"/>
                  </a:moveTo>
                  <a:cubicBezTo>
                    <a:pt x="1372" y="6107"/>
                    <a:pt x="627" y="10288"/>
                    <a:pt x="254" y="13423"/>
                  </a:cubicBezTo>
                  <a:cubicBezTo>
                    <a:pt x="-118" y="16559"/>
                    <a:pt x="-118" y="18649"/>
                    <a:pt x="503" y="19868"/>
                  </a:cubicBezTo>
                  <a:cubicBezTo>
                    <a:pt x="1123" y="21088"/>
                    <a:pt x="2365" y="21436"/>
                    <a:pt x="4103" y="18649"/>
                  </a:cubicBezTo>
                  <a:cubicBezTo>
                    <a:pt x="5841" y="15862"/>
                    <a:pt x="8075" y="9939"/>
                    <a:pt x="9565" y="5933"/>
                  </a:cubicBezTo>
                  <a:cubicBezTo>
                    <a:pt x="11054" y="1926"/>
                    <a:pt x="11799" y="-164"/>
                    <a:pt x="12172" y="10"/>
                  </a:cubicBezTo>
                  <a:cubicBezTo>
                    <a:pt x="12544" y="184"/>
                    <a:pt x="12544" y="2623"/>
                    <a:pt x="12792" y="5584"/>
                  </a:cubicBezTo>
                  <a:cubicBezTo>
                    <a:pt x="13041" y="8546"/>
                    <a:pt x="13537" y="12030"/>
                    <a:pt x="14282" y="14294"/>
                  </a:cubicBezTo>
                  <a:cubicBezTo>
                    <a:pt x="15027" y="16559"/>
                    <a:pt x="16020" y="17604"/>
                    <a:pt x="17261" y="17778"/>
                  </a:cubicBezTo>
                  <a:cubicBezTo>
                    <a:pt x="18503" y="17952"/>
                    <a:pt x="19992" y="17255"/>
                    <a:pt x="21482" y="16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6445516" y="1255711"/>
              <a:ext cx="63774" cy="196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057" fill="norm" stroke="1" extrusionOk="0">
                  <a:moveTo>
                    <a:pt x="20993" y="4523"/>
                  </a:moveTo>
                  <a:cubicBezTo>
                    <a:pt x="20296" y="3386"/>
                    <a:pt x="19599" y="2249"/>
                    <a:pt x="17858" y="1340"/>
                  </a:cubicBezTo>
                  <a:cubicBezTo>
                    <a:pt x="16116" y="430"/>
                    <a:pt x="13328" y="-252"/>
                    <a:pt x="9496" y="89"/>
                  </a:cubicBezTo>
                  <a:cubicBezTo>
                    <a:pt x="5664" y="430"/>
                    <a:pt x="787" y="1794"/>
                    <a:pt x="90" y="3500"/>
                  </a:cubicBezTo>
                  <a:cubicBezTo>
                    <a:pt x="-607" y="5205"/>
                    <a:pt x="2877" y="7251"/>
                    <a:pt x="6361" y="9639"/>
                  </a:cubicBezTo>
                  <a:cubicBezTo>
                    <a:pt x="9845" y="12026"/>
                    <a:pt x="13328" y="14754"/>
                    <a:pt x="14025" y="16687"/>
                  </a:cubicBezTo>
                  <a:cubicBezTo>
                    <a:pt x="14722" y="18620"/>
                    <a:pt x="12632" y="19756"/>
                    <a:pt x="9845" y="20439"/>
                  </a:cubicBezTo>
                  <a:cubicBezTo>
                    <a:pt x="7058" y="21121"/>
                    <a:pt x="3574" y="21348"/>
                    <a:pt x="1832" y="20552"/>
                  </a:cubicBezTo>
                  <a:cubicBezTo>
                    <a:pt x="90" y="19756"/>
                    <a:pt x="90" y="17937"/>
                    <a:pt x="90" y="161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6553739" y="1297818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6598189" y="1189868"/>
              <a:ext cx="25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6648989" y="1240668"/>
              <a:ext cx="146051" cy="17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543"/>
                  </a:moveTo>
                  <a:cubicBezTo>
                    <a:pt x="626" y="7200"/>
                    <a:pt x="1252" y="12857"/>
                    <a:pt x="2035" y="16329"/>
                  </a:cubicBezTo>
                  <a:cubicBezTo>
                    <a:pt x="2817" y="19800"/>
                    <a:pt x="3757" y="21086"/>
                    <a:pt x="4852" y="21343"/>
                  </a:cubicBezTo>
                  <a:cubicBezTo>
                    <a:pt x="5948" y="21600"/>
                    <a:pt x="7200" y="20829"/>
                    <a:pt x="9391" y="17614"/>
                  </a:cubicBezTo>
                  <a:cubicBezTo>
                    <a:pt x="11583" y="14400"/>
                    <a:pt x="14713" y="8743"/>
                    <a:pt x="16904" y="5400"/>
                  </a:cubicBezTo>
                  <a:cubicBezTo>
                    <a:pt x="19096" y="2057"/>
                    <a:pt x="20348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6791692" y="1221719"/>
              <a:ext cx="123998" cy="193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250" fill="norm" stroke="1" extrusionOk="0">
                  <a:moveTo>
                    <a:pt x="1649" y="10441"/>
                  </a:moveTo>
                  <a:cubicBezTo>
                    <a:pt x="5249" y="9744"/>
                    <a:pt x="8849" y="9047"/>
                    <a:pt x="11909" y="7770"/>
                  </a:cubicBezTo>
                  <a:cubicBezTo>
                    <a:pt x="14969" y="6492"/>
                    <a:pt x="17489" y="4634"/>
                    <a:pt x="18749" y="3125"/>
                  </a:cubicBezTo>
                  <a:cubicBezTo>
                    <a:pt x="20009" y="1615"/>
                    <a:pt x="20009" y="454"/>
                    <a:pt x="18929" y="105"/>
                  </a:cubicBezTo>
                  <a:cubicBezTo>
                    <a:pt x="17849" y="-243"/>
                    <a:pt x="15689" y="222"/>
                    <a:pt x="12269" y="2312"/>
                  </a:cubicBezTo>
                  <a:cubicBezTo>
                    <a:pt x="8849" y="4402"/>
                    <a:pt x="4169" y="8118"/>
                    <a:pt x="1829" y="11138"/>
                  </a:cubicBezTo>
                  <a:cubicBezTo>
                    <a:pt x="-511" y="14157"/>
                    <a:pt x="-511" y="16480"/>
                    <a:pt x="1289" y="18222"/>
                  </a:cubicBezTo>
                  <a:cubicBezTo>
                    <a:pt x="3089" y="19963"/>
                    <a:pt x="6689" y="21125"/>
                    <a:pt x="10289" y="21241"/>
                  </a:cubicBezTo>
                  <a:cubicBezTo>
                    <a:pt x="13889" y="21357"/>
                    <a:pt x="17489" y="20428"/>
                    <a:pt x="21089" y="194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6922039" y="1412118"/>
              <a:ext cx="825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7332673" y="1278768"/>
              <a:ext cx="147903" cy="15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80" fill="norm" stroke="1" extrusionOk="0">
                  <a:moveTo>
                    <a:pt x="1234" y="0"/>
                  </a:moveTo>
                  <a:cubicBezTo>
                    <a:pt x="617" y="5326"/>
                    <a:pt x="0" y="10652"/>
                    <a:pt x="0" y="14055"/>
                  </a:cubicBezTo>
                  <a:cubicBezTo>
                    <a:pt x="0" y="17458"/>
                    <a:pt x="617" y="18937"/>
                    <a:pt x="1697" y="19973"/>
                  </a:cubicBezTo>
                  <a:cubicBezTo>
                    <a:pt x="2777" y="21008"/>
                    <a:pt x="4320" y="21600"/>
                    <a:pt x="5554" y="21304"/>
                  </a:cubicBezTo>
                  <a:cubicBezTo>
                    <a:pt x="6789" y="21008"/>
                    <a:pt x="7714" y="19825"/>
                    <a:pt x="8486" y="18493"/>
                  </a:cubicBezTo>
                  <a:cubicBezTo>
                    <a:pt x="9257" y="17162"/>
                    <a:pt x="9874" y="15682"/>
                    <a:pt x="10337" y="14203"/>
                  </a:cubicBezTo>
                  <a:cubicBezTo>
                    <a:pt x="10800" y="12723"/>
                    <a:pt x="11109" y="11244"/>
                    <a:pt x="11571" y="11244"/>
                  </a:cubicBezTo>
                  <a:cubicBezTo>
                    <a:pt x="12034" y="11244"/>
                    <a:pt x="12651" y="12723"/>
                    <a:pt x="13731" y="13907"/>
                  </a:cubicBezTo>
                  <a:cubicBezTo>
                    <a:pt x="14811" y="15090"/>
                    <a:pt x="16354" y="15978"/>
                    <a:pt x="17589" y="15830"/>
                  </a:cubicBezTo>
                  <a:cubicBezTo>
                    <a:pt x="18823" y="15682"/>
                    <a:pt x="19749" y="14499"/>
                    <a:pt x="20366" y="12871"/>
                  </a:cubicBezTo>
                  <a:cubicBezTo>
                    <a:pt x="20983" y="11244"/>
                    <a:pt x="21291" y="9173"/>
                    <a:pt x="21446" y="7397"/>
                  </a:cubicBezTo>
                  <a:cubicBezTo>
                    <a:pt x="21600" y="5622"/>
                    <a:pt x="21600" y="4142"/>
                    <a:pt x="21446" y="3403"/>
                  </a:cubicBezTo>
                  <a:cubicBezTo>
                    <a:pt x="21291" y="2663"/>
                    <a:pt x="20983" y="2663"/>
                    <a:pt x="20674" y="26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7557039" y="1304168"/>
              <a:ext cx="254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7557402" y="1164468"/>
              <a:ext cx="31388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1918" y="21600"/>
                  </a:moveTo>
                  <a:cubicBezTo>
                    <a:pt x="9218" y="18327"/>
                    <a:pt x="6518" y="15055"/>
                    <a:pt x="3818" y="11782"/>
                  </a:cubicBezTo>
                  <a:cubicBezTo>
                    <a:pt x="1118" y="8509"/>
                    <a:pt x="-1582" y="5236"/>
                    <a:pt x="1118" y="3273"/>
                  </a:cubicBezTo>
                  <a:cubicBezTo>
                    <a:pt x="3818" y="1309"/>
                    <a:pt x="11918" y="655"/>
                    <a:pt x="2001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7616549" y="1043818"/>
              <a:ext cx="380903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fill="norm" stroke="1" extrusionOk="0">
                  <a:moveTo>
                    <a:pt x="7701" y="0"/>
                  </a:moveTo>
                  <a:cubicBezTo>
                    <a:pt x="7345" y="3825"/>
                    <a:pt x="6989" y="7650"/>
                    <a:pt x="6692" y="10969"/>
                  </a:cubicBezTo>
                  <a:cubicBezTo>
                    <a:pt x="6395" y="14287"/>
                    <a:pt x="6158" y="17100"/>
                    <a:pt x="6039" y="18788"/>
                  </a:cubicBezTo>
                  <a:cubicBezTo>
                    <a:pt x="5921" y="20475"/>
                    <a:pt x="5921" y="21037"/>
                    <a:pt x="6158" y="21094"/>
                  </a:cubicBezTo>
                  <a:cubicBezTo>
                    <a:pt x="6395" y="21150"/>
                    <a:pt x="6870" y="20700"/>
                    <a:pt x="7226" y="19406"/>
                  </a:cubicBezTo>
                  <a:cubicBezTo>
                    <a:pt x="7582" y="18113"/>
                    <a:pt x="7820" y="15975"/>
                    <a:pt x="7167" y="14287"/>
                  </a:cubicBezTo>
                  <a:cubicBezTo>
                    <a:pt x="6514" y="12600"/>
                    <a:pt x="4971" y="11363"/>
                    <a:pt x="3725" y="10744"/>
                  </a:cubicBezTo>
                  <a:cubicBezTo>
                    <a:pt x="2479" y="10125"/>
                    <a:pt x="1530" y="10125"/>
                    <a:pt x="877" y="10350"/>
                  </a:cubicBezTo>
                  <a:cubicBezTo>
                    <a:pt x="224" y="10575"/>
                    <a:pt x="-132" y="11025"/>
                    <a:pt x="46" y="11363"/>
                  </a:cubicBezTo>
                  <a:cubicBezTo>
                    <a:pt x="224" y="11700"/>
                    <a:pt x="936" y="11925"/>
                    <a:pt x="2301" y="11644"/>
                  </a:cubicBezTo>
                  <a:cubicBezTo>
                    <a:pt x="3666" y="11363"/>
                    <a:pt x="5683" y="10575"/>
                    <a:pt x="7879" y="8831"/>
                  </a:cubicBezTo>
                  <a:cubicBezTo>
                    <a:pt x="10075" y="7088"/>
                    <a:pt x="12448" y="4388"/>
                    <a:pt x="13813" y="2812"/>
                  </a:cubicBezTo>
                  <a:cubicBezTo>
                    <a:pt x="15178" y="1238"/>
                    <a:pt x="15534" y="787"/>
                    <a:pt x="15653" y="956"/>
                  </a:cubicBezTo>
                  <a:cubicBezTo>
                    <a:pt x="15771" y="1125"/>
                    <a:pt x="15653" y="1912"/>
                    <a:pt x="15356" y="3769"/>
                  </a:cubicBezTo>
                  <a:cubicBezTo>
                    <a:pt x="15059" y="5625"/>
                    <a:pt x="14584" y="8550"/>
                    <a:pt x="14228" y="10744"/>
                  </a:cubicBezTo>
                  <a:cubicBezTo>
                    <a:pt x="13872" y="12937"/>
                    <a:pt x="13635" y="14400"/>
                    <a:pt x="13516" y="15469"/>
                  </a:cubicBezTo>
                  <a:cubicBezTo>
                    <a:pt x="13398" y="16538"/>
                    <a:pt x="13398" y="17212"/>
                    <a:pt x="13635" y="17156"/>
                  </a:cubicBezTo>
                  <a:cubicBezTo>
                    <a:pt x="13872" y="17100"/>
                    <a:pt x="14347" y="16312"/>
                    <a:pt x="14941" y="15581"/>
                  </a:cubicBezTo>
                  <a:cubicBezTo>
                    <a:pt x="15534" y="14850"/>
                    <a:pt x="16246" y="14175"/>
                    <a:pt x="17017" y="13838"/>
                  </a:cubicBezTo>
                  <a:cubicBezTo>
                    <a:pt x="17789" y="13500"/>
                    <a:pt x="18620" y="13500"/>
                    <a:pt x="19391" y="14063"/>
                  </a:cubicBezTo>
                  <a:cubicBezTo>
                    <a:pt x="20163" y="14625"/>
                    <a:pt x="20875" y="15750"/>
                    <a:pt x="21171" y="17100"/>
                  </a:cubicBezTo>
                  <a:cubicBezTo>
                    <a:pt x="21468" y="18450"/>
                    <a:pt x="21349" y="20025"/>
                    <a:pt x="2123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8503189" y="1236141"/>
              <a:ext cx="222251" cy="16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10170"/>
                  </a:moveTo>
                  <a:cubicBezTo>
                    <a:pt x="2263" y="10437"/>
                    <a:pt x="4526" y="10703"/>
                    <a:pt x="6583" y="9770"/>
                  </a:cubicBezTo>
                  <a:cubicBezTo>
                    <a:pt x="8640" y="8837"/>
                    <a:pt x="10491" y="6703"/>
                    <a:pt x="11417" y="4837"/>
                  </a:cubicBezTo>
                  <a:cubicBezTo>
                    <a:pt x="12343" y="2970"/>
                    <a:pt x="12343" y="1370"/>
                    <a:pt x="11829" y="570"/>
                  </a:cubicBezTo>
                  <a:cubicBezTo>
                    <a:pt x="11314" y="-230"/>
                    <a:pt x="10286" y="-230"/>
                    <a:pt x="8743" y="837"/>
                  </a:cubicBezTo>
                  <a:cubicBezTo>
                    <a:pt x="7200" y="1903"/>
                    <a:pt x="5143" y="4037"/>
                    <a:pt x="3909" y="7370"/>
                  </a:cubicBezTo>
                  <a:cubicBezTo>
                    <a:pt x="2674" y="10703"/>
                    <a:pt x="2263" y="15237"/>
                    <a:pt x="3291" y="17903"/>
                  </a:cubicBezTo>
                  <a:cubicBezTo>
                    <a:pt x="4320" y="20570"/>
                    <a:pt x="6789" y="21370"/>
                    <a:pt x="10080" y="21103"/>
                  </a:cubicBezTo>
                  <a:cubicBezTo>
                    <a:pt x="13371" y="20837"/>
                    <a:pt x="17486" y="19503"/>
                    <a:pt x="21600" y="181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8692439" y="938317"/>
              <a:ext cx="731501" cy="60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68" fill="norm" stroke="1" extrusionOk="0">
                  <a:moveTo>
                    <a:pt x="3958" y="13498"/>
                  </a:moveTo>
                  <a:cubicBezTo>
                    <a:pt x="3709" y="12533"/>
                    <a:pt x="3460" y="11568"/>
                    <a:pt x="3056" y="11085"/>
                  </a:cubicBezTo>
                  <a:cubicBezTo>
                    <a:pt x="2651" y="10603"/>
                    <a:pt x="2091" y="10603"/>
                    <a:pt x="1530" y="11011"/>
                  </a:cubicBezTo>
                  <a:cubicBezTo>
                    <a:pt x="970" y="11419"/>
                    <a:pt x="410" y="12236"/>
                    <a:pt x="161" y="12829"/>
                  </a:cubicBezTo>
                  <a:cubicBezTo>
                    <a:pt x="-88" y="13423"/>
                    <a:pt x="-26" y="13794"/>
                    <a:pt x="192" y="13980"/>
                  </a:cubicBezTo>
                  <a:cubicBezTo>
                    <a:pt x="410" y="14166"/>
                    <a:pt x="783" y="14166"/>
                    <a:pt x="1219" y="13869"/>
                  </a:cubicBezTo>
                  <a:cubicBezTo>
                    <a:pt x="1655" y="13572"/>
                    <a:pt x="2153" y="12978"/>
                    <a:pt x="2526" y="12495"/>
                  </a:cubicBezTo>
                  <a:cubicBezTo>
                    <a:pt x="2900" y="12013"/>
                    <a:pt x="3149" y="11642"/>
                    <a:pt x="3273" y="11753"/>
                  </a:cubicBezTo>
                  <a:cubicBezTo>
                    <a:pt x="3398" y="11865"/>
                    <a:pt x="3398" y="12458"/>
                    <a:pt x="3367" y="14017"/>
                  </a:cubicBezTo>
                  <a:cubicBezTo>
                    <a:pt x="3336" y="15576"/>
                    <a:pt x="3273" y="18100"/>
                    <a:pt x="3149" y="19584"/>
                  </a:cubicBezTo>
                  <a:cubicBezTo>
                    <a:pt x="3024" y="21069"/>
                    <a:pt x="2838" y="21514"/>
                    <a:pt x="2931" y="21328"/>
                  </a:cubicBezTo>
                  <a:cubicBezTo>
                    <a:pt x="3024" y="21143"/>
                    <a:pt x="3398" y="20326"/>
                    <a:pt x="3989" y="19027"/>
                  </a:cubicBezTo>
                  <a:cubicBezTo>
                    <a:pt x="4581" y="17728"/>
                    <a:pt x="5390" y="15947"/>
                    <a:pt x="5857" y="14796"/>
                  </a:cubicBezTo>
                  <a:cubicBezTo>
                    <a:pt x="6324" y="13646"/>
                    <a:pt x="6448" y="13126"/>
                    <a:pt x="6666" y="12347"/>
                  </a:cubicBezTo>
                  <a:cubicBezTo>
                    <a:pt x="6884" y="11568"/>
                    <a:pt x="7195" y="10528"/>
                    <a:pt x="7288" y="10194"/>
                  </a:cubicBezTo>
                  <a:cubicBezTo>
                    <a:pt x="7382" y="9860"/>
                    <a:pt x="7257" y="10232"/>
                    <a:pt x="7071" y="11196"/>
                  </a:cubicBezTo>
                  <a:cubicBezTo>
                    <a:pt x="6884" y="12161"/>
                    <a:pt x="6635" y="13720"/>
                    <a:pt x="6604" y="14648"/>
                  </a:cubicBezTo>
                  <a:cubicBezTo>
                    <a:pt x="6573" y="15576"/>
                    <a:pt x="6759" y="15873"/>
                    <a:pt x="7008" y="15947"/>
                  </a:cubicBezTo>
                  <a:cubicBezTo>
                    <a:pt x="7257" y="16021"/>
                    <a:pt x="7568" y="15873"/>
                    <a:pt x="7973" y="15279"/>
                  </a:cubicBezTo>
                  <a:cubicBezTo>
                    <a:pt x="8378" y="14685"/>
                    <a:pt x="8876" y="13646"/>
                    <a:pt x="9187" y="12941"/>
                  </a:cubicBezTo>
                  <a:cubicBezTo>
                    <a:pt x="9498" y="12236"/>
                    <a:pt x="9623" y="11865"/>
                    <a:pt x="9778" y="11159"/>
                  </a:cubicBezTo>
                  <a:cubicBezTo>
                    <a:pt x="9934" y="10454"/>
                    <a:pt x="10121" y="9415"/>
                    <a:pt x="10121" y="9192"/>
                  </a:cubicBezTo>
                  <a:cubicBezTo>
                    <a:pt x="10121" y="8970"/>
                    <a:pt x="9934" y="9563"/>
                    <a:pt x="9903" y="10491"/>
                  </a:cubicBezTo>
                  <a:cubicBezTo>
                    <a:pt x="9872" y="11419"/>
                    <a:pt x="9996" y="12681"/>
                    <a:pt x="10276" y="13572"/>
                  </a:cubicBezTo>
                  <a:cubicBezTo>
                    <a:pt x="10556" y="14462"/>
                    <a:pt x="10992" y="14982"/>
                    <a:pt x="11552" y="15168"/>
                  </a:cubicBezTo>
                  <a:cubicBezTo>
                    <a:pt x="12113" y="15353"/>
                    <a:pt x="12797" y="15205"/>
                    <a:pt x="13544" y="14611"/>
                  </a:cubicBezTo>
                  <a:cubicBezTo>
                    <a:pt x="14291" y="14017"/>
                    <a:pt x="15100" y="12978"/>
                    <a:pt x="15474" y="12236"/>
                  </a:cubicBezTo>
                  <a:cubicBezTo>
                    <a:pt x="15847" y="11493"/>
                    <a:pt x="15785" y="11048"/>
                    <a:pt x="15598" y="10937"/>
                  </a:cubicBezTo>
                  <a:cubicBezTo>
                    <a:pt x="15412" y="10825"/>
                    <a:pt x="15100" y="11048"/>
                    <a:pt x="14820" y="11271"/>
                  </a:cubicBezTo>
                  <a:cubicBezTo>
                    <a:pt x="14540" y="11493"/>
                    <a:pt x="14291" y="11716"/>
                    <a:pt x="14105" y="12013"/>
                  </a:cubicBezTo>
                  <a:cubicBezTo>
                    <a:pt x="13918" y="12310"/>
                    <a:pt x="13793" y="12681"/>
                    <a:pt x="13887" y="12867"/>
                  </a:cubicBezTo>
                  <a:cubicBezTo>
                    <a:pt x="13980" y="13052"/>
                    <a:pt x="14291" y="13052"/>
                    <a:pt x="14571" y="12904"/>
                  </a:cubicBezTo>
                  <a:cubicBezTo>
                    <a:pt x="14851" y="12755"/>
                    <a:pt x="15100" y="12458"/>
                    <a:pt x="15225" y="12495"/>
                  </a:cubicBezTo>
                  <a:cubicBezTo>
                    <a:pt x="15349" y="12533"/>
                    <a:pt x="15349" y="12904"/>
                    <a:pt x="15443" y="13275"/>
                  </a:cubicBezTo>
                  <a:cubicBezTo>
                    <a:pt x="15536" y="13646"/>
                    <a:pt x="15723" y="14017"/>
                    <a:pt x="16034" y="14240"/>
                  </a:cubicBezTo>
                  <a:cubicBezTo>
                    <a:pt x="16345" y="14462"/>
                    <a:pt x="16781" y="14537"/>
                    <a:pt x="17341" y="14017"/>
                  </a:cubicBezTo>
                  <a:cubicBezTo>
                    <a:pt x="17902" y="13498"/>
                    <a:pt x="18586" y="12384"/>
                    <a:pt x="19209" y="10751"/>
                  </a:cubicBezTo>
                  <a:cubicBezTo>
                    <a:pt x="19831" y="9118"/>
                    <a:pt x="20392" y="6966"/>
                    <a:pt x="20734" y="5258"/>
                  </a:cubicBezTo>
                  <a:cubicBezTo>
                    <a:pt x="21076" y="3551"/>
                    <a:pt x="21201" y="2289"/>
                    <a:pt x="21263" y="1436"/>
                  </a:cubicBezTo>
                  <a:cubicBezTo>
                    <a:pt x="21325" y="582"/>
                    <a:pt x="21325" y="137"/>
                    <a:pt x="21170" y="25"/>
                  </a:cubicBezTo>
                  <a:cubicBezTo>
                    <a:pt x="21014" y="-86"/>
                    <a:pt x="20703" y="137"/>
                    <a:pt x="20267" y="1324"/>
                  </a:cubicBezTo>
                  <a:cubicBezTo>
                    <a:pt x="19831" y="2512"/>
                    <a:pt x="19271" y="4665"/>
                    <a:pt x="18866" y="6706"/>
                  </a:cubicBezTo>
                  <a:cubicBezTo>
                    <a:pt x="18462" y="8747"/>
                    <a:pt x="18213" y="10677"/>
                    <a:pt x="18337" y="12050"/>
                  </a:cubicBezTo>
                  <a:cubicBezTo>
                    <a:pt x="18462" y="13423"/>
                    <a:pt x="18960" y="14240"/>
                    <a:pt x="19551" y="14500"/>
                  </a:cubicBezTo>
                  <a:cubicBezTo>
                    <a:pt x="20143" y="14759"/>
                    <a:pt x="20827" y="14462"/>
                    <a:pt x="21512" y="141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9814182" y="1108688"/>
              <a:ext cx="144290" cy="523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79" fill="norm" stroke="1" extrusionOk="0">
                  <a:moveTo>
                    <a:pt x="5207" y="10053"/>
                  </a:moveTo>
                  <a:cubicBezTo>
                    <a:pt x="3955" y="12299"/>
                    <a:pt x="2702" y="14546"/>
                    <a:pt x="2076" y="16101"/>
                  </a:cubicBezTo>
                  <a:cubicBezTo>
                    <a:pt x="1450" y="17656"/>
                    <a:pt x="1450" y="18520"/>
                    <a:pt x="1294" y="19384"/>
                  </a:cubicBezTo>
                  <a:cubicBezTo>
                    <a:pt x="1137" y="20248"/>
                    <a:pt x="824" y="21112"/>
                    <a:pt x="511" y="21328"/>
                  </a:cubicBezTo>
                  <a:cubicBezTo>
                    <a:pt x="198" y="21544"/>
                    <a:pt x="-115" y="21112"/>
                    <a:pt x="42" y="19384"/>
                  </a:cubicBezTo>
                  <a:cubicBezTo>
                    <a:pt x="198" y="17656"/>
                    <a:pt x="824" y="14632"/>
                    <a:pt x="2076" y="11522"/>
                  </a:cubicBezTo>
                  <a:cubicBezTo>
                    <a:pt x="3328" y="8411"/>
                    <a:pt x="5207" y="5214"/>
                    <a:pt x="6459" y="3400"/>
                  </a:cubicBezTo>
                  <a:cubicBezTo>
                    <a:pt x="7711" y="1586"/>
                    <a:pt x="8337" y="1154"/>
                    <a:pt x="9276" y="808"/>
                  </a:cubicBezTo>
                  <a:cubicBezTo>
                    <a:pt x="10215" y="462"/>
                    <a:pt x="11468" y="203"/>
                    <a:pt x="12876" y="74"/>
                  </a:cubicBezTo>
                  <a:cubicBezTo>
                    <a:pt x="14285" y="-56"/>
                    <a:pt x="15850" y="-56"/>
                    <a:pt x="17572" y="419"/>
                  </a:cubicBezTo>
                  <a:cubicBezTo>
                    <a:pt x="19294" y="894"/>
                    <a:pt x="21172" y="1845"/>
                    <a:pt x="21328" y="3227"/>
                  </a:cubicBezTo>
                  <a:cubicBezTo>
                    <a:pt x="21485" y="4610"/>
                    <a:pt x="19920" y="6424"/>
                    <a:pt x="18511" y="7461"/>
                  </a:cubicBezTo>
                  <a:cubicBezTo>
                    <a:pt x="17102" y="8498"/>
                    <a:pt x="15850" y="8757"/>
                    <a:pt x="13972" y="9016"/>
                  </a:cubicBezTo>
                  <a:cubicBezTo>
                    <a:pt x="12094" y="9275"/>
                    <a:pt x="9589" y="9534"/>
                    <a:pt x="8024" y="9405"/>
                  </a:cubicBezTo>
                  <a:cubicBezTo>
                    <a:pt x="6459" y="9275"/>
                    <a:pt x="5833" y="8757"/>
                    <a:pt x="5207" y="82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9957339" y="1120065"/>
              <a:ext cx="209551" cy="22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fill="norm" stroke="1" extrusionOk="0">
                  <a:moveTo>
                    <a:pt x="0" y="2941"/>
                  </a:moveTo>
                  <a:cubicBezTo>
                    <a:pt x="655" y="1959"/>
                    <a:pt x="1309" y="978"/>
                    <a:pt x="2182" y="388"/>
                  </a:cubicBezTo>
                  <a:cubicBezTo>
                    <a:pt x="3055" y="-201"/>
                    <a:pt x="4145" y="-397"/>
                    <a:pt x="6109" y="1861"/>
                  </a:cubicBezTo>
                  <a:cubicBezTo>
                    <a:pt x="8073" y="4119"/>
                    <a:pt x="10909" y="8832"/>
                    <a:pt x="12327" y="12268"/>
                  </a:cubicBezTo>
                  <a:cubicBezTo>
                    <a:pt x="13745" y="15705"/>
                    <a:pt x="13745" y="17865"/>
                    <a:pt x="13309" y="19239"/>
                  </a:cubicBezTo>
                  <a:cubicBezTo>
                    <a:pt x="12873" y="20614"/>
                    <a:pt x="12000" y="21203"/>
                    <a:pt x="11236" y="21105"/>
                  </a:cubicBezTo>
                  <a:cubicBezTo>
                    <a:pt x="10473" y="21007"/>
                    <a:pt x="9818" y="20221"/>
                    <a:pt x="9709" y="17865"/>
                  </a:cubicBezTo>
                  <a:cubicBezTo>
                    <a:pt x="9600" y="15508"/>
                    <a:pt x="10036" y="11581"/>
                    <a:pt x="11564" y="8538"/>
                  </a:cubicBezTo>
                  <a:cubicBezTo>
                    <a:pt x="13091" y="5494"/>
                    <a:pt x="15709" y="3334"/>
                    <a:pt x="17564" y="2450"/>
                  </a:cubicBezTo>
                  <a:cubicBezTo>
                    <a:pt x="19418" y="1567"/>
                    <a:pt x="20509" y="1959"/>
                    <a:pt x="21600" y="23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10172967" y="1170681"/>
              <a:ext cx="105852" cy="14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0375" fill="norm" stroke="1" extrusionOk="0">
                  <a:moveTo>
                    <a:pt x="15007" y="7024"/>
                  </a:moveTo>
                  <a:cubicBezTo>
                    <a:pt x="13761" y="4689"/>
                    <a:pt x="12515" y="2354"/>
                    <a:pt x="10646" y="1040"/>
                  </a:cubicBezTo>
                  <a:cubicBezTo>
                    <a:pt x="8776" y="-273"/>
                    <a:pt x="6284" y="-565"/>
                    <a:pt x="4000" y="1478"/>
                  </a:cubicBezTo>
                  <a:cubicBezTo>
                    <a:pt x="1715" y="3521"/>
                    <a:pt x="-362" y="7900"/>
                    <a:pt x="53" y="11694"/>
                  </a:cubicBezTo>
                  <a:cubicBezTo>
                    <a:pt x="469" y="15489"/>
                    <a:pt x="3376" y="18700"/>
                    <a:pt x="6907" y="19867"/>
                  </a:cubicBezTo>
                  <a:cubicBezTo>
                    <a:pt x="10438" y="21035"/>
                    <a:pt x="14592" y="20159"/>
                    <a:pt x="17292" y="17532"/>
                  </a:cubicBezTo>
                  <a:cubicBezTo>
                    <a:pt x="19992" y="14905"/>
                    <a:pt x="21238" y="10527"/>
                    <a:pt x="20615" y="7462"/>
                  </a:cubicBezTo>
                  <a:cubicBezTo>
                    <a:pt x="19992" y="4397"/>
                    <a:pt x="17500" y="2646"/>
                    <a:pt x="15007" y="8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10348045" y="902989"/>
              <a:ext cx="124239" cy="42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420" fill="norm" stroke="1" extrusionOk="0">
                  <a:moveTo>
                    <a:pt x="3688" y="4822"/>
                  </a:moveTo>
                  <a:cubicBezTo>
                    <a:pt x="3688" y="3657"/>
                    <a:pt x="3688" y="2492"/>
                    <a:pt x="3688" y="1592"/>
                  </a:cubicBezTo>
                  <a:cubicBezTo>
                    <a:pt x="3688" y="692"/>
                    <a:pt x="3688" y="57"/>
                    <a:pt x="4042" y="4"/>
                  </a:cubicBezTo>
                  <a:cubicBezTo>
                    <a:pt x="4396" y="-49"/>
                    <a:pt x="5104" y="480"/>
                    <a:pt x="6167" y="2386"/>
                  </a:cubicBezTo>
                  <a:cubicBezTo>
                    <a:pt x="7229" y="4292"/>
                    <a:pt x="8645" y="7575"/>
                    <a:pt x="9177" y="10645"/>
                  </a:cubicBezTo>
                  <a:cubicBezTo>
                    <a:pt x="9708" y="13716"/>
                    <a:pt x="9354" y="16575"/>
                    <a:pt x="8823" y="18269"/>
                  </a:cubicBezTo>
                  <a:cubicBezTo>
                    <a:pt x="8291" y="19963"/>
                    <a:pt x="7583" y="20492"/>
                    <a:pt x="6875" y="20492"/>
                  </a:cubicBezTo>
                  <a:cubicBezTo>
                    <a:pt x="6167" y="20492"/>
                    <a:pt x="5459" y="19963"/>
                    <a:pt x="5990" y="18639"/>
                  </a:cubicBezTo>
                  <a:cubicBezTo>
                    <a:pt x="6521" y="17316"/>
                    <a:pt x="8291" y="15198"/>
                    <a:pt x="10062" y="13927"/>
                  </a:cubicBezTo>
                  <a:cubicBezTo>
                    <a:pt x="11832" y="12657"/>
                    <a:pt x="13603" y="12233"/>
                    <a:pt x="15019" y="12233"/>
                  </a:cubicBezTo>
                  <a:cubicBezTo>
                    <a:pt x="16436" y="12233"/>
                    <a:pt x="17498" y="12657"/>
                    <a:pt x="18737" y="13875"/>
                  </a:cubicBezTo>
                  <a:cubicBezTo>
                    <a:pt x="19977" y="15092"/>
                    <a:pt x="21393" y="17104"/>
                    <a:pt x="20508" y="18533"/>
                  </a:cubicBezTo>
                  <a:cubicBezTo>
                    <a:pt x="19623" y="19963"/>
                    <a:pt x="16436" y="20810"/>
                    <a:pt x="13072" y="21180"/>
                  </a:cubicBezTo>
                  <a:cubicBezTo>
                    <a:pt x="9708" y="21551"/>
                    <a:pt x="6167" y="21445"/>
                    <a:pt x="3865" y="21180"/>
                  </a:cubicBezTo>
                  <a:cubicBezTo>
                    <a:pt x="1563" y="20916"/>
                    <a:pt x="501" y="20492"/>
                    <a:pt x="147" y="20122"/>
                  </a:cubicBezTo>
                  <a:cubicBezTo>
                    <a:pt x="-207" y="19751"/>
                    <a:pt x="147" y="19433"/>
                    <a:pt x="501" y="191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0573289" y="1310518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1671265" y="1893100"/>
              <a:ext cx="285075" cy="246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33" fill="norm" stroke="1" extrusionOk="0">
                  <a:moveTo>
                    <a:pt x="11861" y="8307"/>
                  </a:moveTo>
                  <a:cubicBezTo>
                    <a:pt x="11702" y="6310"/>
                    <a:pt x="11543" y="4314"/>
                    <a:pt x="10669" y="2862"/>
                  </a:cubicBezTo>
                  <a:cubicBezTo>
                    <a:pt x="9796" y="1410"/>
                    <a:pt x="8208" y="502"/>
                    <a:pt x="6937" y="139"/>
                  </a:cubicBezTo>
                  <a:cubicBezTo>
                    <a:pt x="5666" y="-224"/>
                    <a:pt x="4714" y="-42"/>
                    <a:pt x="3364" y="2771"/>
                  </a:cubicBezTo>
                  <a:cubicBezTo>
                    <a:pt x="2014" y="5584"/>
                    <a:pt x="266" y="11030"/>
                    <a:pt x="28" y="14842"/>
                  </a:cubicBezTo>
                  <a:cubicBezTo>
                    <a:pt x="-210" y="18653"/>
                    <a:pt x="1061" y="20831"/>
                    <a:pt x="2966" y="21104"/>
                  </a:cubicBezTo>
                  <a:cubicBezTo>
                    <a:pt x="4872" y="21376"/>
                    <a:pt x="7414" y="19742"/>
                    <a:pt x="9319" y="16929"/>
                  </a:cubicBezTo>
                  <a:cubicBezTo>
                    <a:pt x="11225" y="14115"/>
                    <a:pt x="12496" y="10122"/>
                    <a:pt x="13131" y="7672"/>
                  </a:cubicBezTo>
                  <a:cubicBezTo>
                    <a:pt x="13766" y="5221"/>
                    <a:pt x="13766" y="4314"/>
                    <a:pt x="13846" y="4495"/>
                  </a:cubicBezTo>
                  <a:cubicBezTo>
                    <a:pt x="13925" y="4677"/>
                    <a:pt x="14084" y="5947"/>
                    <a:pt x="15355" y="8035"/>
                  </a:cubicBezTo>
                  <a:cubicBezTo>
                    <a:pt x="16625" y="10122"/>
                    <a:pt x="19008" y="13026"/>
                    <a:pt x="21390" y="159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2493222" y="1934467"/>
              <a:ext cx="180668" cy="182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06" fill="norm" stroke="1" extrusionOk="0">
                  <a:moveTo>
                    <a:pt x="16164" y="8744"/>
                  </a:moveTo>
                  <a:cubicBezTo>
                    <a:pt x="15159" y="6509"/>
                    <a:pt x="14154" y="4275"/>
                    <a:pt x="13150" y="2785"/>
                  </a:cubicBezTo>
                  <a:cubicBezTo>
                    <a:pt x="12145" y="1296"/>
                    <a:pt x="11140" y="551"/>
                    <a:pt x="10010" y="178"/>
                  </a:cubicBezTo>
                  <a:cubicBezTo>
                    <a:pt x="8880" y="-194"/>
                    <a:pt x="7624" y="-194"/>
                    <a:pt x="5991" y="2289"/>
                  </a:cubicBezTo>
                  <a:cubicBezTo>
                    <a:pt x="4359" y="4772"/>
                    <a:pt x="2350" y="9737"/>
                    <a:pt x="1219" y="12965"/>
                  </a:cubicBezTo>
                  <a:cubicBezTo>
                    <a:pt x="89" y="16192"/>
                    <a:pt x="-162" y="17682"/>
                    <a:pt x="89" y="18923"/>
                  </a:cubicBezTo>
                  <a:cubicBezTo>
                    <a:pt x="340" y="20165"/>
                    <a:pt x="1094" y="21158"/>
                    <a:pt x="2978" y="20537"/>
                  </a:cubicBezTo>
                  <a:cubicBezTo>
                    <a:pt x="4861" y="19916"/>
                    <a:pt x="7875" y="17682"/>
                    <a:pt x="9885" y="15199"/>
                  </a:cubicBezTo>
                  <a:cubicBezTo>
                    <a:pt x="11894" y="12716"/>
                    <a:pt x="12898" y="9985"/>
                    <a:pt x="13526" y="9240"/>
                  </a:cubicBezTo>
                  <a:cubicBezTo>
                    <a:pt x="14154" y="8496"/>
                    <a:pt x="14405" y="9737"/>
                    <a:pt x="15661" y="12096"/>
                  </a:cubicBezTo>
                  <a:cubicBezTo>
                    <a:pt x="16917" y="14454"/>
                    <a:pt x="19178" y="17930"/>
                    <a:pt x="21438" y="214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2718339" y="1928935"/>
              <a:ext cx="165101" cy="181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3" fill="norm" stroke="1" extrusionOk="0">
                  <a:moveTo>
                    <a:pt x="0" y="12094"/>
                  </a:moveTo>
                  <a:cubicBezTo>
                    <a:pt x="831" y="13550"/>
                    <a:pt x="1662" y="15007"/>
                    <a:pt x="2354" y="16705"/>
                  </a:cubicBezTo>
                  <a:cubicBezTo>
                    <a:pt x="3046" y="18404"/>
                    <a:pt x="3600" y="20346"/>
                    <a:pt x="3738" y="20710"/>
                  </a:cubicBezTo>
                  <a:cubicBezTo>
                    <a:pt x="3877" y="21074"/>
                    <a:pt x="3600" y="19861"/>
                    <a:pt x="3738" y="16827"/>
                  </a:cubicBezTo>
                  <a:cubicBezTo>
                    <a:pt x="3877" y="13793"/>
                    <a:pt x="4431" y="8939"/>
                    <a:pt x="5123" y="5905"/>
                  </a:cubicBezTo>
                  <a:cubicBezTo>
                    <a:pt x="5815" y="2872"/>
                    <a:pt x="6646" y="1658"/>
                    <a:pt x="7754" y="809"/>
                  </a:cubicBezTo>
                  <a:cubicBezTo>
                    <a:pt x="8862" y="-41"/>
                    <a:pt x="10246" y="-526"/>
                    <a:pt x="11908" y="930"/>
                  </a:cubicBezTo>
                  <a:cubicBezTo>
                    <a:pt x="13569" y="2386"/>
                    <a:pt x="15508" y="5784"/>
                    <a:pt x="17169" y="9303"/>
                  </a:cubicBezTo>
                  <a:cubicBezTo>
                    <a:pt x="18831" y="12822"/>
                    <a:pt x="20215" y="16463"/>
                    <a:pt x="21600" y="201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3021127" y="1674055"/>
              <a:ext cx="192513" cy="459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98" fill="norm" stroke="1" extrusionOk="0">
                  <a:moveTo>
                    <a:pt x="10084" y="14425"/>
                  </a:moveTo>
                  <a:cubicBezTo>
                    <a:pt x="9850" y="13931"/>
                    <a:pt x="9615" y="13438"/>
                    <a:pt x="8911" y="13093"/>
                  </a:cubicBezTo>
                  <a:cubicBezTo>
                    <a:pt x="8206" y="12748"/>
                    <a:pt x="7032" y="12551"/>
                    <a:pt x="5976" y="12699"/>
                  </a:cubicBezTo>
                  <a:cubicBezTo>
                    <a:pt x="4919" y="12847"/>
                    <a:pt x="3980" y="13340"/>
                    <a:pt x="2924" y="14523"/>
                  </a:cubicBezTo>
                  <a:cubicBezTo>
                    <a:pt x="1867" y="15707"/>
                    <a:pt x="693" y="17581"/>
                    <a:pt x="224" y="18863"/>
                  </a:cubicBezTo>
                  <a:cubicBezTo>
                    <a:pt x="-246" y="20145"/>
                    <a:pt x="-11" y="20836"/>
                    <a:pt x="1280" y="21181"/>
                  </a:cubicBezTo>
                  <a:cubicBezTo>
                    <a:pt x="2571" y="21526"/>
                    <a:pt x="4919" y="21526"/>
                    <a:pt x="6915" y="20688"/>
                  </a:cubicBezTo>
                  <a:cubicBezTo>
                    <a:pt x="8911" y="19849"/>
                    <a:pt x="10554" y="18173"/>
                    <a:pt x="11963" y="15805"/>
                  </a:cubicBezTo>
                  <a:cubicBezTo>
                    <a:pt x="13371" y="13438"/>
                    <a:pt x="14545" y="10381"/>
                    <a:pt x="15250" y="7915"/>
                  </a:cubicBezTo>
                  <a:cubicBezTo>
                    <a:pt x="15954" y="5449"/>
                    <a:pt x="16189" y="3575"/>
                    <a:pt x="16071" y="2342"/>
                  </a:cubicBezTo>
                  <a:cubicBezTo>
                    <a:pt x="15954" y="1110"/>
                    <a:pt x="15484" y="518"/>
                    <a:pt x="14663" y="222"/>
                  </a:cubicBezTo>
                  <a:cubicBezTo>
                    <a:pt x="13841" y="-74"/>
                    <a:pt x="12667" y="-74"/>
                    <a:pt x="11845" y="222"/>
                  </a:cubicBezTo>
                  <a:cubicBezTo>
                    <a:pt x="11024" y="518"/>
                    <a:pt x="10554" y="1110"/>
                    <a:pt x="10437" y="2984"/>
                  </a:cubicBezTo>
                  <a:cubicBezTo>
                    <a:pt x="10319" y="4858"/>
                    <a:pt x="10554" y="8014"/>
                    <a:pt x="11728" y="10775"/>
                  </a:cubicBezTo>
                  <a:cubicBezTo>
                    <a:pt x="12902" y="13537"/>
                    <a:pt x="15015" y="15904"/>
                    <a:pt x="16776" y="17334"/>
                  </a:cubicBezTo>
                  <a:cubicBezTo>
                    <a:pt x="18537" y="18764"/>
                    <a:pt x="19945" y="19258"/>
                    <a:pt x="21354" y="197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3721639" y="1805818"/>
              <a:ext cx="175699" cy="38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543" fill="norm" stroke="1" extrusionOk="0">
                  <a:moveTo>
                    <a:pt x="4574" y="0"/>
                  </a:moveTo>
                  <a:cubicBezTo>
                    <a:pt x="3558" y="2007"/>
                    <a:pt x="2541" y="4013"/>
                    <a:pt x="2668" y="6846"/>
                  </a:cubicBezTo>
                  <a:cubicBezTo>
                    <a:pt x="2795" y="9679"/>
                    <a:pt x="4066" y="13338"/>
                    <a:pt x="4828" y="15521"/>
                  </a:cubicBezTo>
                  <a:cubicBezTo>
                    <a:pt x="5591" y="17705"/>
                    <a:pt x="5845" y="18413"/>
                    <a:pt x="5972" y="19298"/>
                  </a:cubicBezTo>
                  <a:cubicBezTo>
                    <a:pt x="6099" y="20184"/>
                    <a:pt x="6099" y="21246"/>
                    <a:pt x="5972" y="21423"/>
                  </a:cubicBezTo>
                  <a:cubicBezTo>
                    <a:pt x="5845" y="21600"/>
                    <a:pt x="5591" y="20892"/>
                    <a:pt x="6099" y="19180"/>
                  </a:cubicBezTo>
                  <a:cubicBezTo>
                    <a:pt x="6607" y="17469"/>
                    <a:pt x="7878" y="14754"/>
                    <a:pt x="8767" y="13102"/>
                  </a:cubicBezTo>
                  <a:cubicBezTo>
                    <a:pt x="9656" y="11449"/>
                    <a:pt x="10165" y="10859"/>
                    <a:pt x="11054" y="10505"/>
                  </a:cubicBezTo>
                  <a:cubicBezTo>
                    <a:pt x="11944" y="10151"/>
                    <a:pt x="13214" y="10033"/>
                    <a:pt x="14866" y="10682"/>
                  </a:cubicBezTo>
                  <a:cubicBezTo>
                    <a:pt x="16518" y="11331"/>
                    <a:pt x="18551" y="12748"/>
                    <a:pt x="19821" y="14341"/>
                  </a:cubicBezTo>
                  <a:cubicBezTo>
                    <a:pt x="21092" y="15934"/>
                    <a:pt x="21600" y="17705"/>
                    <a:pt x="20456" y="19121"/>
                  </a:cubicBezTo>
                  <a:cubicBezTo>
                    <a:pt x="19313" y="20538"/>
                    <a:pt x="16518" y="21600"/>
                    <a:pt x="12833" y="21541"/>
                  </a:cubicBezTo>
                  <a:cubicBezTo>
                    <a:pt x="9148" y="21482"/>
                    <a:pt x="4574" y="20302"/>
                    <a:pt x="0" y="191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4414448" y="1991809"/>
              <a:ext cx="227942" cy="15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0795" fill="norm" stroke="1" extrusionOk="0">
                  <a:moveTo>
                    <a:pt x="14338" y="7330"/>
                  </a:moveTo>
                  <a:cubicBezTo>
                    <a:pt x="14338" y="5366"/>
                    <a:pt x="14338" y="3403"/>
                    <a:pt x="13138" y="1860"/>
                  </a:cubicBezTo>
                  <a:cubicBezTo>
                    <a:pt x="11938" y="317"/>
                    <a:pt x="9538" y="-805"/>
                    <a:pt x="7238" y="738"/>
                  </a:cubicBezTo>
                  <a:cubicBezTo>
                    <a:pt x="4938" y="2281"/>
                    <a:pt x="2738" y="6489"/>
                    <a:pt x="1538" y="9294"/>
                  </a:cubicBezTo>
                  <a:cubicBezTo>
                    <a:pt x="338" y="12099"/>
                    <a:pt x="138" y="13501"/>
                    <a:pt x="38" y="15185"/>
                  </a:cubicBezTo>
                  <a:cubicBezTo>
                    <a:pt x="-62" y="16868"/>
                    <a:pt x="-62" y="18831"/>
                    <a:pt x="1338" y="18972"/>
                  </a:cubicBezTo>
                  <a:cubicBezTo>
                    <a:pt x="2738" y="19112"/>
                    <a:pt x="5538" y="17429"/>
                    <a:pt x="7538" y="15044"/>
                  </a:cubicBezTo>
                  <a:cubicBezTo>
                    <a:pt x="9538" y="12660"/>
                    <a:pt x="10738" y="9574"/>
                    <a:pt x="11538" y="7190"/>
                  </a:cubicBezTo>
                  <a:cubicBezTo>
                    <a:pt x="12338" y="4805"/>
                    <a:pt x="12738" y="3122"/>
                    <a:pt x="13038" y="3403"/>
                  </a:cubicBezTo>
                  <a:cubicBezTo>
                    <a:pt x="13338" y="3683"/>
                    <a:pt x="13538" y="5927"/>
                    <a:pt x="14338" y="9013"/>
                  </a:cubicBezTo>
                  <a:cubicBezTo>
                    <a:pt x="15138" y="12099"/>
                    <a:pt x="16538" y="16026"/>
                    <a:pt x="17838" y="18130"/>
                  </a:cubicBezTo>
                  <a:cubicBezTo>
                    <a:pt x="19138" y="20234"/>
                    <a:pt x="20338" y="20514"/>
                    <a:pt x="21538" y="207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4667789" y="1983618"/>
              <a:ext cx="171451" cy="1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720"/>
                  </a:moveTo>
                  <a:cubicBezTo>
                    <a:pt x="1600" y="480"/>
                    <a:pt x="3200" y="240"/>
                    <a:pt x="5467" y="2520"/>
                  </a:cubicBezTo>
                  <a:cubicBezTo>
                    <a:pt x="7733" y="4800"/>
                    <a:pt x="10667" y="9600"/>
                    <a:pt x="11733" y="13200"/>
                  </a:cubicBezTo>
                  <a:cubicBezTo>
                    <a:pt x="12800" y="16800"/>
                    <a:pt x="12000" y="19200"/>
                    <a:pt x="10933" y="20400"/>
                  </a:cubicBezTo>
                  <a:cubicBezTo>
                    <a:pt x="9867" y="21600"/>
                    <a:pt x="8533" y="21600"/>
                    <a:pt x="7733" y="20880"/>
                  </a:cubicBezTo>
                  <a:cubicBezTo>
                    <a:pt x="6933" y="20160"/>
                    <a:pt x="6667" y="18720"/>
                    <a:pt x="7067" y="15720"/>
                  </a:cubicBezTo>
                  <a:cubicBezTo>
                    <a:pt x="7467" y="12720"/>
                    <a:pt x="8533" y="8160"/>
                    <a:pt x="11067" y="5280"/>
                  </a:cubicBezTo>
                  <a:cubicBezTo>
                    <a:pt x="13600" y="2400"/>
                    <a:pt x="17600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4874367" y="1977369"/>
              <a:ext cx="199823" cy="18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0928" fill="norm" stroke="1" extrusionOk="0">
                  <a:moveTo>
                    <a:pt x="1666" y="4919"/>
                  </a:moveTo>
                  <a:cubicBezTo>
                    <a:pt x="4366" y="4215"/>
                    <a:pt x="7066" y="3511"/>
                    <a:pt x="8641" y="2571"/>
                  </a:cubicBezTo>
                  <a:cubicBezTo>
                    <a:pt x="10216" y="1632"/>
                    <a:pt x="10666" y="458"/>
                    <a:pt x="10216" y="106"/>
                  </a:cubicBezTo>
                  <a:cubicBezTo>
                    <a:pt x="9766" y="-246"/>
                    <a:pt x="8416" y="224"/>
                    <a:pt x="6504" y="2337"/>
                  </a:cubicBezTo>
                  <a:cubicBezTo>
                    <a:pt x="4591" y="4450"/>
                    <a:pt x="2116" y="8206"/>
                    <a:pt x="878" y="11493"/>
                  </a:cubicBezTo>
                  <a:cubicBezTo>
                    <a:pt x="-359" y="14780"/>
                    <a:pt x="-359" y="17597"/>
                    <a:pt x="1328" y="19241"/>
                  </a:cubicBezTo>
                  <a:cubicBezTo>
                    <a:pt x="3016" y="20884"/>
                    <a:pt x="6391" y="21354"/>
                    <a:pt x="9991" y="20532"/>
                  </a:cubicBezTo>
                  <a:cubicBezTo>
                    <a:pt x="13591" y="19711"/>
                    <a:pt x="17416" y="17597"/>
                    <a:pt x="21241" y="15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5594889" y="2072518"/>
              <a:ext cx="127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5601239" y="1949751"/>
              <a:ext cx="38101" cy="6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723"/>
                    <a:pt x="0" y="11845"/>
                    <a:pt x="600" y="7665"/>
                  </a:cubicBezTo>
                  <a:cubicBezTo>
                    <a:pt x="1200" y="3484"/>
                    <a:pt x="2400" y="0"/>
                    <a:pt x="6000" y="0"/>
                  </a:cubicBezTo>
                  <a:cubicBezTo>
                    <a:pt x="9600" y="0"/>
                    <a:pt x="15600" y="3484"/>
                    <a:pt x="21600" y="69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5680878" y="2025804"/>
              <a:ext cx="123612" cy="18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137" fill="norm" stroke="1" extrusionOk="0">
                  <a:moveTo>
                    <a:pt x="3735" y="1697"/>
                  </a:moveTo>
                  <a:cubicBezTo>
                    <a:pt x="3375" y="7217"/>
                    <a:pt x="3015" y="12737"/>
                    <a:pt x="2835" y="16097"/>
                  </a:cubicBezTo>
                  <a:cubicBezTo>
                    <a:pt x="2655" y="19457"/>
                    <a:pt x="2655" y="20657"/>
                    <a:pt x="2115" y="20777"/>
                  </a:cubicBezTo>
                  <a:cubicBezTo>
                    <a:pt x="1575" y="20897"/>
                    <a:pt x="495" y="19937"/>
                    <a:pt x="135" y="17177"/>
                  </a:cubicBezTo>
                  <a:cubicBezTo>
                    <a:pt x="-225" y="14417"/>
                    <a:pt x="135" y="9857"/>
                    <a:pt x="1215" y="6497"/>
                  </a:cubicBezTo>
                  <a:cubicBezTo>
                    <a:pt x="2295" y="3137"/>
                    <a:pt x="4095" y="977"/>
                    <a:pt x="6795" y="257"/>
                  </a:cubicBezTo>
                  <a:cubicBezTo>
                    <a:pt x="9495" y="-463"/>
                    <a:pt x="13095" y="257"/>
                    <a:pt x="15795" y="3377"/>
                  </a:cubicBezTo>
                  <a:cubicBezTo>
                    <a:pt x="18495" y="6497"/>
                    <a:pt x="20295" y="12017"/>
                    <a:pt x="20835" y="15377"/>
                  </a:cubicBezTo>
                  <a:cubicBezTo>
                    <a:pt x="21375" y="18737"/>
                    <a:pt x="20655" y="19937"/>
                    <a:pt x="19935" y="211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5925089" y="1799468"/>
              <a:ext cx="63501" cy="41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4320" y="0"/>
                  </a:moveTo>
                  <a:cubicBezTo>
                    <a:pt x="2160" y="3164"/>
                    <a:pt x="0" y="6327"/>
                    <a:pt x="0" y="9273"/>
                  </a:cubicBezTo>
                  <a:cubicBezTo>
                    <a:pt x="0" y="12218"/>
                    <a:pt x="2160" y="14945"/>
                    <a:pt x="3600" y="16855"/>
                  </a:cubicBezTo>
                  <a:cubicBezTo>
                    <a:pt x="5040" y="18764"/>
                    <a:pt x="5760" y="19855"/>
                    <a:pt x="7560" y="20564"/>
                  </a:cubicBezTo>
                  <a:cubicBezTo>
                    <a:pt x="9360" y="21273"/>
                    <a:pt x="12240" y="21600"/>
                    <a:pt x="14760" y="21545"/>
                  </a:cubicBezTo>
                  <a:cubicBezTo>
                    <a:pt x="17280" y="21491"/>
                    <a:pt x="19440" y="21055"/>
                    <a:pt x="21600" y="206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5912389" y="2015368"/>
              <a:ext cx="133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7280"/>
                    <a:pt x="6171" y="12960"/>
                    <a:pt x="9771" y="9360"/>
                  </a:cubicBezTo>
                  <a:cubicBezTo>
                    <a:pt x="13371" y="5760"/>
                    <a:pt x="17486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6072389" y="1989152"/>
              <a:ext cx="170201" cy="17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190" fill="norm" stroke="1" extrusionOk="0">
                  <a:moveTo>
                    <a:pt x="3796" y="8484"/>
                  </a:moveTo>
                  <a:cubicBezTo>
                    <a:pt x="4849" y="7468"/>
                    <a:pt x="5903" y="6451"/>
                    <a:pt x="7088" y="5054"/>
                  </a:cubicBezTo>
                  <a:cubicBezTo>
                    <a:pt x="8274" y="3656"/>
                    <a:pt x="9591" y="1877"/>
                    <a:pt x="9591" y="861"/>
                  </a:cubicBezTo>
                  <a:cubicBezTo>
                    <a:pt x="9591" y="-156"/>
                    <a:pt x="8274" y="-410"/>
                    <a:pt x="6561" y="861"/>
                  </a:cubicBezTo>
                  <a:cubicBezTo>
                    <a:pt x="4849" y="2131"/>
                    <a:pt x="2742" y="4926"/>
                    <a:pt x="1425" y="7976"/>
                  </a:cubicBezTo>
                  <a:cubicBezTo>
                    <a:pt x="108" y="11025"/>
                    <a:pt x="-419" y="14329"/>
                    <a:pt x="371" y="16870"/>
                  </a:cubicBezTo>
                  <a:cubicBezTo>
                    <a:pt x="1161" y="19411"/>
                    <a:pt x="3269" y="21190"/>
                    <a:pt x="6957" y="21190"/>
                  </a:cubicBezTo>
                  <a:cubicBezTo>
                    <a:pt x="10644" y="21190"/>
                    <a:pt x="15913" y="19411"/>
                    <a:pt x="21181" y="176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6268800" y="1994891"/>
              <a:ext cx="164290" cy="48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74" fill="norm" stroke="1" extrusionOk="0">
                  <a:moveTo>
                    <a:pt x="21222" y="340"/>
                  </a:moveTo>
                  <a:cubicBezTo>
                    <a:pt x="17668" y="62"/>
                    <a:pt x="14113" y="-216"/>
                    <a:pt x="10969" y="248"/>
                  </a:cubicBezTo>
                  <a:cubicBezTo>
                    <a:pt x="7825" y="711"/>
                    <a:pt x="5090" y="1916"/>
                    <a:pt x="3860" y="2751"/>
                  </a:cubicBezTo>
                  <a:cubicBezTo>
                    <a:pt x="2630" y="3585"/>
                    <a:pt x="2903" y="4048"/>
                    <a:pt x="3723" y="4234"/>
                  </a:cubicBezTo>
                  <a:cubicBezTo>
                    <a:pt x="4544" y="4419"/>
                    <a:pt x="5911" y="4326"/>
                    <a:pt x="7688" y="3863"/>
                  </a:cubicBezTo>
                  <a:cubicBezTo>
                    <a:pt x="9465" y="3399"/>
                    <a:pt x="11652" y="2565"/>
                    <a:pt x="13293" y="2009"/>
                  </a:cubicBezTo>
                  <a:cubicBezTo>
                    <a:pt x="14933" y="1453"/>
                    <a:pt x="16027" y="1175"/>
                    <a:pt x="16574" y="1406"/>
                  </a:cubicBezTo>
                  <a:cubicBezTo>
                    <a:pt x="17121" y="1638"/>
                    <a:pt x="17121" y="2380"/>
                    <a:pt x="17257" y="4280"/>
                  </a:cubicBezTo>
                  <a:cubicBezTo>
                    <a:pt x="17394" y="6181"/>
                    <a:pt x="17668" y="9240"/>
                    <a:pt x="16847" y="11836"/>
                  </a:cubicBezTo>
                  <a:cubicBezTo>
                    <a:pt x="16027" y="14431"/>
                    <a:pt x="14113" y="16563"/>
                    <a:pt x="11926" y="18047"/>
                  </a:cubicBezTo>
                  <a:cubicBezTo>
                    <a:pt x="9738" y="19530"/>
                    <a:pt x="7278" y="20364"/>
                    <a:pt x="5090" y="20828"/>
                  </a:cubicBezTo>
                  <a:cubicBezTo>
                    <a:pt x="2903" y="21291"/>
                    <a:pt x="989" y="21384"/>
                    <a:pt x="306" y="20503"/>
                  </a:cubicBezTo>
                  <a:cubicBezTo>
                    <a:pt x="-378" y="19623"/>
                    <a:pt x="169" y="17769"/>
                    <a:pt x="1126" y="16424"/>
                  </a:cubicBezTo>
                  <a:cubicBezTo>
                    <a:pt x="2083" y="15080"/>
                    <a:pt x="3450" y="14246"/>
                    <a:pt x="4817" y="134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6515639" y="1972842"/>
              <a:ext cx="146051" cy="17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11204"/>
                  </a:moveTo>
                  <a:cubicBezTo>
                    <a:pt x="4070" y="9934"/>
                    <a:pt x="8139" y="8663"/>
                    <a:pt x="10643" y="7520"/>
                  </a:cubicBezTo>
                  <a:cubicBezTo>
                    <a:pt x="13148" y="6376"/>
                    <a:pt x="14087" y="5360"/>
                    <a:pt x="14557" y="4089"/>
                  </a:cubicBezTo>
                  <a:cubicBezTo>
                    <a:pt x="15026" y="2818"/>
                    <a:pt x="15026" y="1294"/>
                    <a:pt x="14243" y="531"/>
                  </a:cubicBezTo>
                  <a:cubicBezTo>
                    <a:pt x="13461" y="-231"/>
                    <a:pt x="11896" y="-231"/>
                    <a:pt x="9391" y="913"/>
                  </a:cubicBezTo>
                  <a:cubicBezTo>
                    <a:pt x="6887" y="2056"/>
                    <a:pt x="3443" y="4343"/>
                    <a:pt x="1722" y="7774"/>
                  </a:cubicBezTo>
                  <a:cubicBezTo>
                    <a:pt x="0" y="11204"/>
                    <a:pt x="0" y="15778"/>
                    <a:pt x="1722" y="18320"/>
                  </a:cubicBezTo>
                  <a:cubicBezTo>
                    <a:pt x="3443" y="20861"/>
                    <a:pt x="6887" y="21369"/>
                    <a:pt x="10487" y="20734"/>
                  </a:cubicBezTo>
                  <a:cubicBezTo>
                    <a:pt x="14087" y="20098"/>
                    <a:pt x="17843" y="18320"/>
                    <a:pt x="21600" y="16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6697345" y="1894718"/>
              <a:ext cx="218345" cy="26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47" fill="norm" stroke="1" extrusionOk="0">
                  <a:moveTo>
                    <a:pt x="239" y="8229"/>
                  </a:moveTo>
                  <a:cubicBezTo>
                    <a:pt x="32" y="6857"/>
                    <a:pt x="-176" y="5486"/>
                    <a:pt x="239" y="4886"/>
                  </a:cubicBezTo>
                  <a:cubicBezTo>
                    <a:pt x="655" y="4286"/>
                    <a:pt x="1693" y="4457"/>
                    <a:pt x="3251" y="5657"/>
                  </a:cubicBezTo>
                  <a:cubicBezTo>
                    <a:pt x="4809" y="6857"/>
                    <a:pt x="6886" y="9086"/>
                    <a:pt x="7716" y="11400"/>
                  </a:cubicBezTo>
                  <a:cubicBezTo>
                    <a:pt x="8547" y="13714"/>
                    <a:pt x="8132" y="16114"/>
                    <a:pt x="7301" y="18000"/>
                  </a:cubicBezTo>
                  <a:cubicBezTo>
                    <a:pt x="6470" y="19886"/>
                    <a:pt x="5224" y="21257"/>
                    <a:pt x="4497" y="21429"/>
                  </a:cubicBezTo>
                  <a:cubicBezTo>
                    <a:pt x="3770" y="21600"/>
                    <a:pt x="3562" y="20571"/>
                    <a:pt x="4809" y="18000"/>
                  </a:cubicBezTo>
                  <a:cubicBezTo>
                    <a:pt x="6055" y="15429"/>
                    <a:pt x="8755" y="11314"/>
                    <a:pt x="11766" y="8057"/>
                  </a:cubicBezTo>
                  <a:cubicBezTo>
                    <a:pt x="14778" y="4800"/>
                    <a:pt x="18101" y="2400"/>
                    <a:pt x="2142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6839489" y="1907418"/>
              <a:ext cx="15875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05"/>
                  </a:moveTo>
                  <a:cubicBezTo>
                    <a:pt x="17568" y="502"/>
                    <a:pt x="13536" y="0"/>
                    <a:pt x="10944" y="0"/>
                  </a:cubicBezTo>
                  <a:cubicBezTo>
                    <a:pt x="8352" y="0"/>
                    <a:pt x="7200" y="502"/>
                    <a:pt x="7056" y="1591"/>
                  </a:cubicBezTo>
                  <a:cubicBezTo>
                    <a:pt x="6912" y="2679"/>
                    <a:pt x="7776" y="4353"/>
                    <a:pt x="9504" y="6530"/>
                  </a:cubicBezTo>
                  <a:cubicBezTo>
                    <a:pt x="11232" y="8707"/>
                    <a:pt x="13824" y="11386"/>
                    <a:pt x="14544" y="13814"/>
                  </a:cubicBezTo>
                  <a:cubicBezTo>
                    <a:pt x="15264" y="16242"/>
                    <a:pt x="14112" y="18419"/>
                    <a:pt x="11376" y="19674"/>
                  </a:cubicBezTo>
                  <a:cubicBezTo>
                    <a:pt x="8640" y="20930"/>
                    <a:pt x="4320" y="212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1882785" y="2593218"/>
              <a:ext cx="251341" cy="39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414" fill="norm" stroke="1" extrusionOk="0">
                  <a:moveTo>
                    <a:pt x="5090" y="0"/>
                  </a:moveTo>
                  <a:cubicBezTo>
                    <a:pt x="5090" y="4686"/>
                    <a:pt x="5090" y="9371"/>
                    <a:pt x="5002" y="12514"/>
                  </a:cubicBezTo>
                  <a:cubicBezTo>
                    <a:pt x="4913" y="15657"/>
                    <a:pt x="4736" y="17257"/>
                    <a:pt x="4559" y="18629"/>
                  </a:cubicBezTo>
                  <a:cubicBezTo>
                    <a:pt x="4382" y="20000"/>
                    <a:pt x="4205" y="21143"/>
                    <a:pt x="4117" y="21371"/>
                  </a:cubicBezTo>
                  <a:cubicBezTo>
                    <a:pt x="4028" y="21600"/>
                    <a:pt x="4028" y="20914"/>
                    <a:pt x="4648" y="19200"/>
                  </a:cubicBezTo>
                  <a:cubicBezTo>
                    <a:pt x="5268" y="17486"/>
                    <a:pt x="6507" y="14743"/>
                    <a:pt x="7658" y="12743"/>
                  </a:cubicBezTo>
                  <a:cubicBezTo>
                    <a:pt x="8809" y="10743"/>
                    <a:pt x="9871" y="9486"/>
                    <a:pt x="10756" y="8686"/>
                  </a:cubicBezTo>
                  <a:cubicBezTo>
                    <a:pt x="11641" y="7886"/>
                    <a:pt x="12349" y="7543"/>
                    <a:pt x="13235" y="7429"/>
                  </a:cubicBezTo>
                  <a:cubicBezTo>
                    <a:pt x="14120" y="7314"/>
                    <a:pt x="15182" y="7429"/>
                    <a:pt x="16776" y="8514"/>
                  </a:cubicBezTo>
                  <a:cubicBezTo>
                    <a:pt x="18369" y="9600"/>
                    <a:pt x="20494" y="11657"/>
                    <a:pt x="20936" y="13543"/>
                  </a:cubicBezTo>
                  <a:cubicBezTo>
                    <a:pt x="21379" y="15429"/>
                    <a:pt x="20140" y="17143"/>
                    <a:pt x="17218" y="18400"/>
                  </a:cubicBezTo>
                  <a:cubicBezTo>
                    <a:pt x="14297" y="19657"/>
                    <a:pt x="9694" y="20457"/>
                    <a:pt x="6507" y="20686"/>
                  </a:cubicBezTo>
                  <a:cubicBezTo>
                    <a:pt x="3320" y="20914"/>
                    <a:pt x="1549" y="20571"/>
                    <a:pt x="664" y="20114"/>
                  </a:cubicBezTo>
                  <a:cubicBezTo>
                    <a:pt x="-221" y="19657"/>
                    <a:pt x="-221" y="19086"/>
                    <a:pt x="664" y="18571"/>
                  </a:cubicBezTo>
                  <a:cubicBezTo>
                    <a:pt x="1549" y="18057"/>
                    <a:pt x="3320" y="17600"/>
                    <a:pt x="5090" y="171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2389135" y="2732918"/>
              <a:ext cx="279534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1873" y="0"/>
                  </a:moveTo>
                  <a:cubicBezTo>
                    <a:pt x="898" y="0"/>
                    <a:pt x="-76" y="0"/>
                    <a:pt x="5" y="300"/>
                  </a:cubicBezTo>
                  <a:cubicBezTo>
                    <a:pt x="86" y="600"/>
                    <a:pt x="1223" y="1200"/>
                    <a:pt x="3741" y="2100"/>
                  </a:cubicBezTo>
                  <a:cubicBezTo>
                    <a:pt x="6258" y="3000"/>
                    <a:pt x="10156" y="4200"/>
                    <a:pt x="12998" y="5100"/>
                  </a:cubicBezTo>
                  <a:cubicBezTo>
                    <a:pt x="15840" y="6000"/>
                    <a:pt x="17626" y="6600"/>
                    <a:pt x="19007" y="7100"/>
                  </a:cubicBezTo>
                  <a:cubicBezTo>
                    <a:pt x="20387" y="7600"/>
                    <a:pt x="21362" y="8000"/>
                    <a:pt x="21443" y="8600"/>
                  </a:cubicBezTo>
                  <a:cubicBezTo>
                    <a:pt x="21524" y="9200"/>
                    <a:pt x="20712" y="10000"/>
                    <a:pt x="17951" y="11700"/>
                  </a:cubicBezTo>
                  <a:cubicBezTo>
                    <a:pt x="15190" y="13400"/>
                    <a:pt x="10480" y="16000"/>
                    <a:pt x="7313" y="17800"/>
                  </a:cubicBezTo>
                  <a:cubicBezTo>
                    <a:pt x="4147" y="19600"/>
                    <a:pt x="2522" y="20600"/>
                    <a:pt x="89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2820082" y="2725840"/>
              <a:ext cx="336408" cy="254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134" fill="norm" stroke="1" extrusionOk="0">
                  <a:moveTo>
                    <a:pt x="11261" y="12705"/>
                  </a:moveTo>
                  <a:cubicBezTo>
                    <a:pt x="11529" y="10422"/>
                    <a:pt x="11798" y="8139"/>
                    <a:pt x="11328" y="5856"/>
                  </a:cubicBezTo>
                  <a:cubicBezTo>
                    <a:pt x="10858" y="3573"/>
                    <a:pt x="9651" y="1290"/>
                    <a:pt x="8175" y="412"/>
                  </a:cubicBezTo>
                  <a:cubicBezTo>
                    <a:pt x="6699" y="-466"/>
                    <a:pt x="4955" y="61"/>
                    <a:pt x="3412" y="1993"/>
                  </a:cubicBezTo>
                  <a:cubicBezTo>
                    <a:pt x="1870" y="3924"/>
                    <a:pt x="528" y="7261"/>
                    <a:pt x="125" y="9895"/>
                  </a:cubicBezTo>
                  <a:cubicBezTo>
                    <a:pt x="-277" y="12529"/>
                    <a:pt x="260" y="14461"/>
                    <a:pt x="2205" y="14988"/>
                  </a:cubicBezTo>
                  <a:cubicBezTo>
                    <a:pt x="4150" y="15514"/>
                    <a:pt x="7504" y="14636"/>
                    <a:pt x="9651" y="13583"/>
                  </a:cubicBezTo>
                  <a:cubicBezTo>
                    <a:pt x="11798" y="12529"/>
                    <a:pt x="12737" y="11300"/>
                    <a:pt x="13340" y="10158"/>
                  </a:cubicBezTo>
                  <a:cubicBezTo>
                    <a:pt x="13944" y="9017"/>
                    <a:pt x="14212" y="7963"/>
                    <a:pt x="14548" y="7788"/>
                  </a:cubicBezTo>
                  <a:cubicBezTo>
                    <a:pt x="14883" y="7612"/>
                    <a:pt x="15286" y="8314"/>
                    <a:pt x="16024" y="10334"/>
                  </a:cubicBezTo>
                  <a:cubicBezTo>
                    <a:pt x="16762" y="12354"/>
                    <a:pt x="17835" y="15690"/>
                    <a:pt x="18774" y="17710"/>
                  </a:cubicBezTo>
                  <a:cubicBezTo>
                    <a:pt x="19713" y="19729"/>
                    <a:pt x="20518" y="20432"/>
                    <a:pt x="21323" y="211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756189" y="3634618"/>
              <a:ext cx="4711701" cy="9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722"/>
                  </a:moveTo>
                  <a:cubicBezTo>
                    <a:pt x="311" y="20661"/>
                    <a:pt x="621" y="21600"/>
                    <a:pt x="970" y="21600"/>
                  </a:cubicBezTo>
                  <a:cubicBezTo>
                    <a:pt x="1320" y="21600"/>
                    <a:pt x="1708" y="20661"/>
                    <a:pt x="2081" y="19487"/>
                  </a:cubicBezTo>
                  <a:cubicBezTo>
                    <a:pt x="2455" y="18313"/>
                    <a:pt x="2814" y="16904"/>
                    <a:pt x="3202" y="15496"/>
                  </a:cubicBezTo>
                  <a:cubicBezTo>
                    <a:pt x="3590" y="14087"/>
                    <a:pt x="4008" y="12678"/>
                    <a:pt x="4318" y="11739"/>
                  </a:cubicBezTo>
                  <a:cubicBezTo>
                    <a:pt x="4629" y="10800"/>
                    <a:pt x="4832" y="10330"/>
                    <a:pt x="5075" y="9626"/>
                  </a:cubicBezTo>
                  <a:cubicBezTo>
                    <a:pt x="5318" y="8922"/>
                    <a:pt x="5599" y="7983"/>
                    <a:pt x="5866" y="7278"/>
                  </a:cubicBezTo>
                  <a:cubicBezTo>
                    <a:pt x="6133" y="6574"/>
                    <a:pt x="6385" y="6104"/>
                    <a:pt x="6637" y="5870"/>
                  </a:cubicBezTo>
                  <a:cubicBezTo>
                    <a:pt x="6889" y="5635"/>
                    <a:pt x="7142" y="5635"/>
                    <a:pt x="7413" y="5400"/>
                  </a:cubicBezTo>
                  <a:cubicBezTo>
                    <a:pt x="7685" y="5165"/>
                    <a:pt x="7976" y="4696"/>
                    <a:pt x="8277" y="4226"/>
                  </a:cubicBezTo>
                  <a:cubicBezTo>
                    <a:pt x="8578" y="3757"/>
                    <a:pt x="8888" y="3287"/>
                    <a:pt x="9199" y="3052"/>
                  </a:cubicBezTo>
                  <a:cubicBezTo>
                    <a:pt x="9509" y="2817"/>
                    <a:pt x="9820" y="2817"/>
                    <a:pt x="10130" y="2583"/>
                  </a:cubicBezTo>
                  <a:cubicBezTo>
                    <a:pt x="10441" y="2348"/>
                    <a:pt x="10751" y="1878"/>
                    <a:pt x="11057" y="1643"/>
                  </a:cubicBezTo>
                  <a:cubicBezTo>
                    <a:pt x="11363" y="1409"/>
                    <a:pt x="11664" y="1409"/>
                    <a:pt x="11984" y="1409"/>
                  </a:cubicBezTo>
                  <a:cubicBezTo>
                    <a:pt x="12304" y="1409"/>
                    <a:pt x="12644" y="1409"/>
                    <a:pt x="13148" y="1409"/>
                  </a:cubicBezTo>
                  <a:cubicBezTo>
                    <a:pt x="13653" y="1409"/>
                    <a:pt x="14322" y="1409"/>
                    <a:pt x="14808" y="1174"/>
                  </a:cubicBezTo>
                  <a:cubicBezTo>
                    <a:pt x="15293" y="939"/>
                    <a:pt x="15594" y="470"/>
                    <a:pt x="15919" y="235"/>
                  </a:cubicBezTo>
                  <a:cubicBezTo>
                    <a:pt x="16244" y="0"/>
                    <a:pt x="16593" y="0"/>
                    <a:pt x="17088" y="0"/>
                  </a:cubicBezTo>
                  <a:cubicBezTo>
                    <a:pt x="17583" y="0"/>
                    <a:pt x="18223" y="0"/>
                    <a:pt x="18689" y="0"/>
                  </a:cubicBezTo>
                  <a:cubicBezTo>
                    <a:pt x="19155" y="0"/>
                    <a:pt x="19446" y="0"/>
                    <a:pt x="19902" y="470"/>
                  </a:cubicBezTo>
                  <a:cubicBezTo>
                    <a:pt x="20358" y="939"/>
                    <a:pt x="20979" y="1878"/>
                    <a:pt x="21600" y="28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1170821" y="4112442"/>
              <a:ext cx="296569" cy="220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98" fill="norm" stroke="1" extrusionOk="0">
                  <a:moveTo>
                    <a:pt x="15381" y="4739"/>
                  </a:moveTo>
                  <a:cubicBezTo>
                    <a:pt x="15381" y="3720"/>
                    <a:pt x="15381" y="2701"/>
                    <a:pt x="15076" y="1886"/>
                  </a:cubicBezTo>
                  <a:cubicBezTo>
                    <a:pt x="14772" y="1071"/>
                    <a:pt x="14164" y="459"/>
                    <a:pt x="12947" y="154"/>
                  </a:cubicBezTo>
                  <a:cubicBezTo>
                    <a:pt x="11730" y="-152"/>
                    <a:pt x="9905" y="-152"/>
                    <a:pt x="7699" y="1580"/>
                  </a:cubicBezTo>
                  <a:cubicBezTo>
                    <a:pt x="5493" y="3312"/>
                    <a:pt x="2907" y="6776"/>
                    <a:pt x="1462" y="9731"/>
                  </a:cubicBezTo>
                  <a:cubicBezTo>
                    <a:pt x="17" y="12686"/>
                    <a:pt x="-287" y="15131"/>
                    <a:pt x="245" y="17169"/>
                  </a:cubicBezTo>
                  <a:cubicBezTo>
                    <a:pt x="778" y="19206"/>
                    <a:pt x="2147" y="20837"/>
                    <a:pt x="5798" y="21142"/>
                  </a:cubicBezTo>
                  <a:cubicBezTo>
                    <a:pt x="9448" y="21448"/>
                    <a:pt x="15381" y="20429"/>
                    <a:pt x="21313" y="194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1507505" y="4139354"/>
              <a:ext cx="156769" cy="21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0" h="20944" fill="norm" stroke="1" extrusionOk="0">
                  <a:moveTo>
                    <a:pt x="10536" y="4682"/>
                  </a:moveTo>
                  <a:cubicBezTo>
                    <a:pt x="9705" y="3851"/>
                    <a:pt x="8874" y="3020"/>
                    <a:pt x="7905" y="3020"/>
                  </a:cubicBezTo>
                  <a:cubicBezTo>
                    <a:pt x="6936" y="3020"/>
                    <a:pt x="5828" y="3851"/>
                    <a:pt x="4444" y="6136"/>
                  </a:cubicBezTo>
                  <a:cubicBezTo>
                    <a:pt x="3059" y="8420"/>
                    <a:pt x="1398" y="12159"/>
                    <a:pt x="567" y="14547"/>
                  </a:cubicBezTo>
                  <a:cubicBezTo>
                    <a:pt x="-264" y="16936"/>
                    <a:pt x="-264" y="17974"/>
                    <a:pt x="1121" y="19117"/>
                  </a:cubicBezTo>
                  <a:cubicBezTo>
                    <a:pt x="2505" y="20259"/>
                    <a:pt x="5274" y="21505"/>
                    <a:pt x="9013" y="20674"/>
                  </a:cubicBezTo>
                  <a:cubicBezTo>
                    <a:pt x="12751" y="19843"/>
                    <a:pt x="17459" y="16936"/>
                    <a:pt x="19398" y="13509"/>
                  </a:cubicBezTo>
                  <a:cubicBezTo>
                    <a:pt x="21336" y="10082"/>
                    <a:pt x="20505" y="6136"/>
                    <a:pt x="18705" y="3643"/>
                  </a:cubicBezTo>
                  <a:cubicBezTo>
                    <a:pt x="16905" y="1151"/>
                    <a:pt x="14136" y="113"/>
                    <a:pt x="11505" y="9"/>
                  </a:cubicBezTo>
                  <a:cubicBezTo>
                    <a:pt x="8874" y="-95"/>
                    <a:pt x="6382" y="736"/>
                    <a:pt x="5551" y="2190"/>
                  </a:cubicBezTo>
                  <a:cubicBezTo>
                    <a:pt x="4721" y="3643"/>
                    <a:pt x="5551" y="5720"/>
                    <a:pt x="6382" y="77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1743796" y="4199768"/>
              <a:ext cx="15694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429"/>
                    <a:pt x="3818" y="6857"/>
                    <a:pt x="1118" y="10457"/>
                  </a:cubicBezTo>
                  <a:cubicBezTo>
                    <a:pt x="-1582" y="14057"/>
                    <a:pt x="1118" y="17829"/>
                    <a:pt x="38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1734089" y="4148968"/>
              <a:ext cx="31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1848389" y="4149118"/>
              <a:ext cx="161381" cy="19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46" fill="norm" stroke="1" extrusionOk="0">
                  <a:moveTo>
                    <a:pt x="3323" y="3544"/>
                  </a:moveTo>
                  <a:cubicBezTo>
                    <a:pt x="2215" y="5680"/>
                    <a:pt x="1108" y="7816"/>
                    <a:pt x="554" y="9597"/>
                  </a:cubicBezTo>
                  <a:cubicBezTo>
                    <a:pt x="0" y="11377"/>
                    <a:pt x="0" y="12801"/>
                    <a:pt x="0" y="14106"/>
                  </a:cubicBezTo>
                  <a:cubicBezTo>
                    <a:pt x="0" y="15412"/>
                    <a:pt x="0" y="16599"/>
                    <a:pt x="138" y="16480"/>
                  </a:cubicBezTo>
                  <a:cubicBezTo>
                    <a:pt x="277" y="16361"/>
                    <a:pt x="554" y="14937"/>
                    <a:pt x="1800" y="12445"/>
                  </a:cubicBezTo>
                  <a:cubicBezTo>
                    <a:pt x="3046" y="9953"/>
                    <a:pt x="5262" y="6392"/>
                    <a:pt x="6923" y="4019"/>
                  </a:cubicBezTo>
                  <a:cubicBezTo>
                    <a:pt x="8585" y="1645"/>
                    <a:pt x="9692" y="458"/>
                    <a:pt x="10938" y="102"/>
                  </a:cubicBezTo>
                  <a:cubicBezTo>
                    <a:pt x="12185" y="-254"/>
                    <a:pt x="13569" y="221"/>
                    <a:pt x="15508" y="3188"/>
                  </a:cubicBezTo>
                  <a:cubicBezTo>
                    <a:pt x="17446" y="6155"/>
                    <a:pt x="19938" y="11614"/>
                    <a:pt x="20769" y="15056"/>
                  </a:cubicBezTo>
                  <a:cubicBezTo>
                    <a:pt x="21600" y="18498"/>
                    <a:pt x="20769" y="19922"/>
                    <a:pt x="19938" y="213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2102389" y="4100052"/>
              <a:ext cx="44451" cy="36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029" y="10932"/>
                    <a:pt x="2057" y="1332"/>
                    <a:pt x="5657" y="132"/>
                  </a:cubicBezTo>
                  <a:cubicBezTo>
                    <a:pt x="9257" y="-1068"/>
                    <a:pt x="15429" y="6132"/>
                    <a:pt x="21600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2121802" y="4326768"/>
              <a:ext cx="31388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0"/>
                    <a:pt x="3818" y="0"/>
                    <a:pt x="1118" y="3600"/>
                  </a:cubicBezTo>
                  <a:cubicBezTo>
                    <a:pt x="-1582" y="7200"/>
                    <a:pt x="1118" y="14400"/>
                    <a:pt x="38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2933982" y="3966945"/>
              <a:ext cx="235208" cy="43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29" fill="norm" stroke="1" extrusionOk="0">
                  <a:moveTo>
                    <a:pt x="24" y="8537"/>
                  </a:moveTo>
                  <a:cubicBezTo>
                    <a:pt x="410" y="9771"/>
                    <a:pt x="795" y="11006"/>
                    <a:pt x="1181" y="12960"/>
                  </a:cubicBezTo>
                  <a:cubicBezTo>
                    <a:pt x="1567" y="14914"/>
                    <a:pt x="1952" y="17588"/>
                    <a:pt x="2145" y="19234"/>
                  </a:cubicBezTo>
                  <a:cubicBezTo>
                    <a:pt x="2338" y="20880"/>
                    <a:pt x="2338" y="21497"/>
                    <a:pt x="2049" y="21291"/>
                  </a:cubicBezTo>
                  <a:cubicBezTo>
                    <a:pt x="1760" y="21086"/>
                    <a:pt x="1181" y="20057"/>
                    <a:pt x="795" y="17743"/>
                  </a:cubicBezTo>
                  <a:cubicBezTo>
                    <a:pt x="410" y="15428"/>
                    <a:pt x="217" y="11828"/>
                    <a:pt x="892" y="8897"/>
                  </a:cubicBezTo>
                  <a:cubicBezTo>
                    <a:pt x="1567" y="5966"/>
                    <a:pt x="3110" y="3703"/>
                    <a:pt x="4267" y="2314"/>
                  </a:cubicBezTo>
                  <a:cubicBezTo>
                    <a:pt x="5424" y="926"/>
                    <a:pt x="6195" y="411"/>
                    <a:pt x="7256" y="154"/>
                  </a:cubicBezTo>
                  <a:cubicBezTo>
                    <a:pt x="8317" y="-103"/>
                    <a:pt x="9667" y="-103"/>
                    <a:pt x="11499" y="668"/>
                  </a:cubicBezTo>
                  <a:cubicBezTo>
                    <a:pt x="13331" y="1440"/>
                    <a:pt x="15645" y="2983"/>
                    <a:pt x="16610" y="4886"/>
                  </a:cubicBezTo>
                  <a:cubicBezTo>
                    <a:pt x="17574" y="6788"/>
                    <a:pt x="17188" y="9051"/>
                    <a:pt x="15742" y="10594"/>
                  </a:cubicBezTo>
                  <a:cubicBezTo>
                    <a:pt x="14295" y="12137"/>
                    <a:pt x="11788" y="12960"/>
                    <a:pt x="9474" y="13320"/>
                  </a:cubicBezTo>
                  <a:cubicBezTo>
                    <a:pt x="7160" y="13680"/>
                    <a:pt x="5038" y="13577"/>
                    <a:pt x="3302" y="13371"/>
                  </a:cubicBezTo>
                  <a:cubicBezTo>
                    <a:pt x="1567" y="13166"/>
                    <a:pt x="217" y="12857"/>
                    <a:pt x="24" y="12857"/>
                  </a:cubicBezTo>
                  <a:cubicBezTo>
                    <a:pt x="-169" y="12857"/>
                    <a:pt x="795" y="13166"/>
                    <a:pt x="4170" y="14297"/>
                  </a:cubicBezTo>
                  <a:cubicBezTo>
                    <a:pt x="7545" y="15428"/>
                    <a:pt x="13331" y="17383"/>
                    <a:pt x="16610" y="18514"/>
                  </a:cubicBezTo>
                  <a:cubicBezTo>
                    <a:pt x="19888" y="19646"/>
                    <a:pt x="20660" y="19954"/>
                    <a:pt x="21431" y="202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3296831" y="4046236"/>
              <a:ext cx="253916" cy="28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51" fill="norm" stroke="1" extrusionOk="0">
                  <a:moveTo>
                    <a:pt x="1017" y="5326"/>
                  </a:moveTo>
                  <a:cubicBezTo>
                    <a:pt x="1374" y="4055"/>
                    <a:pt x="1731" y="2785"/>
                    <a:pt x="1999" y="2626"/>
                  </a:cubicBezTo>
                  <a:cubicBezTo>
                    <a:pt x="2267" y="2467"/>
                    <a:pt x="2445" y="3420"/>
                    <a:pt x="2534" y="6438"/>
                  </a:cubicBezTo>
                  <a:cubicBezTo>
                    <a:pt x="2624" y="9455"/>
                    <a:pt x="2624" y="14538"/>
                    <a:pt x="2624" y="17555"/>
                  </a:cubicBezTo>
                  <a:cubicBezTo>
                    <a:pt x="2624" y="20573"/>
                    <a:pt x="2624" y="21526"/>
                    <a:pt x="2356" y="21447"/>
                  </a:cubicBezTo>
                  <a:cubicBezTo>
                    <a:pt x="2088" y="21367"/>
                    <a:pt x="1553" y="20255"/>
                    <a:pt x="1106" y="17317"/>
                  </a:cubicBezTo>
                  <a:cubicBezTo>
                    <a:pt x="660" y="14379"/>
                    <a:pt x="303" y="9614"/>
                    <a:pt x="125" y="6835"/>
                  </a:cubicBezTo>
                  <a:cubicBezTo>
                    <a:pt x="-54" y="4055"/>
                    <a:pt x="-54" y="3261"/>
                    <a:pt x="214" y="2388"/>
                  </a:cubicBezTo>
                  <a:cubicBezTo>
                    <a:pt x="482" y="1514"/>
                    <a:pt x="1017" y="561"/>
                    <a:pt x="1553" y="482"/>
                  </a:cubicBezTo>
                  <a:cubicBezTo>
                    <a:pt x="2088" y="402"/>
                    <a:pt x="2624" y="1197"/>
                    <a:pt x="4320" y="4135"/>
                  </a:cubicBezTo>
                  <a:cubicBezTo>
                    <a:pt x="6015" y="7073"/>
                    <a:pt x="8872" y="12155"/>
                    <a:pt x="11103" y="15332"/>
                  </a:cubicBezTo>
                  <a:cubicBezTo>
                    <a:pt x="13334" y="18508"/>
                    <a:pt x="14941" y="19779"/>
                    <a:pt x="16280" y="20414"/>
                  </a:cubicBezTo>
                  <a:cubicBezTo>
                    <a:pt x="17619" y="21050"/>
                    <a:pt x="18690" y="21050"/>
                    <a:pt x="19582" y="20097"/>
                  </a:cubicBezTo>
                  <a:cubicBezTo>
                    <a:pt x="20475" y="19144"/>
                    <a:pt x="21189" y="17238"/>
                    <a:pt x="21367" y="14061"/>
                  </a:cubicBezTo>
                  <a:cubicBezTo>
                    <a:pt x="21546" y="10885"/>
                    <a:pt x="21189" y="6438"/>
                    <a:pt x="20743" y="3738"/>
                  </a:cubicBezTo>
                  <a:cubicBezTo>
                    <a:pt x="20296" y="1038"/>
                    <a:pt x="19761" y="85"/>
                    <a:pt x="19315" y="5"/>
                  </a:cubicBezTo>
                  <a:cubicBezTo>
                    <a:pt x="18868" y="-74"/>
                    <a:pt x="18511" y="720"/>
                    <a:pt x="18154" y="1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3658139" y="3998928"/>
              <a:ext cx="256777" cy="33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50" fill="norm" stroke="1" extrusionOk="0">
                  <a:moveTo>
                    <a:pt x="0" y="8759"/>
                  </a:moveTo>
                  <a:cubicBezTo>
                    <a:pt x="697" y="7409"/>
                    <a:pt x="1394" y="6059"/>
                    <a:pt x="1916" y="5046"/>
                  </a:cubicBezTo>
                  <a:cubicBezTo>
                    <a:pt x="2439" y="4034"/>
                    <a:pt x="2787" y="3359"/>
                    <a:pt x="2961" y="3359"/>
                  </a:cubicBezTo>
                  <a:cubicBezTo>
                    <a:pt x="3135" y="3359"/>
                    <a:pt x="3135" y="4034"/>
                    <a:pt x="3484" y="6666"/>
                  </a:cubicBezTo>
                  <a:cubicBezTo>
                    <a:pt x="3832" y="9299"/>
                    <a:pt x="4529" y="13889"/>
                    <a:pt x="4877" y="16859"/>
                  </a:cubicBezTo>
                  <a:cubicBezTo>
                    <a:pt x="5226" y="19829"/>
                    <a:pt x="5226" y="21179"/>
                    <a:pt x="5052" y="21246"/>
                  </a:cubicBezTo>
                  <a:cubicBezTo>
                    <a:pt x="4877" y="21314"/>
                    <a:pt x="4529" y="20099"/>
                    <a:pt x="4355" y="16994"/>
                  </a:cubicBezTo>
                  <a:cubicBezTo>
                    <a:pt x="4181" y="13889"/>
                    <a:pt x="4181" y="8894"/>
                    <a:pt x="4355" y="5856"/>
                  </a:cubicBezTo>
                  <a:cubicBezTo>
                    <a:pt x="4529" y="2819"/>
                    <a:pt x="4877" y="1739"/>
                    <a:pt x="5400" y="996"/>
                  </a:cubicBezTo>
                  <a:cubicBezTo>
                    <a:pt x="5923" y="254"/>
                    <a:pt x="6619" y="-151"/>
                    <a:pt x="8274" y="52"/>
                  </a:cubicBezTo>
                  <a:cubicBezTo>
                    <a:pt x="9929" y="254"/>
                    <a:pt x="12542" y="1064"/>
                    <a:pt x="15155" y="3292"/>
                  </a:cubicBezTo>
                  <a:cubicBezTo>
                    <a:pt x="17768" y="5519"/>
                    <a:pt x="20381" y="9164"/>
                    <a:pt x="20990" y="12201"/>
                  </a:cubicBezTo>
                  <a:cubicBezTo>
                    <a:pt x="21600" y="15239"/>
                    <a:pt x="20206" y="17669"/>
                    <a:pt x="17419" y="19154"/>
                  </a:cubicBezTo>
                  <a:cubicBezTo>
                    <a:pt x="14632" y="20639"/>
                    <a:pt x="10452" y="21179"/>
                    <a:pt x="7665" y="21314"/>
                  </a:cubicBezTo>
                  <a:cubicBezTo>
                    <a:pt x="4877" y="21449"/>
                    <a:pt x="3484" y="21179"/>
                    <a:pt x="2090" y="209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4031560" y="4011341"/>
              <a:ext cx="172680" cy="37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1482" fill="norm" stroke="1" extrusionOk="0">
                  <a:moveTo>
                    <a:pt x="15040" y="3482"/>
                  </a:moveTo>
                  <a:cubicBezTo>
                    <a:pt x="15040" y="2882"/>
                    <a:pt x="15040" y="2282"/>
                    <a:pt x="15040" y="1682"/>
                  </a:cubicBezTo>
                  <a:cubicBezTo>
                    <a:pt x="15040" y="1082"/>
                    <a:pt x="15040" y="482"/>
                    <a:pt x="14420" y="182"/>
                  </a:cubicBezTo>
                  <a:cubicBezTo>
                    <a:pt x="13799" y="-118"/>
                    <a:pt x="12557" y="-118"/>
                    <a:pt x="10323" y="722"/>
                  </a:cubicBezTo>
                  <a:cubicBezTo>
                    <a:pt x="8088" y="1562"/>
                    <a:pt x="4861" y="3242"/>
                    <a:pt x="2502" y="5582"/>
                  </a:cubicBezTo>
                  <a:cubicBezTo>
                    <a:pt x="144" y="7922"/>
                    <a:pt x="-1346" y="10922"/>
                    <a:pt x="1757" y="13682"/>
                  </a:cubicBezTo>
                  <a:cubicBezTo>
                    <a:pt x="4861" y="16442"/>
                    <a:pt x="12557" y="18962"/>
                    <a:pt x="20254" y="214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4316949" y="4120935"/>
              <a:ext cx="177057" cy="29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1" h="20812" fill="norm" stroke="1" extrusionOk="0">
                  <a:moveTo>
                    <a:pt x="11103" y="6487"/>
                  </a:moveTo>
                  <a:cubicBezTo>
                    <a:pt x="10861" y="4987"/>
                    <a:pt x="10618" y="3487"/>
                    <a:pt x="10497" y="2287"/>
                  </a:cubicBezTo>
                  <a:cubicBezTo>
                    <a:pt x="10375" y="1087"/>
                    <a:pt x="10375" y="187"/>
                    <a:pt x="9769" y="187"/>
                  </a:cubicBezTo>
                  <a:cubicBezTo>
                    <a:pt x="9162" y="187"/>
                    <a:pt x="7948" y="1087"/>
                    <a:pt x="6007" y="3862"/>
                  </a:cubicBezTo>
                  <a:cubicBezTo>
                    <a:pt x="4065" y="6637"/>
                    <a:pt x="1396" y="11287"/>
                    <a:pt x="425" y="14512"/>
                  </a:cubicBezTo>
                  <a:cubicBezTo>
                    <a:pt x="-546" y="17737"/>
                    <a:pt x="182" y="19537"/>
                    <a:pt x="2245" y="20362"/>
                  </a:cubicBezTo>
                  <a:cubicBezTo>
                    <a:pt x="4308" y="21187"/>
                    <a:pt x="7706" y="21037"/>
                    <a:pt x="11346" y="18562"/>
                  </a:cubicBezTo>
                  <a:cubicBezTo>
                    <a:pt x="14987" y="16087"/>
                    <a:pt x="18870" y="11287"/>
                    <a:pt x="19962" y="7687"/>
                  </a:cubicBezTo>
                  <a:cubicBezTo>
                    <a:pt x="21054" y="4087"/>
                    <a:pt x="19355" y="1687"/>
                    <a:pt x="17050" y="637"/>
                  </a:cubicBezTo>
                  <a:cubicBezTo>
                    <a:pt x="14744" y="-413"/>
                    <a:pt x="11832" y="-113"/>
                    <a:pt x="9647" y="1162"/>
                  </a:cubicBezTo>
                  <a:cubicBezTo>
                    <a:pt x="7463" y="2437"/>
                    <a:pt x="6007" y="4687"/>
                    <a:pt x="4551" y="69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4432839" y="4479168"/>
              <a:ext cx="1651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4870989" y="4212468"/>
              <a:ext cx="127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141"/>
                    <a:pt x="21600" y="12282"/>
                    <a:pt x="18000" y="15882"/>
                  </a:cubicBezTo>
                  <a:cubicBezTo>
                    <a:pt x="14400" y="19482"/>
                    <a:pt x="7200" y="2054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4985289" y="4083971"/>
              <a:ext cx="160598" cy="45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72" fill="norm" stroke="1" extrusionOk="0">
                  <a:moveTo>
                    <a:pt x="7477" y="70"/>
                  </a:moveTo>
                  <a:cubicBezTo>
                    <a:pt x="8862" y="-29"/>
                    <a:pt x="10246" y="-128"/>
                    <a:pt x="12600" y="566"/>
                  </a:cubicBezTo>
                  <a:cubicBezTo>
                    <a:pt x="14954" y="1259"/>
                    <a:pt x="18277" y="2745"/>
                    <a:pt x="19938" y="5024"/>
                  </a:cubicBezTo>
                  <a:cubicBezTo>
                    <a:pt x="21600" y="7303"/>
                    <a:pt x="21600" y="10375"/>
                    <a:pt x="18000" y="13248"/>
                  </a:cubicBezTo>
                  <a:cubicBezTo>
                    <a:pt x="14400" y="16122"/>
                    <a:pt x="7200" y="18797"/>
                    <a:pt x="0" y="214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1005655" y="4911963"/>
              <a:ext cx="283935" cy="44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49" fill="norm" stroke="1" extrusionOk="0">
                  <a:moveTo>
                    <a:pt x="21463" y="258"/>
                  </a:moveTo>
                  <a:cubicBezTo>
                    <a:pt x="20663" y="54"/>
                    <a:pt x="19863" y="-151"/>
                    <a:pt x="18743" y="156"/>
                  </a:cubicBezTo>
                  <a:cubicBezTo>
                    <a:pt x="17623" y="463"/>
                    <a:pt x="16183" y="1282"/>
                    <a:pt x="13783" y="3176"/>
                  </a:cubicBezTo>
                  <a:cubicBezTo>
                    <a:pt x="11383" y="5070"/>
                    <a:pt x="8023" y="8039"/>
                    <a:pt x="5543" y="10905"/>
                  </a:cubicBezTo>
                  <a:cubicBezTo>
                    <a:pt x="3063" y="13771"/>
                    <a:pt x="1463" y="16535"/>
                    <a:pt x="663" y="18173"/>
                  </a:cubicBezTo>
                  <a:cubicBezTo>
                    <a:pt x="-137" y="19811"/>
                    <a:pt x="-137" y="20323"/>
                    <a:pt x="263" y="20732"/>
                  </a:cubicBezTo>
                  <a:cubicBezTo>
                    <a:pt x="663" y="21142"/>
                    <a:pt x="1463" y="21449"/>
                    <a:pt x="2743" y="21449"/>
                  </a:cubicBezTo>
                  <a:cubicBezTo>
                    <a:pt x="4023" y="21449"/>
                    <a:pt x="5783" y="21142"/>
                    <a:pt x="7623" y="20016"/>
                  </a:cubicBezTo>
                  <a:cubicBezTo>
                    <a:pt x="9463" y="18890"/>
                    <a:pt x="11383" y="16945"/>
                    <a:pt x="12263" y="15614"/>
                  </a:cubicBezTo>
                  <a:cubicBezTo>
                    <a:pt x="13143" y="14283"/>
                    <a:pt x="12983" y="13567"/>
                    <a:pt x="11943" y="13055"/>
                  </a:cubicBezTo>
                  <a:cubicBezTo>
                    <a:pt x="10903" y="12543"/>
                    <a:pt x="8983" y="12236"/>
                    <a:pt x="7303" y="12645"/>
                  </a:cubicBezTo>
                  <a:cubicBezTo>
                    <a:pt x="5623" y="13055"/>
                    <a:pt x="4183" y="14181"/>
                    <a:pt x="2743" y="153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1302994" y="5184018"/>
              <a:ext cx="189796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600" fill="norm" stroke="1" extrusionOk="0">
                  <a:moveTo>
                    <a:pt x="633" y="21600"/>
                  </a:moveTo>
                  <a:cubicBezTo>
                    <a:pt x="159" y="14400"/>
                    <a:pt x="-316" y="7200"/>
                    <a:pt x="277" y="3600"/>
                  </a:cubicBezTo>
                  <a:cubicBezTo>
                    <a:pt x="871" y="0"/>
                    <a:pt x="2532" y="0"/>
                    <a:pt x="6211" y="0"/>
                  </a:cubicBezTo>
                  <a:cubicBezTo>
                    <a:pt x="9891" y="0"/>
                    <a:pt x="15587" y="0"/>
                    <a:pt x="2128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1591043" y="5100117"/>
              <a:ext cx="123997" cy="23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262" fill="norm" stroke="1" extrusionOk="0">
                  <a:moveTo>
                    <a:pt x="21089" y="2963"/>
                  </a:moveTo>
                  <a:cubicBezTo>
                    <a:pt x="20369" y="2016"/>
                    <a:pt x="19649" y="1068"/>
                    <a:pt x="18389" y="500"/>
                  </a:cubicBezTo>
                  <a:cubicBezTo>
                    <a:pt x="17129" y="-69"/>
                    <a:pt x="15329" y="-258"/>
                    <a:pt x="12089" y="500"/>
                  </a:cubicBezTo>
                  <a:cubicBezTo>
                    <a:pt x="8849" y="1258"/>
                    <a:pt x="4169" y="2963"/>
                    <a:pt x="1829" y="4289"/>
                  </a:cubicBezTo>
                  <a:cubicBezTo>
                    <a:pt x="-511" y="5616"/>
                    <a:pt x="-511" y="6563"/>
                    <a:pt x="1289" y="7510"/>
                  </a:cubicBezTo>
                  <a:cubicBezTo>
                    <a:pt x="3089" y="8458"/>
                    <a:pt x="6689" y="9405"/>
                    <a:pt x="9929" y="10542"/>
                  </a:cubicBezTo>
                  <a:cubicBezTo>
                    <a:pt x="13169" y="11679"/>
                    <a:pt x="16049" y="13005"/>
                    <a:pt x="17309" y="14616"/>
                  </a:cubicBezTo>
                  <a:cubicBezTo>
                    <a:pt x="18569" y="16226"/>
                    <a:pt x="18209" y="18121"/>
                    <a:pt x="17309" y="19353"/>
                  </a:cubicBezTo>
                  <a:cubicBezTo>
                    <a:pt x="16409" y="20584"/>
                    <a:pt x="14969" y="21153"/>
                    <a:pt x="13529" y="21247"/>
                  </a:cubicBezTo>
                  <a:cubicBezTo>
                    <a:pt x="12089" y="21342"/>
                    <a:pt x="10649" y="20963"/>
                    <a:pt x="9209" y="205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1791239" y="5109585"/>
              <a:ext cx="38101" cy="17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1" fill="norm" stroke="1" extrusionOk="0">
                  <a:moveTo>
                    <a:pt x="0" y="11092"/>
                  </a:moveTo>
                  <a:cubicBezTo>
                    <a:pt x="3600" y="12097"/>
                    <a:pt x="7200" y="13102"/>
                    <a:pt x="9000" y="14986"/>
                  </a:cubicBezTo>
                  <a:cubicBezTo>
                    <a:pt x="10800" y="16869"/>
                    <a:pt x="10800" y="19632"/>
                    <a:pt x="10200" y="20386"/>
                  </a:cubicBezTo>
                  <a:cubicBezTo>
                    <a:pt x="9600" y="21139"/>
                    <a:pt x="8400" y="19883"/>
                    <a:pt x="7800" y="17120"/>
                  </a:cubicBezTo>
                  <a:cubicBezTo>
                    <a:pt x="7200" y="14358"/>
                    <a:pt x="7200" y="10088"/>
                    <a:pt x="6600" y="6697"/>
                  </a:cubicBezTo>
                  <a:cubicBezTo>
                    <a:pt x="6000" y="3306"/>
                    <a:pt x="4800" y="795"/>
                    <a:pt x="7200" y="167"/>
                  </a:cubicBezTo>
                  <a:cubicBezTo>
                    <a:pt x="9600" y="-461"/>
                    <a:pt x="15600" y="795"/>
                    <a:pt x="21600" y="20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1868619" y="4810178"/>
              <a:ext cx="550372" cy="52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01" fill="norm" stroke="1" extrusionOk="0">
                  <a:moveTo>
                    <a:pt x="4423" y="17334"/>
                  </a:moveTo>
                  <a:cubicBezTo>
                    <a:pt x="4588" y="16643"/>
                    <a:pt x="4754" y="15951"/>
                    <a:pt x="4713" y="15433"/>
                  </a:cubicBezTo>
                  <a:cubicBezTo>
                    <a:pt x="4671" y="14915"/>
                    <a:pt x="4423" y="14569"/>
                    <a:pt x="3761" y="14742"/>
                  </a:cubicBezTo>
                  <a:cubicBezTo>
                    <a:pt x="3099" y="14915"/>
                    <a:pt x="2023" y="15606"/>
                    <a:pt x="1320" y="16383"/>
                  </a:cubicBezTo>
                  <a:cubicBezTo>
                    <a:pt x="616" y="17161"/>
                    <a:pt x="285" y="18025"/>
                    <a:pt x="120" y="18759"/>
                  </a:cubicBezTo>
                  <a:cubicBezTo>
                    <a:pt x="-46" y="19494"/>
                    <a:pt x="-46" y="20099"/>
                    <a:pt x="161" y="20444"/>
                  </a:cubicBezTo>
                  <a:cubicBezTo>
                    <a:pt x="368" y="20790"/>
                    <a:pt x="782" y="20876"/>
                    <a:pt x="1195" y="20876"/>
                  </a:cubicBezTo>
                  <a:cubicBezTo>
                    <a:pt x="1609" y="20876"/>
                    <a:pt x="2023" y="20790"/>
                    <a:pt x="2685" y="19753"/>
                  </a:cubicBezTo>
                  <a:cubicBezTo>
                    <a:pt x="3347" y="18716"/>
                    <a:pt x="4257" y="16729"/>
                    <a:pt x="4961" y="14310"/>
                  </a:cubicBezTo>
                  <a:cubicBezTo>
                    <a:pt x="5664" y="11891"/>
                    <a:pt x="6161" y="9039"/>
                    <a:pt x="6368" y="7355"/>
                  </a:cubicBezTo>
                  <a:cubicBezTo>
                    <a:pt x="6575" y="5670"/>
                    <a:pt x="6492" y="5151"/>
                    <a:pt x="6326" y="5065"/>
                  </a:cubicBezTo>
                  <a:cubicBezTo>
                    <a:pt x="6161" y="4979"/>
                    <a:pt x="5913" y="5324"/>
                    <a:pt x="5540" y="6620"/>
                  </a:cubicBezTo>
                  <a:cubicBezTo>
                    <a:pt x="5168" y="7916"/>
                    <a:pt x="4671" y="10163"/>
                    <a:pt x="4588" y="12150"/>
                  </a:cubicBezTo>
                  <a:cubicBezTo>
                    <a:pt x="4506" y="14137"/>
                    <a:pt x="4837" y="15865"/>
                    <a:pt x="5375" y="16945"/>
                  </a:cubicBezTo>
                  <a:cubicBezTo>
                    <a:pt x="5913" y="18025"/>
                    <a:pt x="6657" y="18457"/>
                    <a:pt x="7526" y="18414"/>
                  </a:cubicBezTo>
                  <a:cubicBezTo>
                    <a:pt x="8395" y="18371"/>
                    <a:pt x="9388" y="17852"/>
                    <a:pt x="10051" y="17334"/>
                  </a:cubicBezTo>
                  <a:cubicBezTo>
                    <a:pt x="10713" y="16815"/>
                    <a:pt x="11044" y="16297"/>
                    <a:pt x="11251" y="15779"/>
                  </a:cubicBezTo>
                  <a:cubicBezTo>
                    <a:pt x="11457" y="15260"/>
                    <a:pt x="11540" y="14742"/>
                    <a:pt x="11375" y="14439"/>
                  </a:cubicBezTo>
                  <a:cubicBezTo>
                    <a:pt x="11209" y="14137"/>
                    <a:pt x="10795" y="14051"/>
                    <a:pt x="10216" y="14310"/>
                  </a:cubicBezTo>
                  <a:cubicBezTo>
                    <a:pt x="9637" y="14569"/>
                    <a:pt x="8892" y="15174"/>
                    <a:pt x="8437" y="16081"/>
                  </a:cubicBezTo>
                  <a:cubicBezTo>
                    <a:pt x="7982" y="16988"/>
                    <a:pt x="7816" y="18198"/>
                    <a:pt x="8271" y="19148"/>
                  </a:cubicBezTo>
                  <a:cubicBezTo>
                    <a:pt x="8726" y="20099"/>
                    <a:pt x="9802" y="20790"/>
                    <a:pt x="11251" y="20747"/>
                  </a:cubicBezTo>
                  <a:cubicBezTo>
                    <a:pt x="12699" y="20703"/>
                    <a:pt x="14520" y="19926"/>
                    <a:pt x="15844" y="19019"/>
                  </a:cubicBezTo>
                  <a:cubicBezTo>
                    <a:pt x="17168" y="18111"/>
                    <a:pt x="17995" y="17075"/>
                    <a:pt x="18409" y="16340"/>
                  </a:cubicBezTo>
                  <a:cubicBezTo>
                    <a:pt x="18823" y="15606"/>
                    <a:pt x="18823" y="15174"/>
                    <a:pt x="18616" y="14915"/>
                  </a:cubicBezTo>
                  <a:cubicBezTo>
                    <a:pt x="18409" y="14655"/>
                    <a:pt x="17995" y="14569"/>
                    <a:pt x="17416" y="14785"/>
                  </a:cubicBezTo>
                  <a:cubicBezTo>
                    <a:pt x="16837" y="15001"/>
                    <a:pt x="16092" y="15519"/>
                    <a:pt x="15595" y="16513"/>
                  </a:cubicBezTo>
                  <a:cubicBezTo>
                    <a:pt x="15099" y="17507"/>
                    <a:pt x="14851" y="18975"/>
                    <a:pt x="14851" y="19883"/>
                  </a:cubicBezTo>
                  <a:cubicBezTo>
                    <a:pt x="14851" y="20790"/>
                    <a:pt x="15099" y="21135"/>
                    <a:pt x="15430" y="21308"/>
                  </a:cubicBezTo>
                  <a:cubicBezTo>
                    <a:pt x="15761" y="21481"/>
                    <a:pt x="16175" y="21481"/>
                    <a:pt x="16920" y="20703"/>
                  </a:cubicBezTo>
                  <a:cubicBezTo>
                    <a:pt x="17664" y="19926"/>
                    <a:pt x="18740" y="18371"/>
                    <a:pt x="19568" y="16081"/>
                  </a:cubicBezTo>
                  <a:cubicBezTo>
                    <a:pt x="20395" y="13791"/>
                    <a:pt x="20975" y="10767"/>
                    <a:pt x="21264" y="8219"/>
                  </a:cubicBezTo>
                  <a:cubicBezTo>
                    <a:pt x="21554" y="5670"/>
                    <a:pt x="21554" y="3596"/>
                    <a:pt x="21471" y="2343"/>
                  </a:cubicBezTo>
                  <a:cubicBezTo>
                    <a:pt x="21388" y="1091"/>
                    <a:pt x="21223" y="659"/>
                    <a:pt x="20933" y="356"/>
                  </a:cubicBezTo>
                  <a:cubicBezTo>
                    <a:pt x="20644" y="54"/>
                    <a:pt x="20230" y="-119"/>
                    <a:pt x="19899" y="97"/>
                  </a:cubicBezTo>
                  <a:cubicBezTo>
                    <a:pt x="19568" y="313"/>
                    <a:pt x="19320" y="918"/>
                    <a:pt x="19030" y="2646"/>
                  </a:cubicBezTo>
                  <a:cubicBezTo>
                    <a:pt x="18740" y="4374"/>
                    <a:pt x="18409" y="7225"/>
                    <a:pt x="18657" y="10206"/>
                  </a:cubicBezTo>
                  <a:cubicBezTo>
                    <a:pt x="18906" y="13187"/>
                    <a:pt x="19733" y="16297"/>
                    <a:pt x="20561" y="194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2853135" y="4881334"/>
              <a:ext cx="238406" cy="48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10" fill="norm" stroke="1" extrusionOk="0">
                  <a:moveTo>
                    <a:pt x="17492" y="16666"/>
                  </a:moveTo>
                  <a:cubicBezTo>
                    <a:pt x="17682" y="16200"/>
                    <a:pt x="17871" y="15734"/>
                    <a:pt x="17966" y="15222"/>
                  </a:cubicBezTo>
                  <a:cubicBezTo>
                    <a:pt x="18060" y="14710"/>
                    <a:pt x="18060" y="14152"/>
                    <a:pt x="17018" y="13826"/>
                  </a:cubicBezTo>
                  <a:cubicBezTo>
                    <a:pt x="15976" y="13500"/>
                    <a:pt x="13892" y="13407"/>
                    <a:pt x="11334" y="13966"/>
                  </a:cubicBezTo>
                  <a:cubicBezTo>
                    <a:pt x="8776" y="14524"/>
                    <a:pt x="5745" y="15734"/>
                    <a:pt x="3755" y="16712"/>
                  </a:cubicBezTo>
                  <a:cubicBezTo>
                    <a:pt x="1766" y="17690"/>
                    <a:pt x="818" y="18434"/>
                    <a:pt x="345" y="19179"/>
                  </a:cubicBezTo>
                  <a:cubicBezTo>
                    <a:pt x="-129" y="19924"/>
                    <a:pt x="-129" y="20669"/>
                    <a:pt x="439" y="21088"/>
                  </a:cubicBezTo>
                  <a:cubicBezTo>
                    <a:pt x="1008" y="21507"/>
                    <a:pt x="2145" y="21600"/>
                    <a:pt x="4513" y="20855"/>
                  </a:cubicBezTo>
                  <a:cubicBezTo>
                    <a:pt x="6882" y="20110"/>
                    <a:pt x="10482" y="18528"/>
                    <a:pt x="13513" y="15967"/>
                  </a:cubicBezTo>
                  <a:cubicBezTo>
                    <a:pt x="16545" y="13407"/>
                    <a:pt x="19008" y="9869"/>
                    <a:pt x="20239" y="7169"/>
                  </a:cubicBezTo>
                  <a:cubicBezTo>
                    <a:pt x="21471" y="4469"/>
                    <a:pt x="21471" y="2607"/>
                    <a:pt x="21187" y="1490"/>
                  </a:cubicBezTo>
                  <a:cubicBezTo>
                    <a:pt x="20903" y="372"/>
                    <a:pt x="20334" y="0"/>
                    <a:pt x="19008" y="0"/>
                  </a:cubicBezTo>
                  <a:cubicBezTo>
                    <a:pt x="17682" y="0"/>
                    <a:pt x="15597" y="372"/>
                    <a:pt x="13608" y="1676"/>
                  </a:cubicBezTo>
                  <a:cubicBezTo>
                    <a:pt x="11618" y="2979"/>
                    <a:pt x="9724" y="5214"/>
                    <a:pt x="8776" y="7541"/>
                  </a:cubicBezTo>
                  <a:cubicBezTo>
                    <a:pt x="7829" y="9869"/>
                    <a:pt x="7829" y="12290"/>
                    <a:pt x="9439" y="14245"/>
                  </a:cubicBezTo>
                  <a:cubicBezTo>
                    <a:pt x="11050" y="16200"/>
                    <a:pt x="14271" y="17690"/>
                    <a:pt x="17492" y="191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3156489" y="5190368"/>
              <a:ext cx="190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3175539" y="5088768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3278206" y="5163770"/>
              <a:ext cx="221184" cy="178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40" fill="norm" stroke="1" extrusionOk="0">
                  <a:moveTo>
                    <a:pt x="513" y="8431"/>
                  </a:moveTo>
                  <a:cubicBezTo>
                    <a:pt x="513" y="9938"/>
                    <a:pt x="513" y="11445"/>
                    <a:pt x="1130" y="12198"/>
                  </a:cubicBezTo>
                  <a:cubicBezTo>
                    <a:pt x="1747" y="12952"/>
                    <a:pt x="2982" y="12952"/>
                    <a:pt x="5142" y="11445"/>
                  </a:cubicBezTo>
                  <a:cubicBezTo>
                    <a:pt x="7302" y="9938"/>
                    <a:pt x="10387" y="6924"/>
                    <a:pt x="12136" y="4789"/>
                  </a:cubicBezTo>
                  <a:cubicBezTo>
                    <a:pt x="13885" y="2654"/>
                    <a:pt x="14296" y="1398"/>
                    <a:pt x="13679" y="645"/>
                  </a:cubicBezTo>
                  <a:cubicBezTo>
                    <a:pt x="13062" y="-109"/>
                    <a:pt x="11416" y="-360"/>
                    <a:pt x="9153" y="770"/>
                  </a:cubicBezTo>
                  <a:cubicBezTo>
                    <a:pt x="6890" y="1900"/>
                    <a:pt x="4010" y="4412"/>
                    <a:pt x="2365" y="6673"/>
                  </a:cubicBezTo>
                  <a:cubicBezTo>
                    <a:pt x="719" y="8933"/>
                    <a:pt x="307" y="10942"/>
                    <a:pt x="102" y="12575"/>
                  </a:cubicBezTo>
                  <a:cubicBezTo>
                    <a:pt x="-104" y="14207"/>
                    <a:pt x="-104" y="15463"/>
                    <a:pt x="1130" y="16845"/>
                  </a:cubicBezTo>
                  <a:cubicBezTo>
                    <a:pt x="2365" y="18226"/>
                    <a:pt x="4833" y="19733"/>
                    <a:pt x="8433" y="20487"/>
                  </a:cubicBezTo>
                  <a:cubicBezTo>
                    <a:pt x="12033" y="21240"/>
                    <a:pt x="16765" y="21240"/>
                    <a:pt x="21496" y="212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3721639" y="5152268"/>
              <a:ext cx="190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3702589" y="5342768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4303742" y="5046434"/>
              <a:ext cx="256098" cy="36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fill="norm" stroke="1" extrusionOk="0">
                  <a:moveTo>
                    <a:pt x="4388" y="12985"/>
                  </a:moveTo>
                  <a:cubicBezTo>
                    <a:pt x="2632" y="15857"/>
                    <a:pt x="876" y="18728"/>
                    <a:pt x="262" y="19852"/>
                  </a:cubicBezTo>
                  <a:cubicBezTo>
                    <a:pt x="-353" y="20976"/>
                    <a:pt x="174" y="20351"/>
                    <a:pt x="1227" y="18042"/>
                  </a:cubicBezTo>
                  <a:cubicBezTo>
                    <a:pt x="2281" y="15732"/>
                    <a:pt x="3862" y="11736"/>
                    <a:pt x="5354" y="8615"/>
                  </a:cubicBezTo>
                  <a:cubicBezTo>
                    <a:pt x="6847" y="5494"/>
                    <a:pt x="8252" y="3246"/>
                    <a:pt x="9306" y="1873"/>
                  </a:cubicBezTo>
                  <a:cubicBezTo>
                    <a:pt x="10359" y="499"/>
                    <a:pt x="11062" y="0"/>
                    <a:pt x="12027" y="0"/>
                  </a:cubicBezTo>
                  <a:cubicBezTo>
                    <a:pt x="12993" y="0"/>
                    <a:pt x="14223" y="499"/>
                    <a:pt x="15627" y="1686"/>
                  </a:cubicBezTo>
                  <a:cubicBezTo>
                    <a:pt x="17032" y="2872"/>
                    <a:pt x="18613" y="4745"/>
                    <a:pt x="18788" y="6992"/>
                  </a:cubicBezTo>
                  <a:cubicBezTo>
                    <a:pt x="18964" y="9239"/>
                    <a:pt x="17735" y="11861"/>
                    <a:pt x="15276" y="13609"/>
                  </a:cubicBezTo>
                  <a:cubicBezTo>
                    <a:pt x="12818" y="15357"/>
                    <a:pt x="9130" y="16231"/>
                    <a:pt x="6847" y="16606"/>
                  </a:cubicBezTo>
                  <a:cubicBezTo>
                    <a:pt x="4564" y="16980"/>
                    <a:pt x="3686" y="16855"/>
                    <a:pt x="3774" y="16793"/>
                  </a:cubicBezTo>
                  <a:cubicBezTo>
                    <a:pt x="3862" y="16731"/>
                    <a:pt x="4915" y="16731"/>
                    <a:pt x="7549" y="17292"/>
                  </a:cubicBezTo>
                  <a:cubicBezTo>
                    <a:pt x="10184" y="17854"/>
                    <a:pt x="14398" y="18978"/>
                    <a:pt x="16945" y="19790"/>
                  </a:cubicBezTo>
                  <a:cubicBezTo>
                    <a:pt x="19491" y="20601"/>
                    <a:pt x="20369" y="21101"/>
                    <a:pt x="2124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4662289" y="5171318"/>
              <a:ext cx="24680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600" fill="norm" stroke="1" extrusionOk="0">
                  <a:moveTo>
                    <a:pt x="4357" y="6545"/>
                  </a:moveTo>
                  <a:cubicBezTo>
                    <a:pt x="3249" y="10691"/>
                    <a:pt x="2141" y="14836"/>
                    <a:pt x="1403" y="17564"/>
                  </a:cubicBezTo>
                  <a:cubicBezTo>
                    <a:pt x="664" y="20291"/>
                    <a:pt x="295" y="21600"/>
                    <a:pt x="111" y="21600"/>
                  </a:cubicBezTo>
                  <a:cubicBezTo>
                    <a:pt x="-74" y="21600"/>
                    <a:pt x="-74" y="20291"/>
                    <a:pt x="480" y="16800"/>
                  </a:cubicBezTo>
                  <a:cubicBezTo>
                    <a:pt x="1034" y="13309"/>
                    <a:pt x="2141" y="7636"/>
                    <a:pt x="3064" y="4364"/>
                  </a:cubicBezTo>
                  <a:cubicBezTo>
                    <a:pt x="3988" y="1091"/>
                    <a:pt x="4726" y="218"/>
                    <a:pt x="5188" y="327"/>
                  </a:cubicBezTo>
                  <a:cubicBezTo>
                    <a:pt x="5649" y="436"/>
                    <a:pt x="5834" y="1527"/>
                    <a:pt x="6388" y="4255"/>
                  </a:cubicBezTo>
                  <a:cubicBezTo>
                    <a:pt x="6941" y="6982"/>
                    <a:pt x="7864" y="11345"/>
                    <a:pt x="8603" y="14182"/>
                  </a:cubicBezTo>
                  <a:cubicBezTo>
                    <a:pt x="9341" y="17018"/>
                    <a:pt x="9895" y="18327"/>
                    <a:pt x="10541" y="19309"/>
                  </a:cubicBezTo>
                  <a:cubicBezTo>
                    <a:pt x="11188" y="20291"/>
                    <a:pt x="11926" y="20945"/>
                    <a:pt x="13588" y="18436"/>
                  </a:cubicBezTo>
                  <a:cubicBezTo>
                    <a:pt x="15249" y="15927"/>
                    <a:pt x="17834" y="10255"/>
                    <a:pt x="19311" y="6655"/>
                  </a:cubicBezTo>
                  <a:cubicBezTo>
                    <a:pt x="20788" y="3055"/>
                    <a:pt x="21157" y="1527"/>
                    <a:pt x="2152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4972589" y="5096069"/>
              <a:ext cx="171633" cy="31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400" fill="norm" stroke="1" extrusionOk="0">
                  <a:moveTo>
                    <a:pt x="8486" y="8198"/>
                  </a:moveTo>
                  <a:cubicBezTo>
                    <a:pt x="8486" y="7328"/>
                    <a:pt x="8486" y="6458"/>
                    <a:pt x="8229" y="6603"/>
                  </a:cubicBezTo>
                  <a:cubicBezTo>
                    <a:pt x="7971" y="6748"/>
                    <a:pt x="7457" y="7908"/>
                    <a:pt x="7071" y="9720"/>
                  </a:cubicBezTo>
                  <a:cubicBezTo>
                    <a:pt x="6686" y="11532"/>
                    <a:pt x="6429" y="13997"/>
                    <a:pt x="6171" y="15664"/>
                  </a:cubicBezTo>
                  <a:cubicBezTo>
                    <a:pt x="5914" y="17331"/>
                    <a:pt x="5657" y="18201"/>
                    <a:pt x="5657" y="18201"/>
                  </a:cubicBezTo>
                  <a:cubicBezTo>
                    <a:pt x="5657" y="18201"/>
                    <a:pt x="5914" y="17331"/>
                    <a:pt x="6943" y="14722"/>
                  </a:cubicBezTo>
                  <a:cubicBezTo>
                    <a:pt x="7971" y="12112"/>
                    <a:pt x="9771" y="7763"/>
                    <a:pt x="10929" y="5226"/>
                  </a:cubicBezTo>
                  <a:cubicBezTo>
                    <a:pt x="12086" y="2689"/>
                    <a:pt x="12600" y="1965"/>
                    <a:pt x="13243" y="1312"/>
                  </a:cubicBezTo>
                  <a:cubicBezTo>
                    <a:pt x="13886" y="660"/>
                    <a:pt x="14657" y="80"/>
                    <a:pt x="15557" y="7"/>
                  </a:cubicBezTo>
                  <a:cubicBezTo>
                    <a:pt x="16457" y="-65"/>
                    <a:pt x="17486" y="370"/>
                    <a:pt x="18771" y="2762"/>
                  </a:cubicBezTo>
                  <a:cubicBezTo>
                    <a:pt x="20057" y="5154"/>
                    <a:pt x="21600" y="9503"/>
                    <a:pt x="20443" y="12909"/>
                  </a:cubicBezTo>
                  <a:cubicBezTo>
                    <a:pt x="19286" y="16316"/>
                    <a:pt x="15429" y="18781"/>
                    <a:pt x="11829" y="20085"/>
                  </a:cubicBezTo>
                  <a:cubicBezTo>
                    <a:pt x="8229" y="21390"/>
                    <a:pt x="4886" y="21535"/>
                    <a:pt x="2829" y="21318"/>
                  </a:cubicBezTo>
                  <a:cubicBezTo>
                    <a:pt x="771" y="21100"/>
                    <a:pt x="0" y="20520"/>
                    <a:pt x="0" y="19940"/>
                  </a:cubicBezTo>
                  <a:cubicBezTo>
                    <a:pt x="0" y="19361"/>
                    <a:pt x="771" y="18781"/>
                    <a:pt x="1543" y="182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5309050" y="5078184"/>
              <a:ext cx="196940" cy="353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21380" y="1035"/>
                  </a:moveTo>
                  <a:cubicBezTo>
                    <a:pt x="20691" y="517"/>
                    <a:pt x="20001" y="0"/>
                    <a:pt x="17703" y="0"/>
                  </a:cubicBezTo>
                  <a:cubicBezTo>
                    <a:pt x="15406" y="0"/>
                    <a:pt x="11499" y="517"/>
                    <a:pt x="7593" y="2522"/>
                  </a:cubicBezTo>
                  <a:cubicBezTo>
                    <a:pt x="3686" y="4527"/>
                    <a:pt x="-220" y="8019"/>
                    <a:pt x="10" y="11317"/>
                  </a:cubicBezTo>
                  <a:cubicBezTo>
                    <a:pt x="240" y="14616"/>
                    <a:pt x="4606" y="17720"/>
                    <a:pt x="7363" y="19401"/>
                  </a:cubicBezTo>
                  <a:cubicBezTo>
                    <a:pt x="10120" y="21083"/>
                    <a:pt x="11269" y="21341"/>
                    <a:pt x="124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5632989" y="5088768"/>
              <a:ext cx="3074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0" y="0"/>
                  </a:moveTo>
                  <a:cubicBezTo>
                    <a:pt x="7200" y="136"/>
                    <a:pt x="14400" y="272"/>
                    <a:pt x="18000" y="1494"/>
                  </a:cubicBezTo>
                  <a:cubicBezTo>
                    <a:pt x="21600" y="2717"/>
                    <a:pt x="21600" y="5026"/>
                    <a:pt x="19440" y="8558"/>
                  </a:cubicBezTo>
                  <a:cubicBezTo>
                    <a:pt x="17280" y="12091"/>
                    <a:pt x="12960" y="16845"/>
                    <a:pt x="86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5709189" y="5342768"/>
              <a:ext cx="1460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52" y="6171"/>
                    <a:pt x="9704" y="12343"/>
                    <a:pt x="6104" y="15943"/>
                  </a:cubicBezTo>
                  <a:cubicBezTo>
                    <a:pt x="2504" y="19543"/>
                    <a:pt x="1252" y="2057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6097550" y="5052784"/>
              <a:ext cx="221240" cy="404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82" fill="norm" stroke="1" extrusionOk="0">
                  <a:moveTo>
                    <a:pt x="21502" y="900"/>
                  </a:moveTo>
                  <a:cubicBezTo>
                    <a:pt x="20885" y="450"/>
                    <a:pt x="20268" y="0"/>
                    <a:pt x="19239" y="0"/>
                  </a:cubicBezTo>
                  <a:cubicBezTo>
                    <a:pt x="18211" y="0"/>
                    <a:pt x="16771" y="450"/>
                    <a:pt x="14508" y="2194"/>
                  </a:cubicBezTo>
                  <a:cubicBezTo>
                    <a:pt x="12245" y="3938"/>
                    <a:pt x="9159" y="6975"/>
                    <a:pt x="6588" y="9900"/>
                  </a:cubicBezTo>
                  <a:cubicBezTo>
                    <a:pt x="4016" y="12825"/>
                    <a:pt x="1959" y="15637"/>
                    <a:pt x="931" y="17325"/>
                  </a:cubicBezTo>
                  <a:cubicBezTo>
                    <a:pt x="-98" y="19012"/>
                    <a:pt x="-98" y="19575"/>
                    <a:pt x="108" y="20138"/>
                  </a:cubicBezTo>
                  <a:cubicBezTo>
                    <a:pt x="313" y="20700"/>
                    <a:pt x="725" y="21262"/>
                    <a:pt x="1651" y="21431"/>
                  </a:cubicBezTo>
                  <a:cubicBezTo>
                    <a:pt x="2576" y="21600"/>
                    <a:pt x="4016" y="21375"/>
                    <a:pt x="6279" y="20362"/>
                  </a:cubicBezTo>
                  <a:cubicBezTo>
                    <a:pt x="8542" y="19350"/>
                    <a:pt x="11628" y="17550"/>
                    <a:pt x="13171" y="16200"/>
                  </a:cubicBezTo>
                  <a:cubicBezTo>
                    <a:pt x="14713" y="14850"/>
                    <a:pt x="14713" y="13950"/>
                    <a:pt x="14199" y="13388"/>
                  </a:cubicBezTo>
                  <a:cubicBezTo>
                    <a:pt x="13685" y="12825"/>
                    <a:pt x="12656" y="12600"/>
                    <a:pt x="10496" y="12713"/>
                  </a:cubicBezTo>
                  <a:cubicBezTo>
                    <a:pt x="8336" y="12825"/>
                    <a:pt x="5045" y="13275"/>
                    <a:pt x="1753" y="137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6344189" y="5018918"/>
              <a:ext cx="193729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fill="norm" stroke="1" extrusionOk="0">
                  <a:moveTo>
                    <a:pt x="13383" y="0"/>
                  </a:moveTo>
                  <a:cubicBezTo>
                    <a:pt x="14791" y="0"/>
                    <a:pt x="16200" y="0"/>
                    <a:pt x="17843" y="974"/>
                  </a:cubicBezTo>
                  <a:cubicBezTo>
                    <a:pt x="19487" y="1948"/>
                    <a:pt x="21365" y="3896"/>
                    <a:pt x="21483" y="6184"/>
                  </a:cubicBezTo>
                  <a:cubicBezTo>
                    <a:pt x="21600" y="8471"/>
                    <a:pt x="19957" y="11096"/>
                    <a:pt x="16083" y="13722"/>
                  </a:cubicBezTo>
                  <a:cubicBezTo>
                    <a:pt x="12209" y="16348"/>
                    <a:pt x="6104" y="1897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" name="Drawing"/>
          <p:cNvGrpSpPr/>
          <p:nvPr/>
        </p:nvGrpSpPr>
        <p:grpSpPr>
          <a:xfrm>
            <a:off x="1517650" y="1244599"/>
            <a:ext cx="11308399" cy="8369299"/>
            <a:chOff x="0" y="0"/>
            <a:chExt cx="11308398" cy="8369297"/>
          </a:xfrm>
        </p:grpSpPr>
        <p:sp>
          <p:nvSpPr>
            <p:cNvPr id="2124" name="Line"/>
            <p:cNvSpPr/>
            <p:nvPr/>
          </p:nvSpPr>
          <p:spPr>
            <a:xfrm>
              <a:off x="487733" y="163968"/>
              <a:ext cx="96468" cy="44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52" fill="norm" stroke="1" extrusionOk="0">
                  <a:moveTo>
                    <a:pt x="3087" y="976"/>
                  </a:moveTo>
                  <a:cubicBezTo>
                    <a:pt x="1678" y="464"/>
                    <a:pt x="270" y="-48"/>
                    <a:pt x="35" y="3"/>
                  </a:cubicBezTo>
                  <a:cubicBezTo>
                    <a:pt x="-200" y="54"/>
                    <a:pt x="739" y="669"/>
                    <a:pt x="3087" y="2870"/>
                  </a:cubicBezTo>
                  <a:cubicBezTo>
                    <a:pt x="5435" y="5070"/>
                    <a:pt x="9191" y="8858"/>
                    <a:pt x="11774" y="12032"/>
                  </a:cubicBezTo>
                  <a:cubicBezTo>
                    <a:pt x="14357" y="15205"/>
                    <a:pt x="15765" y="17764"/>
                    <a:pt x="17174" y="19249"/>
                  </a:cubicBezTo>
                  <a:cubicBezTo>
                    <a:pt x="18583" y="20733"/>
                    <a:pt x="19991" y="21143"/>
                    <a:pt x="21400" y="215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290986" y="146050"/>
              <a:ext cx="413865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2689" y="17743"/>
                  </a:moveTo>
                  <a:cubicBezTo>
                    <a:pt x="2031" y="18514"/>
                    <a:pt x="1373" y="19286"/>
                    <a:pt x="825" y="20057"/>
                  </a:cubicBezTo>
                  <a:cubicBezTo>
                    <a:pt x="277" y="20829"/>
                    <a:pt x="-162" y="21600"/>
                    <a:pt x="57" y="21600"/>
                  </a:cubicBezTo>
                  <a:cubicBezTo>
                    <a:pt x="277" y="21600"/>
                    <a:pt x="1154" y="20829"/>
                    <a:pt x="3511" y="18000"/>
                  </a:cubicBezTo>
                  <a:cubicBezTo>
                    <a:pt x="5868" y="15171"/>
                    <a:pt x="9706" y="10286"/>
                    <a:pt x="12941" y="6943"/>
                  </a:cubicBezTo>
                  <a:cubicBezTo>
                    <a:pt x="16175" y="3600"/>
                    <a:pt x="18807" y="1800"/>
                    <a:pt x="2143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723900" y="353618"/>
              <a:ext cx="215900" cy="191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0" y="11366"/>
                  </a:moveTo>
                  <a:cubicBezTo>
                    <a:pt x="1059" y="11366"/>
                    <a:pt x="2118" y="11366"/>
                    <a:pt x="3600" y="9972"/>
                  </a:cubicBezTo>
                  <a:cubicBezTo>
                    <a:pt x="5082" y="8579"/>
                    <a:pt x="6988" y="5792"/>
                    <a:pt x="8047" y="3818"/>
                  </a:cubicBezTo>
                  <a:cubicBezTo>
                    <a:pt x="9106" y="1843"/>
                    <a:pt x="9318" y="682"/>
                    <a:pt x="8894" y="218"/>
                  </a:cubicBezTo>
                  <a:cubicBezTo>
                    <a:pt x="8471" y="-247"/>
                    <a:pt x="7412" y="-15"/>
                    <a:pt x="6247" y="1379"/>
                  </a:cubicBezTo>
                  <a:cubicBezTo>
                    <a:pt x="5082" y="2772"/>
                    <a:pt x="3812" y="5327"/>
                    <a:pt x="3071" y="7998"/>
                  </a:cubicBezTo>
                  <a:cubicBezTo>
                    <a:pt x="2329" y="10669"/>
                    <a:pt x="2118" y="13456"/>
                    <a:pt x="3812" y="15895"/>
                  </a:cubicBezTo>
                  <a:cubicBezTo>
                    <a:pt x="5506" y="18334"/>
                    <a:pt x="9106" y="20424"/>
                    <a:pt x="12388" y="20888"/>
                  </a:cubicBezTo>
                  <a:cubicBezTo>
                    <a:pt x="15671" y="21353"/>
                    <a:pt x="18635" y="20192"/>
                    <a:pt x="21600" y="190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989257" y="334889"/>
              <a:ext cx="166444" cy="15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0967" fill="norm" stroke="1" extrusionOk="0">
                  <a:moveTo>
                    <a:pt x="13131" y="229"/>
                  </a:moveTo>
                  <a:cubicBezTo>
                    <a:pt x="10161" y="-63"/>
                    <a:pt x="7191" y="-355"/>
                    <a:pt x="4896" y="1250"/>
                  </a:cubicBezTo>
                  <a:cubicBezTo>
                    <a:pt x="2601" y="2856"/>
                    <a:pt x="981" y="6359"/>
                    <a:pt x="306" y="10007"/>
                  </a:cubicBezTo>
                  <a:cubicBezTo>
                    <a:pt x="-369" y="13656"/>
                    <a:pt x="-99" y="17450"/>
                    <a:pt x="2871" y="19348"/>
                  </a:cubicBezTo>
                  <a:cubicBezTo>
                    <a:pt x="5841" y="21245"/>
                    <a:pt x="11511" y="21245"/>
                    <a:pt x="15021" y="20515"/>
                  </a:cubicBezTo>
                  <a:cubicBezTo>
                    <a:pt x="18531" y="19786"/>
                    <a:pt x="19881" y="18326"/>
                    <a:pt x="21231" y="168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1142455" y="55323"/>
              <a:ext cx="191045" cy="40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20" fill="norm" stroke="1" extrusionOk="0">
                  <a:moveTo>
                    <a:pt x="6470" y="2459"/>
                  </a:moveTo>
                  <a:cubicBezTo>
                    <a:pt x="5758" y="1672"/>
                    <a:pt x="5046" y="884"/>
                    <a:pt x="4097" y="434"/>
                  </a:cubicBezTo>
                  <a:cubicBezTo>
                    <a:pt x="3147" y="-16"/>
                    <a:pt x="1960" y="-128"/>
                    <a:pt x="1129" y="153"/>
                  </a:cubicBezTo>
                  <a:cubicBezTo>
                    <a:pt x="299" y="434"/>
                    <a:pt x="-176" y="1109"/>
                    <a:pt x="61" y="2966"/>
                  </a:cubicBezTo>
                  <a:cubicBezTo>
                    <a:pt x="299" y="4822"/>
                    <a:pt x="1248" y="7859"/>
                    <a:pt x="2079" y="10897"/>
                  </a:cubicBezTo>
                  <a:cubicBezTo>
                    <a:pt x="2910" y="13934"/>
                    <a:pt x="3622" y="16972"/>
                    <a:pt x="4097" y="18828"/>
                  </a:cubicBezTo>
                  <a:cubicBezTo>
                    <a:pt x="4571" y="20684"/>
                    <a:pt x="4809" y="21359"/>
                    <a:pt x="4927" y="21416"/>
                  </a:cubicBezTo>
                  <a:cubicBezTo>
                    <a:pt x="5046" y="21472"/>
                    <a:pt x="5046" y="20909"/>
                    <a:pt x="5046" y="19672"/>
                  </a:cubicBezTo>
                  <a:cubicBezTo>
                    <a:pt x="5046" y="18435"/>
                    <a:pt x="5046" y="16522"/>
                    <a:pt x="5402" y="15284"/>
                  </a:cubicBezTo>
                  <a:cubicBezTo>
                    <a:pt x="5758" y="14047"/>
                    <a:pt x="6470" y="13484"/>
                    <a:pt x="7420" y="13372"/>
                  </a:cubicBezTo>
                  <a:cubicBezTo>
                    <a:pt x="8369" y="13259"/>
                    <a:pt x="9556" y="13597"/>
                    <a:pt x="11929" y="14722"/>
                  </a:cubicBezTo>
                  <a:cubicBezTo>
                    <a:pt x="14303" y="15847"/>
                    <a:pt x="17864" y="17760"/>
                    <a:pt x="21424" y="196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1397000" y="313846"/>
              <a:ext cx="107951" cy="14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540"/>
                  </a:moveTo>
                  <a:cubicBezTo>
                    <a:pt x="424" y="3671"/>
                    <a:pt x="847" y="6801"/>
                    <a:pt x="1271" y="9149"/>
                  </a:cubicBezTo>
                  <a:cubicBezTo>
                    <a:pt x="1694" y="11497"/>
                    <a:pt x="2118" y="13062"/>
                    <a:pt x="2753" y="14784"/>
                  </a:cubicBezTo>
                  <a:cubicBezTo>
                    <a:pt x="3388" y="16505"/>
                    <a:pt x="4235" y="18384"/>
                    <a:pt x="4447" y="18540"/>
                  </a:cubicBezTo>
                  <a:cubicBezTo>
                    <a:pt x="4659" y="18697"/>
                    <a:pt x="4235" y="17131"/>
                    <a:pt x="4024" y="14784"/>
                  </a:cubicBezTo>
                  <a:cubicBezTo>
                    <a:pt x="3812" y="12436"/>
                    <a:pt x="3812" y="9305"/>
                    <a:pt x="4024" y="6331"/>
                  </a:cubicBezTo>
                  <a:cubicBezTo>
                    <a:pt x="4235" y="3358"/>
                    <a:pt x="4659" y="540"/>
                    <a:pt x="5929" y="71"/>
                  </a:cubicBezTo>
                  <a:cubicBezTo>
                    <a:pt x="7200" y="-399"/>
                    <a:pt x="9318" y="1479"/>
                    <a:pt x="12071" y="5392"/>
                  </a:cubicBezTo>
                  <a:cubicBezTo>
                    <a:pt x="14824" y="9305"/>
                    <a:pt x="18212" y="15253"/>
                    <a:pt x="21600" y="212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543050" y="361950"/>
              <a:ext cx="508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1584235" y="243630"/>
              <a:ext cx="22316" cy="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015" fill="norm" stroke="1" extrusionOk="0">
                  <a:moveTo>
                    <a:pt x="14811" y="20015"/>
                  </a:moveTo>
                  <a:cubicBezTo>
                    <a:pt x="6957" y="11375"/>
                    <a:pt x="-898" y="2735"/>
                    <a:pt x="84" y="575"/>
                  </a:cubicBezTo>
                  <a:cubicBezTo>
                    <a:pt x="1066" y="-1585"/>
                    <a:pt x="10884" y="2735"/>
                    <a:pt x="20702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1677250" y="268969"/>
              <a:ext cx="570651" cy="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27" fill="norm" stroke="1" extrusionOk="0">
                  <a:moveTo>
                    <a:pt x="3088" y="6325"/>
                  </a:moveTo>
                  <a:cubicBezTo>
                    <a:pt x="3168" y="4742"/>
                    <a:pt x="3248" y="3159"/>
                    <a:pt x="3248" y="2084"/>
                  </a:cubicBezTo>
                  <a:cubicBezTo>
                    <a:pt x="3248" y="1010"/>
                    <a:pt x="3168" y="444"/>
                    <a:pt x="2848" y="162"/>
                  </a:cubicBezTo>
                  <a:cubicBezTo>
                    <a:pt x="2528" y="-121"/>
                    <a:pt x="1968" y="-121"/>
                    <a:pt x="1448" y="897"/>
                  </a:cubicBezTo>
                  <a:cubicBezTo>
                    <a:pt x="928" y="1915"/>
                    <a:pt x="448" y="3950"/>
                    <a:pt x="208" y="5307"/>
                  </a:cubicBezTo>
                  <a:cubicBezTo>
                    <a:pt x="-32" y="6664"/>
                    <a:pt x="-32" y="7343"/>
                    <a:pt x="48" y="7965"/>
                  </a:cubicBezTo>
                  <a:cubicBezTo>
                    <a:pt x="128" y="8587"/>
                    <a:pt x="288" y="9152"/>
                    <a:pt x="608" y="9378"/>
                  </a:cubicBezTo>
                  <a:cubicBezTo>
                    <a:pt x="928" y="9605"/>
                    <a:pt x="1408" y="9492"/>
                    <a:pt x="1888" y="8983"/>
                  </a:cubicBezTo>
                  <a:cubicBezTo>
                    <a:pt x="2368" y="8474"/>
                    <a:pt x="2848" y="7569"/>
                    <a:pt x="3168" y="6834"/>
                  </a:cubicBezTo>
                  <a:cubicBezTo>
                    <a:pt x="3488" y="6099"/>
                    <a:pt x="3648" y="5533"/>
                    <a:pt x="3688" y="5647"/>
                  </a:cubicBezTo>
                  <a:cubicBezTo>
                    <a:pt x="3728" y="5760"/>
                    <a:pt x="3648" y="6551"/>
                    <a:pt x="3528" y="8813"/>
                  </a:cubicBezTo>
                  <a:cubicBezTo>
                    <a:pt x="3408" y="11075"/>
                    <a:pt x="3248" y="14807"/>
                    <a:pt x="3168" y="16955"/>
                  </a:cubicBezTo>
                  <a:cubicBezTo>
                    <a:pt x="3088" y="19104"/>
                    <a:pt x="3088" y="19670"/>
                    <a:pt x="3088" y="20235"/>
                  </a:cubicBezTo>
                  <a:cubicBezTo>
                    <a:pt x="3088" y="20800"/>
                    <a:pt x="3088" y="21366"/>
                    <a:pt x="3208" y="21422"/>
                  </a:cubicBezTo>
                  <a:cubicBezTo>
                    <a:pt x="3328" y="21479"/>
                    <a:pt x="3568" y="21027"/>
                    <a:pt x="4288" y="19330"/>
                  </a:cubicBezTo>
                  <a:cubicBezTo>
                    <a:pt x="5008" y="17634"/>
                    <a:pt x="6208" y="14694"/>
                    <a:pt x="7048" y="11980"/>
                  </a:cubicBezTo>
                  <a:cubicBezTo>
                    <a:pt x="7888" y="9265"/>
                    <a:pt x="8368" y="6777"/>
                    <a:pt x="8608" y="5025"/>
                  </a:cubicBezTo>
                  <a:cubicBezTo>
                    <a:pt x="8848" y="3272"/>
                    <a:pt x="8848" y="2254"/>
                    <a:pt x="8768" y="2084"/>
                  </a:cubicBezTo>
                  <a:cubicBezTo>
                    <a:pt x="8688" y="1915"/>
                    <a:pt x="8528" y="2593"/>
                    <a:pt x="8488" y="3781"/>
                  </a:cubicBezTo>
                  <a:cubicBezTo>
                    <a:pt x="8448" y="4968"/>
                    <a:pt x="8528" y="6664"/>
                    <a:pt x="8728" y="7682"/>
                  </a:cubicBezTo>
                  <a:cubicBezTo>
                    <a:pt x="8928" y="8700"/>
                    <a:pt x="9248" y="9039"/>
                    <a:pt x="9608" y="9039"/>
                  </a:cubicBezTo>
                  <a:cubicBezTo>
                    <a:pt x="9968" y="9039"/>
                    <a:pt x="10368" y="8700"/>
                    <a:pt x="10768" y="7908"/>
                  </a:cubicBezTo>
                  <a:cubicBezTo>
                    <a:pt x="11168" y="7117"/>
                    <a:pt x="11568" y="5873"/>
                    <a:pt x="11888" y="4911"/>
                  </a:cubicBezTo>
                  <a:cubicBezTo>
                    <a:pt x="12208" y="3950"/>
                    <a:pt x="12448" y="3272"/>
                    <a:pt x="12528" y="3215"/>
                  </a:cubicBezTo>
                  <a:cubicBezTo>
                    <a:pt x="12608" y="3159"/>
                    <a:pt x="12528" y="3724"/>
                    <a:pt x="12608" y="4233"/>
                  </a:cubicBezTo>
                  <a:cubicBezTo>
                    <a:pt x="12688" y="4742"/>
                    <a:pt x="12928" y="5194"/>
                    <a:pt x="13488" y="5477"/>
                  </a:cubicBezTo>
                  <a:cubicBezTo>
                    <a:pt x="14048" y="5760"/>
                    <a:pt x="14928" y="5873"/>
                    <a:pt x="15528" y="5647"/>
                  </a:cubicBezTo>
                  <a:cubicBezTo>
                    <a:pt x="16128" y="5420"/>
                    <a:pt x="16448" y="4855"/>
                    <a:pt x="16688" y="4063"/>
                  </a:cubicBezTo>
                  <a:cubicBezTo>
                    <a:pt x="16928" y="3272"/>
                    <a:pt x="17088" y="2254"/>
                    <a:pt x="16968" y="1858"/>
                  </a:cubicBezTo>
                  <a:cubicBezTo>
                    <a:pt x="16848" y="1462"/>
                    <a:pt x="16448" y="1688"/>
                    <a:pt x="16168" y="2084"/>
                  </a:cubicBezTo>
                  <a:cubicBezTo>
                    <a:pt x="15888" y="2480"/>
                    <a:pt x="15728" y="3045"/>
                    <a:pt x="15688" y="3611"/>
                  </a:cubicBezTo>
                  <a:cubicBezTo>
                    <a:pt x="15648" y="4176"/>
                    <a:pt x="15728" y="4742"/>
                    <a:pt x="16368" y="5251"/>
                  </a:cubicBezTo>
                  <a:cubicBezTo>
                    <a:pt x="17008" y="5760"/>
                    <a:pt x="18208" y="6212"/>
                    <a:pt x="19168" y="6212"/>
                  </a:cubicBezTo>
                  <a:cubicBezTo>
                    <a:pt x="20128" y="6212"/>
                    <a:pt x="20848" y="5760"/>
                    <a:pt x="21568" y="53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406650" y="3770"/>
              <a:ext cx="256886" cy="39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396" fill="norm" stroke="1" extrusionOk="0">
                  <a:moveTo>
                    <a:pt x="6221" y="2196"/>
                  </a:moveTo>
                  <a:cubicBezTo>
                    <a:pt x="6221" y="1625"/>
                    <a:pt x="6221" y="1053"/>
                    <a:pt x="6653" y="596"/>
                  </a:cubicBezTo>
                  <a:cubicBezTo>
                    <a:pt x="7085" y="139"/>
                    <a:pt x="7949" y="-204"/>
                    <a:pt x="9590" y="139"/>
                  </a:cubicBezTo>
                  <a:cubicBezTo>
                    <a:pt x="11232" y="482"/>
                    <a:pt x="13651" y="1510"/>
                    <a:pt x="14602" y="2710"/>
                  </a:cubicBezTo>
                  <a:cubicBezTo>
                    <a:pt x="15552" y="3910"/>
                    <a:pt x="15034" y="5282"/>
                    <a:pt x="14429" y="6139"/>
                  </a:cubicBezTo>
                  <a:cubicBezTo>
                    <a:pt x="13824" y="6996"/>
                    <a:pt x="13133" y="7339"/>
                    <a:pt x="12182" y="7739"/>
                  </a:cubicBezTo>
                  <a:cubicBezTo>
                    <a:pt x="11232" y="8139"/>
                    <a:pt x="10022" y="8596"/>
                    <a:pt x="9850" y="8825"/>
                  </a:cubicBezTo>
                  <a:cubicBezTo>
                    <a:pt x="9677" y="9053"/>
                    <a:pt x="10541" y="9053"/>
                    <a:pt x="12442" y="9739"/>
                  </a:cubicBezTo>
                  <a:cubicBezTo>
                    <a:pt x="14342" y="10425"/>
                    <a:pt x="17280" y="11796"/>
                    <a:pt x="19094" y="13225"/>
                  </a:cubicBezTo>
                  <a:cubicBezTo>
                    <a:pt x="20909" y="14653"/>
                    <a:pt x="21600" y="16139"/>
                    <a:pt x="20304" y="17510"/>
                  </a:cubicBezTo>
                  <a:cubicBezTo>
                    <a:pt x="19008" y="18882"/>
                    <a:pt x="15725" y="20139"/>
                    <a:pt x="12010" y="20767"/>
                  </a:cubicBezTo>
                  <a:cubicBezTo>
                    <a:pt x="8294" y="21396"/>
                    <a:pt x="4147" y="21396"/>
                    <a:pt x="0" y="213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146050" y="615950"/>
              <a:ext cx="2882900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7" y="21076"/>
                    <a:pt x="1174" y="20553"/>
                    <a:pt x="1808" y="19964"/>
                  </a:cubicBezTo>
                  <a:cubicBezTo>
                    <a:pt x="2442" y="19375"/>
                    <a:pt x="3124" y="18720"/>
                    <a:pt x="3806" y="18000"/>
                  </a:cubicBezTo>
                  <a:cubicBezTo>
                    <a:pt x="4488" y="17280"/>
                    <a:pt x="5170" y="16495"/>
                    <a:pt x="5765" y="15840"/>
                  </a:cubicBezTo>
                  <a:cubicBezTo>
                    <a:pt x="6359" y="15185"/>
                    <a:pt x="6867" y="14662"/>
                    <a:pt x="7374" y="14138"/>
                  </a:cubicBezTo>
                  <a:cubicBezTo>
                    <a:pt x="7882" y="13615"/>
                    <a:pt x="8389" y="13091"/>
                    <a:pt x="8897" y="12502"/>
                  </a:cubicBezTo>
                  <a:cubicBezTo>
                    <a:pt x="9404" y="11913"/>
                    <a:pt x="9912" y="11258"/>
                    <a:pt x="10459" y="10669"/>
                  </a:cubicBezTo>
                  <a:cubicBezTo>
                    <a:pt x="11006" y="10080"/>
                    <a:pt x="11593" y="9556"/>
                    <a:pt x="12156" y="8967"/>
                  </a:cubicBezTo>
                  <a:cubicBezTo>
                    <a:pt x="12719" y="8378"/>
                    <a:pt x="13258" y="7724"/>
                    <a:pt x="13781" y="7135"/>
                  </a:cubicBezTo>
                  <a:cubicBezTo>
                    <a:pt x="14305" y="6545"/>
                    <a:pt x="14812" y="6022"/>
                    <a:pt x="15304" y="5498"/>
                  </a:cubicBezTo>
                  <a:cubicBezTo>
                    <a:pt x="15796" y="4975"/>
                    <a:pt x="16271" y="4451"/>
                    <a:pt x="16819" y="3927"/>
                  </a:cubicBezTo>
                  <a:cubicBezTo>
                    <a:pt x="17366" y="3404"/>
                    <a:pt x="17984" y="2880"/>
                    <a:pt x="18611" y="2356"/>
                  </a:cubicBezTo>
                  <a:cubicBezTo>
                    <a:pt x="19237" y="1833"/>
                    <a:pt x="19871" y="1309"/>
                    <a:pt x="20371" y="916"/>
                  </a:cubicBezTo>
                  <a:cubicBezTo>
                    <a:pt x="20870" y="524"/>
                    <a:pt x="21235" y="26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501650" y="895350"/>
              <a:ext cx="224155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4" y="20400"/>
                    <a:pt x="408" y="19200"/>
                    <a:pt x="887" y="18075"/>
                  </a:cubicBezTo>
                  <a:cubicBezTo>
                    <a:pt x="1367" y="16950"/>
                    <a:pt x="2121" y="15900"/>
                    <a:pt x="2866" y="14925"/>
                  </a:cubicBezTo>
                  <a:cubicBezTo>
                    <a:pt x="3610" y="13950"/>
                    <a:pt x="4344" y="13050"/>
                    <a:pt x="5150" y="12075"/>
                  </a:cubicBezTo>
                  <a:cubicBezTo>
                    <a:pt x="5956" y="11100"/>
                    <a:pt x="6833" y="10050"/>
                    <a:pt x="7608" y="9150"/>
                  </a:cubicBezTo>
                  <a:cubicBezTo>
                    <a:pt x="8383" y="8250"/>
                    <a:pt x="9056" y="7500"/>
                    <a:pt x="9699" y="6825"/>
                  </a:cubicBezTo>
                  <a:cubicBezTo>
                    <a:pt x="10341" y="6150"/>
                    <a:pt x="10953" y="5550"/>
                    <a:pt x="11575" y="4950"/>
                  </a:cubicBezTo>
                  <a:cubicBezTo>
                    <a:pt x="12197" y="4350"/>
                    <a:pt x="12829" y="3750"/>
                    <a:pt x="13462" y="3225"/>
                  </a:cubicBezTo>
                  <a:cubicBezTo>
                    <a:pt x="14094" y="2700"/>
                    <a:pt x="14726" y="2250"/>
                    <a:pt x="15583" y="1725"/>
                  </a:cubicBezTo>
                  <a:cubicBezTo>
                    <a:pt x="16440" y="1200"/>
                    <a:pt x="17521" y="600"/>
                    <a:pt x="18561" y="300"/>
                  </a:cubicBezTo>
                  <a:cubicBezTo>
                    <a:pt x="19601" y="0"/>
                    <a:pt x="2060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3340100" y="158750"/>
              <a:ext cx="1" cy="571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3371850" y="41275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4235449" y="72972"/>
              <a:ext cx="57151" cy="44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0" y="1700"/>
                  </a:moveTo>
                  <a:cubicBezTo>
                    <a:pt x="800" y="877"/>
                    <a:pt x="1600" y="54"/>
                    <a:pt x="3200" y="2"/>
                  </a:cubicBezTo>
                  <a:cubicBezTo>
                    <a:pt x="4800" y="-49"/>
                    <a:pt x="7200" y="671"/>
                    <a:pt x="8800" y="3140"/>
                  </a:cubicBezTo>
                  <a:cubicBezTo>
                    <a:pt x="10400" y="5608"/>
                    <a:pt x="11200" y="9825"/>
                    <a:pt x="11600" y="13014"/>
                  </a:cubicBezTo>
                  <a:cubicBezTo>
                    <a:pt x="12000" y="16202"/>
                    <a:pt x="12000" y="18362"/>
                    <a:pt x="12800" y="19700"/>
                  </a:cubicBezTo>
                  <a:cubicBezTo>
                    <a:pt x="13600" y="21037"/>
                    <a:pt x="15200" y="21551"/>
                    <a:pt x="16800" y="21551"/>
                  </a:cubicBezTo>
                  <a:cubicBezTo>
                    <a:pt x="18400" y="21551"/>
                    <a:pt x="20000" y="21037"/>
                    <a:pt x="21600" y="205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3981195" y="0"/>
              <a:ext cx="520956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1322" y="21600"/>
                  </a:moveTo>
                  <a:cubicBezTo>
                    <a:pt x="710" y="20640"/>
                    <a:pt x="98" y="19680"/>
                    <a:pt x="10" y="18840"/>
                  </a:cubicBezTo>
                  <a:cubicBezTo>
                    <a:pt x="-77" y="18000"/>
                    <a:pt x="360" y="17280"/>
                    <a:pt x="2109" y="15360"/>
                  </a:cubicBezTo>
                  <a:cubicBezTo>
                    <a:pt x="3858" y="13440"/>
                    <a:pt x="6919" y="10320"/>
                    <a:pt x="10242" y="7680"/>
                  </a:cubicBezTo>
                  <a:cubicBezTo>
                    <a:pt x="13565" y="5040"/>
                    <a:pt x="17151" y="2880"/>
                    <a:pt x="19074" y="1680"/>
                  </a:cubicBezTo>
                  <a:cubicBezTo>
                    <a:pt x="20998" y="480"/>
                    <a:pt x="21261" y="240"/>
                    <a:pt x="2152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4439894" y="215900"/>
              <a:ext cx="201956" cy="258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fill="norm" stroke="1" extrusionOk="0">
                  <a:moveTo>
                    <a:pt x="537" y="9030"/>
                  </a:moveTo>
                  <a:cubicBezTo>
                    <a:pt x="91" y="7967"/>
                    <a:pt x="-354" y="6905"/>
                    <a:pt x="425" y="6374"/>
                  </a:cubicBezTo>
                  <a:cubicBezTo>
                    <a:pt x="1205" y="5843"/>
                    <a:pt x="3209" y="5843"/>
                    <a:pt x="5547" y="6993"/>
                  </a:cubicBezTo>
                  <a:cubicBezTo>
                    <a:pt x="7885" y="8144"/>
                    <a:pt x="10557" y="10446"/>
                    <a:pt x="12116" y="12836"/>
                  </a:cubicBezTo>
                  <a:cubicBezTo>
                    <a:pt x="13675" y="15226"/>
                    <a:pt x="14120" y="17705"/>
                    <a:pt x="14009" y="19298"/>
                  </a:cubicBezTo>
                  <a:cubicBezTo>
                    <a:pt x="13898" y="20892"/>
                    <a:pt x="13230" y="21600"/>
                    <a:pt x="12561" y="21600"/>
                  </a:cubicBezTo>
                  <a:cubicBezTo>
                    <a:pt x="11893" y="21600"/>
                    <a:pt x="11225" y="20892"/>
                    <a:pt x="10446" y="18767"/>
                  </a:cubicBezTo>
                  <a:cubicBezTo>
                    <a:pt x="9667" y="16643"/>
                    <a:pt x="8776" y="13102"/>
                    <a:pt x="9444" y="9826"/>
                  </a:cubicBezTo>
                  <a:cubicBezTo>
                    <a:pt x="10112" y="6551"/>
                    <a:pt x="12339" y="3541"/>
                    <a:pt x="14566" y="1948"/>
                  </a:cubicBezTo>
                  <a:cubicBezTo>
                    <a:pt x="16792" y="354"/>
                    <a:pt x="19019" y="177"/>
                    <a:pt x="2124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4690716" y="189250"/>
              <a:ext cx="618325" cy="40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41" fill="norm" stroke="1" extrusionOk="0">
                  <a:moveTo>
                    <a:pt x="1366" y="8888"/>
                  </a:moveTo>
                  <a:cubicBezTo>
                    <a:pt x="1366" y="8323"/>
                    <a:pt x="1366" y="7757"/>
                    <a:pt x="1619" y="7022"/>
                  </a:cubicBezTo>
                  <a:cubicBezTo>
                    <a:pt x="1872" y="6287"/>
                    <a:pt x="2377" y="5382"/>
                    <a:pt x="2703" y="4647"/>
                  </a:cubicBezTo>
                  <a:cubicBezTo>
                    <a:pt x="3028" y="3912"/>
                    <a:pt x="3172" y="3347"/>
                    <a:pt x="2991" y="3234"/>
                  </a:cubicBezTo>
                  <a:cubicBezTo>
                    <a:pt x="2811" y="3121"/>
                    <a:pt x="2305" y="3460"/>
                    <a:pt x="1691" y="4478"/>
                  </a:cubicBezTo>
                  <a:cubicBezTo>
                    <a:pt x="1077" y="5495"/>
                    <a:pt x="355" y="7192"/>
                    <a:pt x="102" y="9114"/>
                  </a:cubicBezTo>
                  <a:cubicBezTo>
                    <a:pt x="-151" y="11037"/>
                    <a:pt x="66" y="13186"/>
                    <a:pt x="752" y="14486"/>
                  </a:cubicBezTo>
                  <a:cubicBezTo>
                    <a:pt x="1438" y="15787"/>
                    <a:pt x="2594" y="16239"/>
                    <a:pt x="4039" y="15560"/>
                  </a:cubicBezTo>
                  <a:cubicBezTo>
                    <a:pt x="5484" y="14882"/>
                    <a:pt x="7218" y="13072"/>
                    <a:pt x="8482" y="11376"/>
                  </a:cubicBezTo>
                  <a:cubicBezTo>
                    <a:pt x="9746" y="9680"/>
                    <a:pt x="10541" y="8096"/>
                    <a:pt x="11010" y="6796"/>
                  </a:cubicBezTo>
                  <a:cubicBezTo>
                    <a:pt x="11480" y="5495"/>
                    <a:pt x="11624" y="4478"/>
                    <a:pt x="11480" y="3969"/>
                  </a:cubicBezTo>
                  <a:cubicBezTo>
                    <a:pt x="11335" y="3460"/>
                    <a:pt x="10902" y="3460"/>
                    <a:pt x="10396" y="3969"/>
                  </a:cubicBezTo>
                  <a:cubicBezTo>
                    <a:pt x="9890" y="4478"/>
                    <a:pt x="9313" y="5495"/>
                    <a:pt x="8951" y="6626"/>
                  </a:cubicBezTo>
                  <a:cubicBezTo>
                    <a:pt x="8590" y="7757"/>
                    <a:pt x="8446" y="9001"/>
                    <a:pt x="8662" y="10189"/>
                  </a:cubicBezTo>
                  <a:cubicBezTo>
                    <a:pt x="8879" y="11376"/>
                    <a:pt x="9457" y="12507"/>
                    <a:pt x="10468" y="12733"/>
                  </a:cubicBezTo>
                  <a:cubicBezTo>
                    <a:pt x="11480" y="12959"/>
                    <a:pt x="12925" y="12281"/>
                    <a:pt x="14514" y="10924"/>
                  </a:cubicBezTo>
                  <a:cubicBezTo>
                    <a:pt x="16103" y="9567"/>
                    <a:pt x="17837" y="7531"/>
                    <a:pt x="18848" y="5948"/>
                  </a:cubicBezTo>
                  <a:cubicBezTo>
                    <a:pt x="19860" y="4365"/>
                    <a:pt x="20149" y="3234"/>
                    <a:pt x="20257" y="2329"/>
                  </a:cubicBezTo>
                  <a:cubicBezTo>
                    <a:pt x="20365" y="1424"/>
                    <a:pt x="20293" y="746"/>
                    <a:pt x="20076" y="350"/>
                  </a:cubicBezTo>
                  <a:cubicBezTo>
                    <a:pt x="19860" y="-46"/>
                    <a:pt x="19498" y="-159"/>
                    <a:pt x="18884" y="293"/>
                  </a:cubicBezTo>
                  <a:cubicBezTo>
                    <a:pt x="18270" y="746"/>
                    <a:pt x="17404" y="1764"/>
                    <a:pt x="16862" y="2555"/>
                  </a:cubicBezTo>
                  <a:cubicBezTo>
                    <a:pt x="16320" y="3347"/>
                    <a:pt x="16103" y="3912"/>
                    <a:pt x="16031" y="4478"/>
                  </a:cubicBezTo>
                  <a:cubicBezTo>
                    <a:pt x="15959" y="5043"/>
                    <a:pt x="16031" y="5609"/>
                    <a:pt x="16789" y="6853"/>
                  </a:cubicBezTo>
                  <a:cubicBezTo>
                    <a:pt x="17548" y="8096"/>
                    <a:pt x="18993" y="10019"/>
                    <a:pt x="19968" y="11772"/>
                  </a:cubicBezTo>
                  <a:cubicBezTo>
                    <a:pt x="20943" y="13525"/>
                    <a:pt x="21449" y="15108"/>
                    <a:pt x="20835" y="16691"/>
                  </a:cubicBezTo>
                  <a:cubicBezTo>
                    <a:pt x="20221" y="18275"/>
                    <a:pt x="18487" y="19858"/>
                    <a:pt x="16753" y="214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0" y="1481945"/>
              <a:ext cx="298450" cy="420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3102"/>
                  </a:moveTo>
                  <a:cubicBezTo>
                    <a:pt x="460" y="3532"/>
                    <a:pt x="919" y="3962"/>
                    <a:pt x="2528" y="4230"/>
                  </a:cubicBezTo>
                  <a:cubicBezTo>
                    <a:pt x="4136" y="4499"/>
                    <a:pt x="6894" y="4606"/>
                    <a:pt x="9881" y="4123"/>
                  </a:cubicBezTo>
                  <a:cubicBezTo>
                    <a:pt x="12868" y="3639"/>
                    <a:pt x="16085" y="2565"/>
                    <a:pt x="17923" y="1705"/>
                  </a:cubicBezTo>
                  <a:cubicBezTo>
                    <a:pt x="19762" y="845"/>
                    <a:pt x="20221" y="200"/>
                    <a:pt x="19915" y="39"/>
                  </a:cubicBezTo>
                  <a:cubicBezTo>
                    <a:pt x="19609" y="-122"/>
                    <a:pt x="18536" y="200"/>
                    <a:pt x="16391" y="1168"/>
                  </a:cubicBezTo>
                  <a:cubicBezTo>
                    <a:pt x="14247" y="2135"/>
                    <a:pt x="11030" y="3747"/>
                    <a:pt x="9115" y="4929"/>
                  </a:cubicBezTo>
                  <a:cubicBezTo>
                    <a:pt x="7200" y="6111"/>
                    <a:pt x="6587" y="6863"/>
                    <a:pt x="6970" y="7239"/>
                  </a:cubicBezTo>
                  <a:cubicBezTo>
                    <a:pt x="7353" y="7615"/>
                    <a:pt x="8732" y="7615"/>
                    <a:pt x="9804" y="7615"/>
                  </a:cubicBezTo>
                  <a:cubicBezTo>
                    <a:pt x="10877" y="7615"/>
                    <a:pt x="11643" y="7615"/>
                    <a:pt x="12485" y="7615"/>
                  </a:cubicBezTo>
                  <a:cubicBezTo>
                    <a:pt x="13328" y="7615"/>
                    <a:pt x="14247" y="7615"/>
                    <a:pt x="14553" y="7938"/>
                  </a:cubicBezTo>
                  <a:cubicBezTo>
                    <a:pt x="14860" y="8260"/>
                    <a:pt x="14553" y="8905"/>
                    <a:pt x="12638" y="10356"/>
                  </a:cubicBezTo>
                  <a:cubicBezTo>
                    <a:pt x="10723" y="11806"/>
                    <a:pt x="7200" y="14063"/>
                    <a:pt x="4826" y="15782"/>
                  </a:cubicBezTo>
                  <a:cubicBezTo>
                    <a:pt x="2451" y="17502"/>
                    <a:pt x="1226" y="18684"/>
                    <a:pt x="689" y="19544"/>
                  </a:cubicBezTo>
                  <a:cubicBezTo>
                    <a:pt x="153" y="20403"/>
                    <a:pt x="306" y="20941"/>
                    <a:pt x="1072" y="21209"/>
                  </a:cubicBezTo>
                  <a:cubicBezTo>
                    <a:pt x="1838" y="21478"/>
                    <a:pt x="3217" y="21478"/>
                    <a:pt x="6740" y="20618"/>
                  </a:cubicBezTo>
                  <a:cubicBezTo>
                    <a:pt x="10264" y="19759"/>
                    <a:pt x="15932" y="18039"/>
                    <a:pt x="21600" y="16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378369" y="1658938"/>
              <a:ext cx="294732" cy="19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85" fill="norm" stroke="1" extrusionOk="0">
                  <a:moveTo>
                    <a:pt x="650" y="2641"/>
                  </a:moveTo>
                  <a:cubicBezTo>
                    <a:pt x="191" y="1702"/>
                    <a:pt x="-269" y="763"/>
                    <a:pt x="191" y="294"/>
                  </a:cubicBezTo>
                  <a:cubicBezTo>
                    <a:pt x="650" y="-176"/>
                    <a:pt x="2029" y="-176"/>
                    <a:pt x="3484" y="998"/>
                  </a:cubicBezTo>
                  <a:cubicBezTo>
                    <a:pt x="4940" y="2172"/>
                    <a:pt x="6471" y="4520"/>
                    <a:pt x="6854" y="7689"/>
                  </a:cubicBezTo>
                  <a:cubicBezTo>
                    <a:pt x="7237" y="10859"/>
                    <a:pt x="6471" y="14850"/>
                    <a:pt x="5705" y="17198"/>
                  </a:cubicBezTo>
                  <a:cubicBezTo>
                    <a:pt x="4940" y="19546"/>
                    <a:pt x="4174" y="20250"/>
                    <a:pt x="3408" y="20720"/>
                  </a:cubicBezTo>
                  <a:cubicBezTo>
                    <a:pt x="2642" y="21189"/>
                    <a:pt x="1876" y="21424"/>
                    <a:pt x="1493" y="20837"/>
                  </a:cubicBezTo>
                  <a:cubicBezTo>
                    <a:pt x="1110" y="20250"/>
                    <a:pt x="1110" y="18841"/>
                    <a:pt x="2488" y="16141"/>
                  </a:cubicBezTo>
                  <a:cubicBezTo>
                    <a:pt x="3867" y="13441"/>
                    <a:pt x="6625" y="9450"/>
                    <a:pt x="8233" y="6985"/>
                  </a:cubicBezTo>
                  <a:cubicBezTo>
                    <a:pt x="9842" y="4520"/>
                    <a:pt x="10301" y="3581"/>
                    <a:pt x="10914" y="2524"/>
                  </a:cubicBezTo>
                  <a:cubicBezTo>
                    <a:pt x="11527" y="1467"/>
                    <a:pt x="12293" y="294"/>
                    <a:pt x="12369" y="294"/>
                  </a:cubicBezTo>
                  <a:cubicBezTo>
                    <a:pt x="12446" y="294"/>
                    <a:pt x="11833" y="1467"/>
                    <a:pt x="11220" y="3698"/>
                  </a:cubicBezTo>
                  <a:cubicBezTo>
                    <a:pt x="10608" y="5928"/>
                    <a:pt x="9995" y="9215"/>
                    <a:pt x="10301" y="11563"/>
                  </a:cubicBezTo>
                  <a:cubicBezTo>
                    <a:pt x="10608" y="13911"/>
                    <a:pt x="11833" y="15320"/>
                    <a:pt x="13825" y="16141"/>
                  </a:cubicBezTo>
                  <a:cubicBezTo>
                    <a:pt x="15816" y="16963"/>
                    <a:pt x="18574" y="17198"/>
                    <a:pt x="21331" y="174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94733" y="1930400"/>
              <a:ext cx="508518" cy="11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05" fill="norm" stroke="1" extrusionOk="0">
                  <a:moveTo>
                    <a:pt x="3503" y="11368"/>
                  </a:moveTo>
                  <a:cubicBezTo>
                    <a:pt x="2521" y="13263"/>
                    <a:pt x="1539" y="15158"/>
                    <a:pt x="869" y="16863"/>
                  </a:cubicBezTo>
                  <a:cubicBezTo>
                    <a:pt x="200" y="18568"/>
                    <a:pt x="-157" y="20084"/>
                    <a:pt x="66" y="20842"/>
                  </a:cubicBezTo>
                  <a:cubicBezTo>
                    <a:pt x="289" y="21600"/>
                    <a:pt x="1093" y="21600"/>
                    <a:pt x="3012" y="19516"/>
                  </a:cubicBezTo>
                  <a:cubicBezTo>
                    <a:pt x="4931" y="17432"/>
                    <a:pt x="7965" y="13263"/>
                    <a:pt x="11223" y="9663"/>
                  </a:cubicBezTo>
                  <a:cubicBezTo>
                    <a:pt x="14481" y="6063"/>
                    <a:pt x="17962" y="3032"/>
                    <a:pt x="2144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374650" y="1949450"/>
              <a:ext cx="273051" cy="9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9" y="19722"/>
                  </a:moveTo>
                  <a:cubicBezTo>
                    <a:pt x="1005" y="20661"/>
                    <a:pt x="0" y="21600"/>
                    <a:pt x="0" y="21600"/>
                  </a:cubicBezTo>
                  <a:cubicBezTo>
                    <a:pt x="0" y="21600"/>
                    <a:pt x="1005" y="20661"/>
                    <a:pt x="4437" y="17374"/>
                  </a:cubicBezTo>
                  <a:cubicBezTo>
                    <a:pt x="7870" y="14087"/>
                    <a:pt x="13730" y="8452"/>
                    <a:pt x="16995" y="5165"/>
                  </a:cubicBezTo>
                  <a:cubicBezTo>
                    <a:pt x="20260" y="1878"/>
                    <a:pt x="20930" y="93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889000" y="1587500"/>
              <a:ext cx="635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939800" y="1828800"/>
              <a:ext cx="1" cy="190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676400" y="1593850"/>
              <a:ext cx="381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039"/>
                    <a:pt x="9600" y="12077"/>
                    <a:pt x="13200" y="15677"/>
                  </a:cubicBezTo>
                  <a:cubicBezTo>
                    <a:pt x="16800" y="19277"/>
                    <a:pt x="19200" y="2043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576446" y="1430161"/>
              <a:ext cx="320628" cy="44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84" fill="norm" stroke="1" extrusionOk="0">
                  <a:moveTo>
                    <a:pt x="12354" y="2377"/>
                  </a:moveTo>
                  <a:cubicBezTo>
                    <a:pt x="12077" y="1868"/>
                    <a:pt x="11800" y="1358"/>
                    <a:pt x="11316" y="951"/>
                  </a:cubicBezTo>
                  <a:cubicBezTo>
                    <a:pt x="10831" y="543"/>
                    <a:pt x="10139" y="238"/>
                    <a:pt x="9239" y="85"/>
                  </a:cubicBezTo>
                  <a:cubicBezTo>
                    <a:pt x="8339" y="-68"/>
                    <a:pt x="7231" y="-68"/>
                    <a:pt x="6192" y="543"/>
                  </a:cubicBezTo>
                  <a:cubicBezTo>
                    <a:pt x="5154" y="1155"/>
                    <a:pt x="4185" y="2377"/>
                    <a:pt x="3077" y="4823"/>
                  </a:cubicBezTo>
                  <a:cubicBezTo>
                    <a:pt x="1969" y="7268"/>
                    <a:pt x="723" y="10936"/>
                    <a:pt x="239" y="13687"/>
                  </a:cubicBezTo>
                  <a:cubicBezTo>
                    <a:pt x="-246" y="16438"/>
                    <a:pt x="31" y="18272"/>
                    <a:pt x="862" y="19545"/>
                  </a:cubicBezTo>
                  <a:cubicBezTo>
                    <a:pt x="1692" y="20819"/>
                    <a:pt x="3077" y="21532"/>
                    <a:pt x="5085" y="21481"/>
                  </a:cubicBezTo>
                  <a:cubicBezTo>
                    <a:pt x="7092" y="21430"/>
                    <a:pt x="9723" y="20615"/>
                    <a:pt x="12562" y="18679"/>
                  </a:cubicBezTo>
                  <a:cubicBezTo>
                    <a:pt x="15400" y="16743"/>
                    <a:pt x="18446" y="13687"/>
                    <a:pt x="19900" y="10936"/>
                  </a:cubicBezTo>
                  <a:cubicBezTo>
                    <a:pt x="21354" y="8185"/>
                    <a:pt x="21216" y="5740"/>
                    <a:pt x="20177" y="3957"/>
                  </a:cubicBezTo>
                  <a:cubicBezTo>
                    <a:pt x="19139" y="2174"/>
                    <a:pt x="17200" y="1053"/>
                    <a:pt x="15123" y="951"/>
                  </a:cubicBezTo>
                  <a:cubicBezTo>
                    <a:pt x="13046" y="849"/>
                    <a:pt x="10831" y="1766"/>
                    <a:pt x="8616" y="26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2381471" y="1517210"/>
              <a:ext cx="133130" cy="24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0990" fill="norm" stroke="1" extrusionOk="0">
                  <a:moveTo>
                    <a:pt x="18620" y="6028"/>
                  </a:moveTo>
                  <a:cubicBezTo>
                    <a:pt x="18948" y="5120"/>
                    <a:pt x="19275" y="4213"/>
                    <a:pt x="19439" y="3214"/>
                  </a:cubicBezTo>
                  <a:cubicBezTo>
                    <a:pt x="19602" y="2216"/>
                    <a:pt x="19602" y="1127"/>
                    <a:pt x="18784" y="492"/>
                  </a:cubicBezTo>
                  <a:cubicBezTo>
                    <a:pt x="17966" y="-143"/>
                    <a:pt x="16329" y="-325"/>
                    <a:pt x="13220" y="946"/>
                  </a:cubicBezTo>
                  <a:cubicBezTo>
                    <a:pt x="10111" y="2216"/>
                    <a:pt x="5529" y="4939"/>
                    <a:pt x="2748" y="7934"/>
                  </a:cubicBezTo>
                  <a:cubicBezTo>
                    <a:pt x="-34" y="10929"/>
                    <a:pt x="-1016" y="14196"/>
                    <a:pt x="1275" y="16556"/>
                  </a:cubicBezTo>
                  <a:cubicBezTo>
                    <a:pt x="3566" y="18915"/>
                    <a:pt x="9129" y="20367"/>
                    <a:pt x="12893" y="20821"/>
                  </a:cubicBezTo>
                  <a:cubicBezTo>
                    <a:pt x="16657" y="21275"/>
                    <a:pt x="18620" y="20730"/>
                    <a:pt x="20584" y="201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2586566" y="1555083"/>
              <a:ext cx="102434" cy="215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0767" fill="norm" stroke="1" extrusionOk="0">
                  <a:moveTo>
                    <a:pt x="15120" y="5566"/>
                  </a:moveTo>
                  <a:cubicBezTo>
                    <a:pt x="13392" y="4548"/>
                    <a:pt x="11664" y="3529"/>
                    <a:pt x="9720" y="3223"/>
                  </a:cubicBezTo>
                  <a:cubicBezTo>
                    <a:pt x="7776" y="2917"/>
                    <a:pt x="5616" y="3325"/>
                    <a:pt x="3672" y="5465"/>
                  </a:cubicBezTo>
                  <a:cubicBezTo>
                    <a:pt x="1728" y="7604"/>
                    <a:pt x="0" y="11476"/>
                    <a:pt x="0" y="14329"/>
                  </a:cubicBezTo>
                  <a:cubicBezTo>
                    <a:pt x="0" y="17182"/>
                    <a:pt x="1728" y="19015"/>
                    <a:pt x="3888" y="20034"/>
                  </a:cubicBezTo>
                  <a:cubicBezTo>
                    <a:pt x="6048" y="21053"/>
                    <a:pt x="8640" y="21257"/>
                    <a:pt x="12096" y="19015"/>
                  </a:cubicBezTo>
                  <a:cubicBezTo>
                    <a:pt x="15552" y="16774"/>
                    <a:pt x="19872" y="12087"/>
                    <a:pt x="20736" y="8419"/>
                  </a:cubicBezTo>
                  <a:cubicBezTo>
                    <a:pt x="21600" y="4751"/>
                    <a:pt x="19008" y="2102"/>
                    <a:pt x="16632" y="880"/>
                  </a:cubicBezTo>
                  <a:cubicBezTo>
                    <a:pt x="14256" y="-343"/>
                    <a:pt x="12096" y="-139"/>
                    <a:pt x="10368" y="574"/>
                  </a:cubicBezTo>
                  <a:cubicBezTo>
                    <a:pt x="8640" y="1287"/>
                    <a:pt x="7344" y="2510"/>
                    <a:pt x="7344" y="3529"/>
                  </a:cubicBezTo>
                  <a:cubicBezTo>
                    <a:pt x="7344" y="4548"/>
                    <a:pt x="8640" y="5363"/>
                    <a:pt x="9936" y="61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2806700" y="1612900"/>
              <a:ext cx="190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2783981" y="1544511"/>
              <a:ext cx="41769" cy="5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296" fill="norm" stroke="1" extrusionOk="0">
                  <a:moveTo>
                    <a:pt x="11040" y="20296"/>
                  </a:moveTo>
                  <a:cubicBezTo>
                    <a:pt x="4868" y="12582"/>
                    <a:pt x="-1303" y="4867"/>
                    <a:pt x="240" y="1782"/>
                  </a:cubicBezTo>
                  <a:cubicBezTo>
                    <a:pt x="1783" y="-1304"/>
                    <a:pt x="11040" y="239"/>
                    <a:pt x="20297" y="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2889250" y="1574800"/>
              <a:ext cx="1270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4320" y="0"/>
                  </a:moveTo>
                  <a:cubicBezTo>
                    <a:pt x="2880" y="4136"/>
                    <a:pt x="1440" y="8272"/>
                    <a:pt x="720" y="10915"/>
                  </a:cubicBezTo>
                  <a:cubicBezTo>
                    <a:pt x="0" y="13557"/>
                    <a:pt x="0" y="14706"/>
                    <a:pt x="0" y="14706"/>
                  </a:cubicBezTo>
                  <a:cubicBezTo>
                    <a:pt x="0" y="14706"/>
                    <a:pt x="0" y="13557"/>
                    <a:pt x="180" y="11604"/>
                  </a:cubicBezTo>
                  <a:cubicBezTo>
                    <a:pt x="360" y="9651"/>
                    <a:pt x="720" y="6893"/>
                    <a:pt x="1800" y="4596"/>
                  </a:cubicBezTo>
                  <a:cubicBezTo>
                    <a:pt x="2880" y="2298"/>
                    <a:pt x="4680" y="459"/>
                    <a:pt x="7380" y="115"/>
                  </a:cubicBezTo>
                  <a:cubicBezTo>
                    <a:pt x="10080" y="-230"/>
                    <a:pt x="13680" y="919"/>
                    <a:pt x="16200" y="4710"/>
                  </a:cubicBezTo>
                  <a:cubicBezTo>
                    <a:pt x="18720" y="8502"/>
                    <a:pt x="20160" y="14936"/>
                    <a:pt x="21600" y="213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3540419" y="1318683"/>
              <a:ext cx="79082" cy="44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495" fill="norm" stroke="1" extrusionOk="0">
                  <a:moveTo>
                    <a:pt x="7595" y="1019"/>
                  </a:moveTo>
                  <a:cubicBezTo>
                    <a:pt x="9869" y="509"/>
                    <a:pt x="12142" y="0"/>
                    <a:pt x="13279" y="0"/>
                  </a:cubicBezTo>
                  <a:cubicBezTo>
                    <a:pt x="14416" y="0"/>
                    <a:pt x="14416" y="509"/>
                    <a:pt x="12711" y="2700"/>
                  </a:cubicBezTo>
                  <a:cubicBezTo>
                    <a:pt x="11005" y="4891"/>
                    <a:pt x="7595" y="8762"/>
                    <a:pt x="5037" y="11972"/>
                  </a:cubicBezTo>
                  <a:cubicBezTo>
                    <a:pt x="2479" y="15181"/>
                    <a:pt x="774" y="17728"/>
                    <a:pt x="205" y="19257"/>
                  </a:cubicBezTo>
                  <a:cubicBezTo>
                    <a:pt x="-363" y="20785"/>
                    <a:pt x="205" y="21294"/>
                    <a:pt x="2479" y="21447"/>
                  </a:cubicBezTo>
                  <a:cubicBezTo>
                    <a:pt x="4753" y="21600"/>
                    <a:pt x="8732" y="21396"/>
                    <a:pt x="12142" y="20734"/>
                  </a:cubicBezTo>
                  <a:cubicBezTo>
                    <a:pt x="15553" y="20072"/>
                    <a:pt x="18395" y="18951"/>
                    <a:pt x="21237" y="178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3514231" y="1587500"/>
              <a:ext cx="213219" cy="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0798" fill="norm" stroke="1" extrusionOk="0">
                  <a:moveTo>
                    <a:pt x="2273" y="0"/>
                  </a:moveTo>
                  <a:cubicBezTo>
                    <a:pt x="1003" y="7200"/>
                    <a:pt x="-268" y="14400"/>
                    <a:pt x="50" y="18000"/>
                  </a:cubicBezTo>
                  <a:cubicBezTo>
                    <a:pt x="367" y="21600"/>
                    <a:pt x="2273" y="21600"/>
                    <a:pt x="6085" y="18720"/>
                  </a:cubicBezTo>
                  <a:cubicBezTo>
                    <a:pt x="9897" y="15840"/>
                    <a:pt x="15614" y="10080"/>
                    <a:pt x="21332" y="43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3678766" y="1568450"/>
              <a:ext cx="137584" cy="17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17612" y="0"/>
                  </a:moveTo>
                  <a:cubicBezTo>
                    <a:pt x="12628" y="1041"/>
                    <a:pt x="7643" y="2082"/>
                    <a:pt x="4486" y="5075"/>
                  </a:cubicBezTo>
                  <a:cubicBezTo>
                    <a:pt x="1329" y="8067"/>
                    <a:pt x="0" y="13012"/>
                    <a:pt x="0" y="16005"/>
                  </a:cubicBezTo>
                  <a:cubicBezTo>
                    <a:pt x="0" y="18998"/>
                    <a:pt x="1329" y="20039"/>
                    <a:pt x="3988" y="20689"/>
                  </a:cubicBezTo>
                  <a:cubicBezTo>
                    <a:pt x="6646" y="21340"/>
                    <a:pt x="10634" y="21600"/>
                    <a:pt x="13791" y="18737"/>
                  </a:cubicBezTo>
                  <a:cubicBezTo>
                    <a:pt x="16948" y="15875"/>
                    <a:pt x="19274" y="9889"/>
                    <a:pt x="21600" y="39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3901739" y="1521512"/>
              <a:ext cx="97034" cy="248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8" h="21333" fill="norm" stroke="1" extrusionOk="0">
                  <a:moveTo>
                    <a:pt x="16601" y="4569"/>
                  </a:moveTo>
                  <a:cubicBezTo>
                    <a:pt x="17041" y="3662"/>
                    <a:pt x="17482" y="2754"/>
                    <a:pt x="16380" y="1937"/>
                  </a:cubicBezTo>
                  <a:cubicBezTo>
                    <a:pt x="15278" y="1121"/>
                    <a:pt x="12633" y="395"/>
                    <a:pt x="9768" y="122"/>
                  </a:cubicBezTo>
                  <a:cubicBezTo>
                    <a:pt x="6903" y="-150"/>
                    <a:pt x="3817" y="32"/>
                    <a:pt x="1833" y="667"/>
                  </a:cubicBezTo>
                  <a:cubicBezTo>
                    <a:pt x="-150" y="1302"/>
                    <a:pt x="-1032" y="2391"/>
                    <a:pt x="1833" y="4388"/>
                  </a:cubicBezTo>
                  <a:cubicBezTo>
                    <a:pt x="4699" y="6384"/>
                    <a:pt x="11311" y="9289"/>
                    <a:pt x="15278" y="11921"/>
                  </a:cubicBezTo>
                  <a:cubicBezTo>
                    <a:pt x="19246" y="14553"/>
                    <a:pt x="20568" y="16912"/>
                    <a:pt x="20127" y="18455"/>
                  </a:cubicBezTo>
                  <a:cubicBezTo>
                    <a:pt x="19686" y="19998"/>
                    <a:pt x="17482" y="20724"/>
                    <a:pt x="15278" y="21087"/>
                  </a:cubicBezTo>
                  <a:cubicBezTo>
                    <a:pt x="13074" y="21450"/>
                    <a:pt x="10870" y="21450"/>
                    <a:pt x="9768" y="20815"/>
                  </a:cubicBezTo>
                  <a:cubicBezTo>
                    <a:pt x="8666" y="20179"/>
                    <a:pt x="8666" y="18909"/>
                    <a:pt x="8666" y="176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4076699" y="1543050"/>
              <a:ext cx="11430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167"/>
                    <a:pt x="12800" y="335"/>
                    <a:pt x="9600" y="586"/>
                  </a:cubicBezTo>
                  <a:cubicBezTo>
                    <a:pt x="6400" y="837"/>
                    <a:pt x="4400" y="1172"/>
                    <a:pt x="2800" y="1758"/>
                  </a:cubicBezTo>
                  <a:cubicBezTo>
                    <a:pt x="1200" y="2344"/>
                    <a:pt x="0" y="3181"/>
                    <a:pt x="800" y="3935"/>
                  </a:cubicBezTo>
                  <a:cubicBezTo>
                    <a:pt x="1600" y="4688"/>
                    <a:pt x="4400" y="5358"/>
                    <a:pt x="7000" y="6698"/>
                  </a:cubicBezTo>
                  <a:cubicBezTo>
                    <a:pt x="9600" y="8037"/>
                    <a:pt x="12000" y="10047"/>
                    <a:pt x="11800" y="12474"/>
                  </a:cubicBezTo>
                  <a:cubicBezTo>
                    <a:pt x="11600" y="14902"/>
                    <a:pt x="8800" y="17749"/>
                    <a:pt x="6400" y="19340"/>
                  </a:cubicBezTo>
                  <a:cubicBezTo>
                    <a:pt x="4000" y="20930"/>
                    <a:pt x="2000" y="212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4235449" y="1790700"/>
              <a:ext cx="952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5486"/>
                    <a:pt x="13920" y="10971"/>
                    <a:pt x="10320" y="14571"/>
                  </a:cubicBezTo>
                  <a:cubicBezTo>
                    <a:pt x="6720" y="18171"/>
                    <a:pt x="3360" y="1988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4902199" y="1362938"/>
              <a:ext cx="279401" cy="351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918"/>
                  </a:moveTo>
                  <a:cubicBezTo>
                    <a:pt x="1145" y="3246"/>
                    <a:pt x="2291" y="5574"/>
                    <a:pt x="3027" y="8420"/>
                  </a:cubicBezTo>
                  <a:cubicBezTo>
                    <a:pt x="3764" y="11265"/>
                    <a:pt x="4091" y="14628"/>
                    <a:pt x="4255" y="16633"/>
                  </a:cubicBezTo>
                  <a:cubicBezTo>
                    <a:pt x="4418" y="18637"/>
                    <a:pt x="4418" y="19284"/>
                    <a:pt x="4418" y="19931"/>
                  </a:cubicBezTo>
                  <a:cubicBezTo>
                    <a:pt x="4418" y="20578"/>
                    <a:pt x="4418" y="21224"/>
                    <a:pt x="4173" y="21224"/>
                  </a:cubicBezTo>
                  <a:cubicBezTo>
                    <a:pt x="3927" y="21224"/>
                    <a:pt x="3436" y="20578"/>
                    <a:pt x="2864" y="19543"/>
                  </a:cubicBezTo>
                  <a:cubicBezTo>
                    <a:pt x="2291" y="18508"/>
                    <a:pt x="1636" y="17085"/>
                    <a:pt x="1309" y="16051"/>
                  </a:cubicBezTo>
                  <a:cubicBezTo>
                    <a:pt x="982" y="15016"/>
                    <a:pt x="982" y="14369"/>
                    <a:pt x="1391" y="14240"/>
                  </a:cubicBezTo>
                  <a:cubicBezTo>
                    <a:pt x="1800" y="14111"/>
                    <a:pt x="2618" y="14499"/>
                    <a:pt x="4173" y="14563"/>
                  </a:cubicBezTo>
                  <a:cubicBezTo>
                    <a:pt x="5727" y="14628"/>
                    <a:pt x="8018" y="14369"/>
                    <a:pt x="10064" y="12623"/>
                  </a:cubicBezTo>
                  <a:cubicBezTo>
                    <a:pt x="12109" y="10877"/>
                    <a:pt x="13909" y="7643"/>
                    <a:pt x="14973" y="5703"/>
                  </a:cubicBezTo>
                  <a:cubicBezTo>
                    <a:pt x="16036" y="3763"/>
                    <a:pt x="16364" y="3117"/>
                    <a:pt x="16773" y="2211"/>
                  </a:cubicBezTo>
                  <a:cubicBezTo>
                    <a:pt x="17182" y="1306"/>
                    <a:pt x="17673" y="142"/>
                    <a:pt x="18000" y="12"/>
                  </a:cubicBezTo>
                  <a:cubicBezTo>
                    <a:pt x="18327" y="-117"/>
                    <a:pt x="18491" y="788"/>
                    <a:pt x="18655" y="3569"/>
                  </a:cubicBezTo>
                  <a:cubicBezTo>
                    <a:pt x="18818" y="6350"/>
                    <a:pt x="18982" y="11006"/>
                    <a:pt x="19473" y="14305"/>
                  </a:cubicBezTo>
                  <a:cubicBezTo>
                    <a:pt x="19964" y="17603"/>
                    <a:pt x="20782" y="19543"/>
                    <a:pt x="21600" y="214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5414867" y="1555750"/>
              <a:ext cx="274733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621" y="21600"/>
                  </a:moveTo>
                  <a:cubicBezTo>
                    <a:pt x="130" y="18000"/>
                    <a:pt x="-361" y="14400"/>
                    <a:pt x="375" y="12150"/>
                  </a:cubicBezTo>
                  <a:cubicBezTo>
                    <a:pt x="1112" y="9900"/>
                    <a:pt x="3075" y="9000"/>
                    <a:pt x="6757" y="7200"/>
                  </a:cubicBezTo>
                  <a:cubicBezTo>
                    <a:pt x="10439" y="5400"/>
                    <a:pt x="15839" y="2700"/>
                    <a:pt x="2123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5656719" y="1460449"/>
              <a:ext cx="139578" cy="20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1383" fill="norm" stroke="1" extrusionOk="0">
                  <a:moveTo>
                    <a:pt x="3924" y="674"/>
                  </a:moveTo>
                  <a:cubicBezTo>
                    <a:pt x="2045" y="228"/>
                    <a:pt x="167" y="-217"/>
                    <a:pt x="11" y="117"/>
                  </a:cubicBezTo>
                  <a:cubicBezTo>
                    <a:pt x="-146" y="451"/>
                    <a:pt x="1419" y="1564"/>
                    <a:pt x="4550" y="3012"/>
                  </a:cubicBezTo>
                  <a:cubicBezTo>
                    <a:pt x="7680" y="4459"/>
                    <a:pt x="12376" y="6241"/>
                    <a:pt x="15819" y="8356"/>
                  </a:cubicBezTo>
                  <a:cubicBezTo>
                    <a:pt x="19263" y="10472"/>
                    <a:pt x="21454" y="12921"/>
                    <a:pt x="20358" y="15148"/>
                  </a:cubicBezTo>
                  <a:cubicBezTo>
                    <a:pt x="19263" y="17375"/>
                    <a:pt x="14880" y="19379"/>
                    <a:pt x="10497" y="213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6013449" y="1403350"/>
              <a:ext cx="9808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3684"/>
                    <a:pt x="21600" y="7367"/>
                    <a:pt x="19440" y="10967"/>
                  </a:cubicBezTo>
                  <a:cubicBezTo>
                    <a:pt x="17280" y="14567"/>
                    <a:pt x="8640" y="1808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6076949" y="1701800"/>
              <a:ext cx="1016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6718299" y="1396746"/>
              <a:ext cx="4235" cy="31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2163"/>
                  </a:moveTo>
                  <a:cubicBezTo>
                    <a:pt x="0" y="1161"/>
                    <a:pt x="0" y="160"/>
                    <a:pt x="0" y="17"/>
                  </a:cubicBezTo>
                  <a:cubicBezTo>
                    <a:pt x="0" y="-126"/>
                    <a:pt x="0" y="589"/>
                    <a:pt x="5400" y="3522"/>
                  </a:cubicBezTo>
                  <a:cubicBezTo>
                    <a:pt x="10800" y="6454"/>
                    <a:pt x="21600" y="11604"/>
                    <a:pt x="21600" y="14965"/>
                  </a:cubicBezTo>
                  <a:cubicBezTo>
                    <a:pt x="21600" y="18327"/>
                    <a:pt x="10800" y="19900"/>
                    <a:pt x="0" y="214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6601737" y="1406706"/>
              <a:ext cx="364214" cy="6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205" fill="norm" stroke="1" extrusionOk="0">
                  <a:moveTo>
                    <a:pt x="134" y="21205"/>
                  </a:moveTo>
                  <a:cubicBezTo>
                    <a:pt x="9" y="17830"/>
                    <a:pt x="-116" y="14455"/>
                    <a:pt x="196" y="11755"/>
                  </a:cubicBezTo>
                  <a:cubicBezTo>
                    <a:pt x="508" y="9055"/>
                    <a:pt x="1257" y="7030"/>
                    <a:pt x="3942" y="5005"/>
                  </a:cubicBezTo>
                  <a:cubicBezTo>
                    <a:pt x="6626" y="2980"/>
                    <a:pt x="11246" y="955"/>
                    <a:pt x="14492" y="280"/>
                  </a:cubicBezTo>
                  <a:cubicBezTo>
                    <a:pt x="17738" y="-395"/>
                    <a:pt x="19611" y="280"/>
                    <a:pt x="21484" y="9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7048499" y="1612900"/>
              <a:ext cx="3683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48" y="17280"/>
                    <a:pt x="7697" y="12960"/>
                    <a:pt x="11297" y="9360"/>
                  </a:cubicBezTo>
                  <a:cubicBezTo>
                    <a:pt x="14897" y="5760"/>
                    <a:pt x="18248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7348111" y="1508854"/>
              <a:ext cx="106980" cy="23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1434" fill="norm" stroke="1" extrusionOk="0">
                  <a:moveTo>
                    <a:pt x="3381" y="1405"/>
                  </a:moveTo>
                  <a:cubicBezTo>
                    <a:pt x="1381" y="619"/>
                    <a:pt x="-619" y="-166"/>
                    <a:pt x="181" y="30"/>
                  </a:cubicBezTo>
                  <a:cubicBezTo>
                    <a:pt x="981" y="227"/>
                    <a:pt x="4581" y="1405"/>
                    <a:pt x="8581" y="3074"/>
                  </a:cubicBezTo>
                  <a:cubicBezTo>
                    <a:pt x="12581" y="4743"/>
                    <a:pt x="16981" y="6903"/>
                    <a:pt x="18981" y="8965"/>
                  </a:cubicBezTo>
                  <a:cubicBezTo>
                    <a:pt x="20981" y="11027"/>
                    <a:pt x="20581" y="12990"/>
                    <a:pt x="17581" y="15052"/>
                  </a:cubicBezTo>
                  <a:cubicBezTo>
                    <a:pt x="14581" y="17114"/>
                    <a:pt x="8981" y="19274"/>
                    <a:pt x="3381" y="214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7615507" y="1466850"/>
              <a:ext cx="155270" cy="22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7" h="21184" fill="norm" stroke="1" extrusionOk="0">
                  <a:moveTo>
                    <a:pt x="16986" y="8400"/>
                  </a:moveTo>
                  <a:cubicBezTo>
                    <a:pt x="16165" y="7400"/>
                    <a:pt x="15345" y="6400"/>
                    <a:pt x="13568" y="5800"/>
                  </a:cubicBezTo>
                  <a:cubicBezTo>
                    <a:pt x="11791" y="5200"/>
                    <a:pt x="9057" y="5000"/>
                    <a:pt x="6322" y="6600"/>
                  </a:cubicBezTo>
                  <a:cubicBezTo>
                    <a:pt x="3588" y="8200"/>
                    <a:pt x="854" y="11600"/>
                    <a:pt x="171" y="14700"/>
                  </a:cubicBezTo>
                  <a:cubicBezTo>
                    <a:pt x="-513" y="17800"/>
                    <a:pt x="854" y="20600"/>
                    <a:pt x="4409" y="21100"/>
                  </a:cubicBezTo>
                  <a:cubicBezTo>
                    <a:pt x="7963" y="21600"/>
                    <a:pt x="13705" y="19800"/>
                    <a:pt x="16986" y="17300"/>
                  </a:cubicBezTo>
                  <a:cubicBezTo>
                    <a:pt x="20267" y="14800"/>
                    <a:pt x="21087" y="11600"/>
                    <a:pt x="18626" y="8600"/>
                  </a:cubicBezTo>
                  <a:cubicBezTo>
                    <a:pt x="16165" y="5600"/>
                    <a:pt x="10424" y="2800"/>
                    <a:pt x="468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1615762" y="2437202"/>
              <a:ext cx="225739" cy="215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168" fill="norm" stroke="1" extrusionOk="0">
                  <a:moveTo>
                    <a:pt x="930" y="5725"/>
                  </a:moveTo>
                  <a:cubicBezTo>
                    <a:pt x="330" y="4687"/>
                    <a:pt x="-270" y="3648"/>
                    <a:pt x="130" y="2714"/>
                  </a:cubicBezTo>
                  <a:cubicBezTo>
                    <a:pt x="530" y="1779"/>
                    <a:pt x="1930" y="948"/>
                    <a:pt x="4230" y="429"/>
                  </a:cubicBezTo>
                  <a:cubicBezTo>
                    <a:pt x="6530" y="-90"/>
                    <a:pt x="9730" y="-298"/>
                    <a:pt x="11630" y="740"/>
                  </a:cubicBezTo>
                  <a:cubicBezTo>
                    <a:pt x="13530" y="1779"/>
                    <a:pt x="14130" y="4064"/>
                    <a:pt x="12830" y="7387"/>
                  </a:cubicBezTo>
                  <a:cubicBezTo>
                    <a:pt x="11530" y="10710"/>
                    <a:pt x="8330" y="15071"/>
                    <a:pt x="6130" y="17564"/>
                  </a:cubicBezTo>
                  <a:cubicBezTo>
                    <a:pt x="3930" y="20056"/>
                    <a:pt x="2730" y="20679"/>
                    <a:pt x="2630" y="20990"/>
                  </a:cubicBezTo>
                  <a:cubicBezTo>
                    <a:pt x="2530" y="21302"/>
                    <a:pt x="3530" y="21302"/>
                    <a:pt x="6830" y="20160"/>
                  </a:cubicBezTo>
                  <a:cubicBezTo>
                    <a:pt x="10130" y="19017"/>
                    <a:pt x="15730" y="16733"/>
                    <a:pt x="21330" y="14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1509881" y="2196833"/>
              <a:ext cx="458283" cy="58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237" fill="norm" stroke="1" extrusionOk="0">
                  <a:moveTo>
                    <a:pt x="16119" y="3916"/>
                  </a:moveTo>
                  <a:cubicBezTo>
                    <a:pt x="15341" y="2844"/>
                    <a:pt x="14562" y="1771"/>
                    <a:pt x="13735" y="1044"/>
                  </a:cubicBezTo>
                  <a:cubicBezTo>
                    <a:pt x="12908" y="316"/>
                    <a:pt x="12032" y="-67"/>
                    <a:pt x="10816" y="10"/>
                  </a:cubicBezTo>
                  <a:cubicBezTo>
                    <a:pt x="9600" y="86"/>
                    <a:pt x="8043" y="622"/>
                    <a:pt x="6243" y="2039"/>
                  </a:cubicBezTo>
                  <a:cubicBezTo>
                    <a:pt x="4443" y="3456"/>
                    <a:pt x="2400" y="5754"/>
                    <a:pt x="1232" y="7937"/>
                  </a:cubicBezTo>
                  <a:cubicBezTo>
                    <a:pt x="65" y="10120"/>
                    <a:pt x="-227" y="12188"/>
                    <a:pt x="162" y="14333"/>
                  </a:cubicBezTo>
                  <a:cubicBezTo>
                    <a:pt x="551" y="16478"/>
                    <a:pt x="1622" y="18699"/>
                    <a:pt x="3081" y="19963"/>
                  </a:cubicBezTo>
                  <a:cubicBezTo>
                    <a:pt x="4541" y="21227"/>
                    <a:pt x="6389" y="21533"/>
                    <a:pt x="8724" y="20959"/>
                  </a:cubicBezTo>
                  <a:cubicBezTo>
                    <a:pt x="11059" y="20384"/>
                    <a:pt x="13881" y="18929"/>
                    <a:pt x="16119" y="17320"/>
                  </a:cubicBezTo>
                  <a:cubicBezTo>
                    <a:pt x="18357" y="15712"/>
                    <a:pt x="20011" y="13950"/>
                    <a:pt x="20692" y="11997"/>
                  </a:cubicBezTo>
                  <a:cubicBezTo>
                    <a:pt x="21373" y="10044"/>
                    <a:pt x="21081" y="7899"/>
                    <a:pt x="20157" y="6214"/>
                  </a:cubicBezTo>
                  <a:cubicBezTo>
                    <a:pt x="19232" y="4529"/>
                    <a:pt x="17676" y="3303"/>
                    <a:pt x="16314" y="2729"/>
                  </a:cubicBezTo>
                  <a:cubicBezTo>
                    <a:pt x="14951" y="2154"/>
                    <a:pt x="13784" y="2231"/>
                    <a:pt x="13054" y="2576"/>
                  </a:cubicBezTo>
                  <a:cubicBezTo>
                    <a:pt x="12324" y="2920"/>
                    <a:pt x="12032" y="3533"/>
                    <a:pt x="11741" y="41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2660862" y="2312540"/>
              <a:ext cx="514138" cy="67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21" fill="norm" stroke="1" extrusionOk="0">
                  <a:moveTo>
                    <a:pt x="3430" y="4995"/>
                  </a:moveTo>
                  <a:cubicBezTo>
                    <a:pt x="2901" y="5398"/>
                    <a:pt x="2372" y="5800"/>
                    <a:pt x="1799" y="6001"/>
                  </a:cubicBezTo>
                  <a:cubicBezTo>
                    <a:pt x="1226" y="6203"/>
                    <a:pt x="608" y="6203"/>
                    <a:pt x="256" y="5867"/>
                  </a:cubicBezTo>
                  <a:cubicBezTo>
                    <a:pt x="-97" y="5532"/>
                    <a:pt x="-185" y="4861"/>
                    <a:pt x="653" y="3855"/>
                  </a:cubicBezTo>
                  <a:cubicBezTo>
                    <a:pt x="1490" y="2849"/>
                    <a:pt x="3253" y="1507"/>
                    <a:pt x="4399" y="769"/>
                  </a:cubicBezTo>
                  <a:cubicBezTo>
                    <a:pt x="5546" y="31"/>
                    <a:pt x="6075" y="-103"/>
                    <a:pt x="6339" y="65"/>
                  </a:cubicBezTo>
                  <a:cubicBezTo>
                    <a:pt x="6604" y="232"/>
                    <a:pt x="6604" y="702"/>
                    <a:pt x="6295" y="2211"/>
                  </a:cubicBezTo>
                  <a:cubicBezTo>
                    <a:pt x="5986" y="3721"/>
                    <a:pt x="5369" y="6270"/>
                    <a:pt x="4708" y="8483"/>
                  </a:cubicBezTo>
                  <a:cubicBezTo>
                    <a:pt x="4047" y="10697"/>
                    <a:pt x="3342" y="12575"/>
                    <a:pt x="2857" y="13682"/>
                  </a:cubicBezTo>
                  <a:cubicBezTo>
                    <a:pt x="2372" y="14789"/>
                    <a:pt x="2107" y="15124"/>
                    <a:pt x="1799" y="15124"/>
                  </a:cubicBezTo>
                  <a:cubicBezTo>
                    <a:pt x="1490" y="15124"/>
                    <a:pt x="1137" y="14789"/>
                    <a:pt x="1402" y="13984"/>
                  </a:cubicBezTo>
                  <a:cubicBezTo>
                    <a:pt x="1666" y="13179"/>
                    <a:pt x="2548" y="11904"/>
                    <a:pt x="4091" y="10328"/>
                  </a:cubicBezTo>
                  <a:cubicBezTo>
                    <a:pt x="5634" y="8752"/>
                    <a:pt x="7838" y="6873"/>
                    <a:pt x="9381" y="5632"/>
                  </a:cubicBezTo>
                  <a:cubicBezTo>
                    <a:pt x="10924" y="4391"/>
                    <a:pt x="11805" y="3788"/>
                    <a:pt x="12466" y="3251"/>
                  </a:cubicBezTo>
                  <a:cubicBezTo>
                    <a:pt x="13128" y="2714"/>
                    <a:pt x="13568" y="2245"/>
                    <a:pt x="13613" y="2144"/>
                  </a:cubicBezTo>
                  <a:cubicBezTo>
                    <a:pt x="13657" y="2044"/>
                    <a:pt x="13304" y="2312"/>
                    <a:pt x="12599" y="3385"/>
                  </a:cubicBezTo>
                  <a:cubicBezTo>
                    <a:pt x="11893" y="4458"/>
                    <a:pt x="10835" y="6337"/>
                    <a:pt x="9910" y="8416"/>
                  </a:cubicBezTo>
                  <a:cubicBezTo>
                    <a:pt x="8984" y="10496"/>
                    <a:pt x="8191" y="12777"/>
                    <a:pt x="7706" y="14789"/>
                  </a:cubicBezTo>
                  <a:cubicBezTo>
                    <a:pt x="7221" y="16801"/>
                    <a:pt x="7044" y="18545"/>
                    <a:pt x="7044" y="19619"/>
                  </a:cubicBezTo>
                  <a:cubicBezTo>
                    <a:pt x="7044" y="20692"/>
                    <a:pt x="7221" y="21095"/>
                    <a:pt x="7573" y="21296"/>
                  </a:cubicBezTo>
                  <a:cubicBezTo>
                    <a:pt x="7926" y="21497"/>
                    <a:pt x="8455" y="21497"/>
                    <a:pt x="9293" y="20994"/>
                  </a:cubicBezTo>
                  <a:cubicBezTo>
                    <a:pt x="10130" y="20491"/>
                    <a:pt x="11276" y="19485"/>
                    <a:pt x="12026" y="18411"/>
                  </a:cubicBezTo>
                  <a:cubicBezTo>
                    <a:pt x="12775" y="17338"/>
                    <a:pt x="13128" y="16198"/>
                    <a:pt x="13260" y="15460"/>
                  </a:cubicBezTo>
                  <a:cubicBezTo>
                    <a:pt x="13392" y="14722"/>
                    <a:pt x="13304" y="14386"/>
                    <a:pt x="13084" y="14118"/>
                  </a:cubicBezTo>
                  <a:cubicBezTo>
                    <a:pt x="12863" y="13850"/>
                    <a:pt x="12511" y="13649"/>
                    <a:pt x="12687" y="13615"/>
                  </a:cubicBezTo>
                  <a:cubicBezTo>
                    <a:pt x="12863" y="13581"/>
                    <a:pt x="13568" y="13716"/>
                    <a:pt x="15111" y="13481"/>
                  </a:cubicBezTo>
                  <a:cubicBezTo>
                    <a:pt x="16654" y="13246"/>
                    <a:pt x="19035" y="12642"/>
                    <a:pt x="21415" y="120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3816349" y="2393950"/>
              <a:ext cx="25401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011"/>
                    <a:pt x="14400" y="6022"/>
                    <a:pt x="13500" y="9360"/>
                  </a:cubicBezTo>
                  <a:cubicBezTo>
                    <a:pt x="12600" y="12698"/>
                    <a:pt x="14400" y="16364"/>
                    <a:pt x="12600" y="18458"/>
                  </a:cubicBezTo>
                  <a:cubicBezTo>
                    <a:pt x="10800" y="20553"/>
                    <a:pt x="5400" y="2107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3784599" y="2423583"/>
              <a:ext cx="234951" cy="300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493"/>
                  </a:moveTo>
                  <a:cubicBezTo>
                    <a:pt x="0" y="16580"/>
                    <a:pt x="0" y="15668"/>
                    <a:pt x="486" y="15135"/>
                  </a:cubicBezTo>
                  <a:cubicBezTo>
                    <a:pt x="973" y="14603"/>
                    <a:pt x="1946" y="14451"/>
                    <a:pt x="4476" y="13462"/>
                  </a:cubicBezTo>
                  <a:cubicBezTo>
                    <a:pt x="7005" y="12473"/>
                    <a:pt x="11092" y="10648"/>
                    <a:pt x="14011" y="8518"/>
                  </a:cubicBezTo>
                  <a:cubicBezTo>
                    <a:pt x="16930" y="6389"/>
                    <a:pt x="18681" y="3955"/>
                    <a:pt x="19654" y="2358"/>
                  </a:cubicBezTo>
                  <a:cubicBezTo>
                    <a:pt x="20627" y="761"/>
                    <a:pt x="20822" y="0"/>
                    <a:pt x="20919" y="0"/>
                  </a:cubicBezTo>
                  <a:cubicBezTo>
                    <a:pt x="21016" y="0"/>
                    <a:pt x="21016" y="761"/>
                    <a:pt x="21016" y="3346"/>
                  </a:cubicBezTo>
                  <a:cubicBezTo>
                    <a:pt x="21016" y="5932"/>
                    <a:pt x="21016" y="10344"/>
                    <a:pt x="21114" y="13690"/>
                  </a:cubicBezTo>
                  <a:cubicBezTo>
                    <a:pt x="21211" y="17037"/>
                    <a:pt x="21405" y="1931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4133849" y="2717800"/>
              <a:ext cx="5080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4639587" y="2447302"/>
              <a:ext cx="167364" cy="21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42" fill="norm" stroke="1" extrusionOk="0">
                  <a:moveTo>
                    <a:pt x="289" y="3592"/>
                  </a:moveTo>
                  <a:cubicBezTo>
                    <a:pt x="19" y="2308"/>
                    <a:pt x="-251" y="1025"/>
                    <a:pt x="424" y="384"/>
                  </a:cubicBezTo>
                  <a:cubicBezTo>
                    <a:pt x="1099" y="-258"/>
                    <a:pt x="2719" y="-258"/>
                    <a:pt x="5149" y="1667"/>
                  </a:cubicBezTo>
                  <a:cubicBezTo>
                    <a:pt x="7579" y="3592"/>
                    <a:pt x="10819" y="7441"/>
                    <a:pt x="12574" y="10756"/>
                  </a:cubicBezTo>
                  <a:cubicBezTo>
                    <a:pt x="14329" y="14071"/>
                    <a:pt x="14599" y="16851"/>
                    <a:pt x="14329" y="18669"/>
                  </a:cubicBezTo>
                  <a:cubicBezTo>
                    <a:pt x="14059" y="20487"/>
                    <a:pt x="13249" y="21342"/>
                    <a:pt x="12439" y="21342"/>
                  </a:cubicBezTo>
                  <a:cubicBezTo>
                    <a:pt x="11629" y="21342"/>
                    <a:pt x="10819" y="20487"/>
                    <a:pt x="10279" y="17813"/>
                  </a:cubicBezTo>
                  <a:cubicBezTo>
                    <a:pt x="9739" y="15140"/>
                    <a:pt x="9469" y="10649"/>
                    <a:pt x="10414" y="7655"/>
                  </a:cubicBezTo>
                  <a:cubicBezTo>
                    <a:pt x="11359" y="4661"/>
                    <a:pt x="13519" y="3164"/>
                    <a:pt x="15544" y="2415"/>
                  </a:cubicBezTo>
                  <a:cubicBezTo>
                    <a:pt x="17569" y="1667"/>
                    <a:pt x="19459" y="1667"/>
                    <a:pt x="21349" y="16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4846058" y="2482358"/>
              <a:ext cx="93300" cy="16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273" fill="norm" stroke="1" extrusionOk="0">
                  <a:moveTo>
                    <a:pt x="19931" y="2462"/>
                  </a:moveTo>
                  <a:cubicBezTo>
                    <a:pt x="18491" y="1395"/>
                    <a:pt x="17051" y="328"/>
                    <a:pt x="14891" y="62"/>
                  </a:cubicBezTo>
                  <a:cubicBezTo>
                    <a:pt x="12731" y="-205"/>
                    <a:pt x="9851" y="328"/>
                    <a:pt x="7211" y="2862"/>
                  </a:cubicBezTo>
                  <a:cubicBezTo>
                    <a:pt x="4571" y="5395"/>
                    <a:pt x="2171" y="9928"/>
                    <a:pt x="971" y="12995"/>
                  </a:cubicBezTo>
                  <a:cubicBezTo>
                    <a:pt x="-229" y="16062"/>
                    <a:pt x="-229" y="17662"/>
                    <a:pt x="491" y="18995"/>
                  </a:cubicBezTo>
                  <a:cubicBezTo>
                    <a:pt x="1211" y="20328"/>
                    <a:pt x="2651" y="21395"/>
                    <a:pt x="5531" y="21262"/>
                  </a:cubicBezTo>
                  <a:cubicBezTo>
                    <a:pt x="8411" y="21128"/>
                    <a:pt x="12731" y="19795"/>
                    <a:pt x="15851" y="17395"/>
                  </a:cubicBezTo>
                  <a:cubicBezTo>
                    <a:pt x="18971" y="14995"/>
                    <a:pt x="20891" y="11528"/>
                    <a:pt x="21131" y="9128"/>
                  </a:cubicBezTo>
                  <a:cubicBezTo>
                    <a:pt x="21371" y="6728"/>
                    <a:pt x="19931" y="5395"/>
                    <a:pt x="18011" y="4595"/>
                  </a:cubicBezTo>
                  <a:cubicBezTo>
                    <a:pt x="16091" y="3795"/>
                    <a:pt x="13691" y="3528"/>
                    <a:pt x="12251" y="3662"/>
                  </a:cubicBezTo>
                  <a:cubicBezTo>
                    <a:pt x="10811" y="3795"/>
                    <a:pt x="10331" y="4328"/>
                    <a:pt x="9851" y="48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5016499" y="2324100"/>
              <a:ext cx="12701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661"/>
                    <a:pt x="21600" y="7322"/>
                    <a:pt x="18000" y="10922"/>
                  </a:cubicBezTo>
                  <a:cubicBezTo>
                    <a:pt x="14400" y="14522"/>
                    <a:pt x="7200" y="1806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5146393" y="2298700"/>
              <a:ext cx="9807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2857"/>
                    <a:pt x="-1585" y="5714"/>
                    <a:pt x="575" y="9314"/>
                  </a:cubicBezTo>
                  <a:cubicBezTo>
                    <a:pt x="2735" y="12914"/>
                    <a:pt x="11375" y="17257"/>
                    <a:pt x="2001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5611518" y="2303918"/>
              <a:ext cx="186033" cy="32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25" fill="norm" stroke="1" extrusionOk="0">
                  <a:moveTo>
                    <a:pt x="11137" y="3375"/>
                  </a:moveTo>
                  <a:cubicBezTo>
                    <a:pt x="11137" y="2688"/>
                    <a:pt x="11137" y="2000"/>
                    <a:pt x="11501" y="1312"/>
                  </a:cubicBezTo>
                  <a:cubicBezTo>
                    <a:pt x="11865" y="624"/>
                    <a:pt x="12593" y="-64"/>
                    <a:pt x="12957" y="5"/>
                  </a:cubicBezTo>
                  <a:cubicBezTo>
                    <a:pt x="13321" y="74"/>
                    <a:pt x="13321" y="899"/>
                    <a:pt x="11865" y="3375"/>
                  </a:cubicBezTo>
                  <a:cubicBezTo>
                    <a:pt x="10409" y="5852"/>
                    <a:pt x="7496" y="9979"/>
                    <a:pt x="5312" y="12868"/>
                  </a:cubicBezTo>
                  <a:cubicBezTo>
                    <a:pt x="3128" y="15758"/>
                    <a:pt x="1672" y="17409"/>
                    <a:pt x="822" y="18647"/>
                  </a:cubicBezTo>
                  <a:cubicBezTo>
                    <a:pt x="-27" y="19885"/>
                    <a:pt x="-270" y="20711"/>
                    <a:pt x="337" y="21123"/>
                  </a:cubicBezTo>
                  <a:cubicBezTo>
                    <a:pt x="943" y="21536"/>
                    <a:pt x="2400" y="21536"/>
                    <a:pt x="5555" y="21054"/>
                  </a:cubicBezTo>
                  <a:cubicBezTo>
                    <a:pt x="8710" y="20573"/>
                    <a:pt x="13564" y="19610"/>
                    <a:pt x="16476" y="18784"/>
                  </a:cubicBezTo>
                  <a:cubicBezTo>
                    <a:pt x="19388" y="17959"/>
                    <a:pt x="20359" y="17271"/>
                    <a:pt x="21330" y="165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5764577" y="2514600"/>
              <a:ext cx="13923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3308"/>
                    <a:pt x="1783" y="6616"/>
                    <a:pt x="240" y="10216"/>
                  </a:cubicBezTo>
                  <a:cubicBezTo>
                    <a:pt x="-1303" y="13816"/>
                    <a:pt x="4868" y="17708"/>
                    <a:pt x="110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5892799" y="2584450"/>
              <a:ext cx="1524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6172199" y="2468930"/>
              <a:ext cx="78645" cy="242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520" fill="norm" stroke="1" extrusionOk="0">
                  <a:moveTo>
                    <a:pt x="20463" y="3489"/>
                  </a:moveTo>
                  <a:cubicBezTo>
                    <a:pt x="21032" y="2550"/>
                    <a:pt x="21600" y="1610"/>
                    <a:pt x="20463" y="953"/>
                  </a:cubicBezTo>
                  <a:cubicBezTo>
                    <a:pt x="19326" y="296"/>
                    <a:pt x="16484" y="-80"/>
                    <a:pt x="13926" y="14"/>
                  </a:cubicBezTo>
                  <a:cubicBezTo>
                    <a:pt x="11368" y="108"/>
                    <a:pt x="9095" y="671"/>
                    <a:pt x="7105" y="2268"/>
                  </a:cubicBezTo>
                  <a:cubicBezTo>
                    <a:pt x="5116" y="3864"/>
                    <a:pt x="3411" y="6494"/>
                    <a:pt x="5400" y="8936"/>
                  </a:cubicBezTo>
                  <a:cubicBezTo>
                    <a:pt x="7389" y="11377"/>
                    <a:pt x="13074" y="13631"/>
                    <a:pt x="15916" y="15322"/>
                  </a:cubicBezTo>
                  <a:cubicBezTo>
                    <a:pt x="18758" y="17012"/>
                    <a:pt x="18758" y="18139"/>
                    <a:pt x="15632" y="19078"/>
                  </a:cubicBezTo>
                  <a:cubicBezTo>
                    <a:pt x="12505" y="20017"/>
                    <a:pt x="6253" y="20769"/>
                    <a:pt x="0" y="215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6311899" y="2546350"/>
              <a:ext cx="190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6349999" y="2400300"/>
              <a:ext cx="254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6456024" y="2150206"/>
              <a:ext cx="592006" cy="544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79" fill="norm" stroke="1" extrusionOk="0">
                  <a:moveTo>
                    <a:pt x="4451" y="16296"/>
                  </a:moveTo>
                  <a:cubicBezTo>
                    <a:pt x="4451" y="15881"/>
                    <a:pt x="4451" y="15465"/>
                    <a:pt x="4413" y="14967"/>
                  </a:cubicBezTo>
                  <a:cubicBezTo>
                    <a:pt x="4374" y="14468"/>
                    <a:pt x="4297" y="13887"/>
                    <a:pt x="4067" y="13555"/>
                  </a:cubicBezTo>
                  <a:cubicBezTo>
                    <a:pt x="3836" y="13222"/>
                    <a:pt x="3452" y="13139"/>
                    <a:pt x="2760" y="14095"/>
                  </a:cubicBezTo>
                  <a:cubicBezTo>
                    <a:pt x="2068" y="15050"/>
                    <a:pt x="1069" y="17044"/>
                    <a:pt x="531" y="18456"/>
                  </a:cubicBezTo>
                  <a:cubicBezTo>
                    <a:pt x="-7" y="19868"/>
                    <a:pt x="-84" y="20699"/>
                    <a:pt x="70" y="21115"/>
                  </a:cubicBezTo>
                  <a:cubicBezTo>
                    <a:pt x="223" y="21530"/>
                    <a:pt x="608" y="21530"/>
                    <a:pt x="1453" y="20575"/>
                  </a:cubicBezTo>
                  <a:cubicBezTo>
                    <a:pt x="2299" y="19619"/>
                    <a:pt x="3606" y="17708"/>
                    <a:pt x="4567" y="15465"/>
                  </a:cubicBezTo>
                  <a:cubicBezTo>
                    <a:pt x="5527" y="13222"/>
                    <a:pt x="6142" y="10647"/>
                    <a:pt x="6488" y="8819"/>
                  </a:cubicBezTo>
                  <a:cubicBezTo>
                    <a:pt x="6834" y="6992"/>
                    <a:pt x="6911" y="5912"/>
                    <a:pt x="6949" y="4998"/>
                  </a:cubicBezTo>
                  <a:cubicBezTo>
                    <a:pt x="6988" y="4084"/>
                    <a:pt x="6988" y="3336"/>
                    <a:pt x="6873" y="3128"/>
                  </a:cubicBezTo>
                  <a:cubicBezTo>
                    <a:pt x="6757" y="2921"/>
                    <a:pt x="6527" y="3253"/>
                    <a:pt x="6181" y="4665"/>
                  </a:cubicBezTo>
                  <a:cubicBezTo>
                    <a:pt x="5835" y="6078"/>
                    <a:pt x="5374" y="8570"/>
                    <a:pt x="5335" y="11021"/>
                  </a:cubicBezTo>
                  <a:cubicBezTo>
                    <a:pt x="5297" y="13472"/>
                    <a:pt x="5681" y="15881"/>
                    <a:pt x="6027" y="17252"/>
                  </a:cubicBezTo>
                  <a:cubicBezTo>
                    <a:pt x="6373" y="18622"/>
                    <a:pt x="6680" y="18955"/>
                    <a:pt x="7065" y="19162"/>
                  </a:cubicBezTo>
                  <a:cubicBezTo>
                    <a:pt x="7449" y="19370"/>
                    <a:pt x="7910" y="19453"/>
                    <a:pt x="8448" y="18913"/>
                  </a:cubicBezTo>
                  <a:cubicBezTo>
                    <a:pt x="8986" y="18373"/>
                    <a:pt x="9601" y="17210"/>
                    <a:pt x="9986" y="16379"/>
                  </a:cubicBezTo>
                  <a:cubicBezTo>
                    <a:pt x="10370" y="15548"/>
                    <a:pt x="10524" y="15050"/>
                    <a:pt x="10601" y="14427"/>
                  </a:cubicBezTo>
                  <a:cubicBezTo>
                    <a:pt x="10678" y="13804"/>
                    <a:pt x="10678" y="13056"/>
                    <a:pt x="10524" y="12807"/>
                  </a:cubicBezTo>
                  <a:cubicBezTo>
                    <a:pt x="10370" y="12558"/>
                    <a:pt x="10063" y="12807"/>
                    <a:pt x="9678" y="13638"/>
                  </a:cubicBezTo>
                  <a:cubicBezTo>
                    <a:pt x="9294" y="14468"/>
                    <a:pt x="8833" y="15881"/>
                    <a:pt x="8756" y="17127"/>
                  </a:cubicBezTo>
                  <a:cubicBezTo>
                    <a:pt x="8679" y="18373"/>
                    <a:pt x="8986" y="19453"/>
                    <a:pt x="9794" y="19993"/>
                  </a:cubicBezTo>
                  <a:cubicBezTo>
                    <a:pt x="10601" y="20533"/>
                    <a:pt x="11907" y="20533"/>
                    <a:pt x="13253" y="19785"/>
                  </a:cubicBezTo>
                  <a:cubicBezTo>
                    <a:pt x="14598" y="19038"/>
                    <a:pt x="15981" y="17542"/>
                    <a:pt x="16827" y="16545"/>
                  </a:cubicBezTo>
                  <a:cubicBezTo>
                    <a:pt x="17673" y="15548"/>
                    <a:pt x="17980" y="15050"/>
                    <a:pt x="18211" y="14593"/>
                  </a:cubicBezTo>
                  <a:cubicBezTo>
                    <a:pt x="18441" y="14136"/>
                    <a:pt x="18595" y="13721"/>
                    <a:pt x="18441" y="13638"/>
                  </a:cubicBezTo>
                  <a:cubicBezTo>
                    <a:pt x="18288" y="13555"/>
                    <a:pt x="17826" y="13804"/>
                    <a:pt x="17173" y="14676"/>
                  </a:cubicBezTo>
                  <a:cubicBezTo>
                    <a:pt x="16520" y="15548"/>
                    <a:pt x="15674" y="17044"/>
                    <a:pt x="15251" y="17999"/>
                  </a:cubicBezTo>
                  <a:cubicBezTo>
                    <a:pt x="14828" y="18955"/>
                    <a:pt x="14828" y="19370"/>
                    <a:pt x="14905" y="19785"/>
                  </a:cubicBezTo>
                  <a:cubicBezTo>
                    <a:pt x="14982" y="20201"/>
                    <a:pt x="15136" y="20616"/>
                    <a:pt x="15443" y="20824"/>
                  </a:cubicBezTo>
                  <a:cubicBezTo>
                    <a:pt x="15751" y="21032"/>
                    <a:pt x="16212" y="21032"/>
                    <a:pt x="16827" y="20408"/>
                  </a:cubicBezTo>
                  <a:cubicBezTo>
                    <a:pt x="17442" y="19785"/>
                    <a:pt x="18211" y="18539"/>
                    <a:pt x="18979" y="16462"/>
                  </a:cubicBezTo>
                  <a:cubicBezTo>
                    <a:pt x="19748" y="14385"/>
                    <a:pt x="20517" y="11478"/>
                    <a:pt x="20939" y="8944"/>
                  </a:cubicBezTo>
                  <a:cubicBezTo>
                    <a:pt x="21362" y="6410"/>
                    <a:pt x="21439" y="4250"/>
                    <a:pt x="21478" y="2921"/>
                  </a:cubicBezTo>
                  <a:cubicBezTo>
                    <a:pt x="21516" y="1592"/>
                    <a:pt x="21516" y="1093"/>
                    <a:pt x="21362" y="678"/>
                  </a:cubicBezTo>
                  <a:cubicBezTo>
                    <a:pt x="21209" y="262"/>
                    <a:pt x="20901" y="-70"/>
                    <a:pt x="20555" y="13"/>
                  </a:cubicBezTo>
                  <a:cubicBezTo>
                    <a:pt x="20209" y="96"/>
                    <a:pt x="19825" y="595"/>
                    <a:pt x="19402" y="2090"/>
                  </a:cubicBezTo>
                  <a:cubicBezTo>
                    <a:pt x="18979" y="3585"/>
                    <a:pt x="18518" y="6078"/>
                    <a:pt x="18364" y="8612"/>
                  </a:cubicBezTo>
                  <a:cubicBezTo>
                    <a:pt x="18211" y="11145"/>
                    <a:pt x="18364" y="13721"/>
                    <a:pt x="18787" y="15382"/>
                  </a:cubicBezTo>
                  <a:cubicBezTo>
                    <a:pt x="19210" y="17044"/>
                    <a:pt x="19902" y="17792"/>
                    <a:pt x="20594" y="185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7404894" y="2136151"/>
              <a:ext cx="215107" cy="54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57" fill="norm" stroke="1" extrusionOk="0">
                  <a:moveTo>
                    <a:pt x="16439" y="14548"/>
                  </a:moveTo>
                  <a:cubicBezTo>
                    <a:pt x="15380" y="14217"/>
                    <a:pt x="14321" y="13886"/>
                    <a:pt x="11780" y="14341"/>
                  </a:cubicBezTo>
                  <a:cubicBezTo>
                    <a:pt x="9239" y="14796"/>
                    <a:pt x="5215" y="16038"/>
                    <a:pt x="2992" y="16989"/>
                  </a:cubicBezTo>
                  <a:cubicBezTo>
                    <a:pt x="768" y="17941"/>
                    <a:pt x="345" y="18603"/>
                    <a:pt x="133" y="19265"/>
                  </a:cubicBezTo>
                  <a:cubicBezTo>
                    <a:pt x="-79" y="19927"/>
                    <a:pt x="-79" y="20589"/>
                    <a:pt x="450" y="20962"/>
                  </a:cubicBezTo>
                  <a:cubicBezTo>
                    <a:pt x="980" y="21334"/>
                    <a:pt x="2039" y="21417"/>
                    <a:pt x="4050" y="20838"/>
                  </a:cubicBezTo>
                  <a:cubicBezTo>
                    <a:pt x="6062" y="20258"/>
                    <a:pt x="9027" y="19017"/>
                    <a:pt x="11568" y="16783"/>
                  </a:cubicBezTo>
                  <a:cubicBezTo>
                    <a:pt x="14109" y="14548"/>
                    <a:pt x="16227" y="11320"/>
                    <a:pt x="17392" y="8714"/>
                  </a:cubicBezTo>
                  <a:cubicBezTo>
                    <a:pt x="18556" y="6107"/>
                    <a:pt x="18768" y="4120"/>
                    <a:pt x="18768" y="2672"/>
                  </a:cubicBezTo>
                  <a:cubicBezTo>
                    <a:pt x="18768" y="1224"/>
                    <a:pt x="18556" y="314"/>
                    <a:pt x="18239" y="65"/>
                  </a:cubicBezTo>
                  <a:cubicBezTo>
                    <a:pt x="17921" y="-183"/>
                    <a:pt x="17497" y="231"/>
                    <a:pt x="16756" y="2010"/>
                  </a:cubicBezTo>
                  <a:cubicBezTo>
                    <a:pt x="16015" y="3789"/>
                    <a:pt x="14956" y="6934"/>
                    <a:pt x="14850" y="9665"/>
                  </a:cubicBezTo>
                  <a:cubicBezTo>
                    <a:pt x="14745" y="12396"/>
                    <a:pt x="15592" y="14714"/>
                    <a:pt x="16862" y="16203"/>
                  </a:cubicBezTo>
                  <a:cubicBezTo>
                    <a:pt x="18133" y="17693"/>
                    <a:pt x="19827" y="18355"/>
                    <a:pt x="21521" y="190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7670799" y="2444750"/>
              <a:ext cx="317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7696199" y="23495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7763908" y="2408130"/>
              <a:ext cx="154543" cy="195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209" fill="norm" stroke="1" extrusionOk="0">
                  <a:moveTo>
                    <a:pt x="1155" y="9490"/>
                  </a:moveTo>
                  <a:cubicBezTo>
                    <a:pt x="3747" y="7881"/>
                    <a:pt x="6339" y="6273"/>
                    <a:pt x="8355" y="4549"/>
                  </a:cubicBezTo>
                  <a:cubicBezTo>
                    <a:pt x="10371" y="2826"/>
                    <a:pt x="11811" y="988"/>
                    <a:pt x="11811" y="298"/>
                  </a:cubicBezTo>
                  <a:cubicBezTo>
                    <a:pt x="11811" y="-391"/>
                    <a:pt x="10371" y="69"/>
                    <a:pt x="8067" y="2137"/>
                  </a:cubicBezTo>
                  <a:cubicBezTo>
                    <a:pt x="5763" y="4205"/>
                    <a:pt x="2595" y="7881"/>
                    <a:pt x="1011" y="11328"/>
                  </a:cubicBezTo>
                  <a:cubicBezTo>
                    <a:pt x="-573" y="14775"/>
                    <a:pt x="-573" y="17992"/>
                    <a:pt x="3027" y="19600"/>
                  </a:cubicBezTo>
                  <a:cubicBezTo>
                    <a:pt x="6627" y="21209"/>
                    <a:pt x="13827" y="21209"/>
                    <a:pt x="21027" y="212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7899399" y="2647950"/>
              <a:ext cx="1206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8263938" y="2430657"/>
              <a:ext cx="238713" cy="20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601" fill="norm" stroke="1" extrusionOk="0">
                  <a:moveTo>
                    <a:pt x="2025" y="10940"/>
                  </a:moveTo>
                  <a:cubicBezTo>
                    <a:pt x="3715" y="9245"/>
                    <a:pt x="5406" y="7551"/>
                    <a:pt x="6533" y="6281"/>
                  </a:cubicBezTo>
                  <a:cubicBezTo>
                    <a:pt x="7660" y="5010"/>
                    <a:pt x="8223" y="4163"/>
                    <a:pt x="8505" y="3104"/>
                  </a:cubicBezTo>
                  <a:cubicBezTo>
                    <a:pt x="8786" y="2045"/>
                    <a:pt x="8786" y="775"/>
                    <a:pt x="8317" y="245"/>
                  </a:cubicBezTo>
                  <a:cubicBezTo>
                    <a:pt x="7847" y="-284"/>
                    <a:pt x="6908" y="-72"/>
                    <a:pt x="5312" y="2045"/>
                  </a:cubicBezTo>
                  <a:cubicBezTo>
                    <a:pt x="3715" y="4163"/>
                    <a:pt x="1461" y="8187"/>
                    <a:pt x="522" y="11575"/>
                  </a:cubicBezTo>
                  <a:cubicBezTo>
                    <a:pt x="-417" y="14963"/>
                    <a:pt x="-41" y="17716"/>
                    <a:pt x="1273" y="19304"/>
                  </a:cubicBezTo>
                  <a:cubicBezTo>
                    <a:pt x="2588" y="20892"/>
                    <a:pt x="4842" y="21316"/>
                    <a:pt x="8317" y="18881"/>
                  </a:cubicBezTo>
                  <a:cubicBezTo>
                    <a:pt x="11792" y="16445"/>
                    <a:pt x="16487" y="11151"/>
                    <a:pt x="21183" y="58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8511116" y="2159000"/>
              <a:ext cx="86785" cy="42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10537" y="0"/>
                  </a:moveTo>
                  <a:cubicBezTo>
                    <a:pt x="7376" y="3086"/>
                    <a:pt x="4215" y="6171"/>
                    <a:pt x="2371" y="9470"/>
                  </a:cubicBezTo>
                  <a:cubicBezTo>
                    <a:pt x="527" y="12768"/>
                    <a:pt x="0" y="16280"/>
                    <a:pt x="0" y="18301"/>
                  </a:cubicBezTo>
                  <a:cubicBezTo>
                    <a:pt x="0" y="20323"/>
                    <a:pt x="527" y="20855"/>
                    <a:pt x="2107" y="21174"/>
                  </a:cubicBezTo>
                  <a:cubicBezTo>
                    <a:pt x="3688" y="21494"/>
                    <a:pt x="6322" y="21600"/>
                    <a:pt x="9746" y="21174"/>
                  </a:cubicBezTo>
                  <a:cubicBezTo>
                    <a:pt x="13171" y="20749"/>
                    <a:pt x="17385" y="19791"/>
                    <a:pt x="21600" y="188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8584931" y="2370373"/>
              <a:ext cx="87069" cy="26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319" fill="norm" stroke="1" extrusionOk="0">
                  <a:moveTo>
                    <a:pt x="18147" y="2938"/>
                  </a:moveTo>
                  <a:cubicBezTo>
                    <a:pt x="17645" y="1909"/>
                    <a:pt x="17142" y="881"/>
                    <a:pt x="15384" y="366"/>
                  </a:cubicBezTo>
                  <a:cubicBezTo>
                    <a:pt x="13626" y="-148"/>
                    <a:pt x="10612" y="-148"/>
                    <a:pt x="7347" y="538"/>
                  </a:cubicBezTo>
                  <a:cubicBezTo>
                    <a:pt x="4082" y="1223"/>
                    <a:pt x="566" y="2595"/>
                    <a:pt x="63" y="4566"/>
                  </a:cubicBezTo>
                  <a:cubicBezTo>
                    <a:pt x="-439" y="6538"/>
                    <a:pt x="2073" y="9109"/>
                    <a:pt x="6091" y="11595"/>
                  </a:cubicBezTo>
                  <a:cubicBezTo>
                    <a:pt x="10110" y="14081"/>
                    <a:pt x="15635" y="16481"/>
                    <a:pt x="18398" y="18109"/>
                  </a:cubicBezTo>
                  <a:cubicBezTo>
                    <a:pt x="21161" y="19738"/>
                    <a:pt x="21161" y="20595"/>
                    <a:pt x="19654" y="21023"/>
                  </a:cubicBezTo>
                  <a:cubicBezTo>
                    <a:pt x="18147" y="21452"/>
                    <a:pt x="15133" y="21452"/>
                    <a:pt x="12119" y="20766"/>
                  </a:cubicBezTo>
                  <a:cubicBezTo>
                    <a:pt x="9105" y="20081"/>
                    <a:pt x="6091" y="18709"/>
                    <a:pt x="4584" y="17509"/>
                  </a:cubicBezTo>
                  <a:cubicBezTo>
                    <a:pt x="3077" y="16309"/>
                    <a:pt x="3077" y="15281"/>
                    <a:pt x="3077" y="142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8723590" y="2402726"/>
              <a:ext cx="204510" cy="187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218" fill="norm" stroke="1" extrusionOk="0">
                  <a:moveTo>
                    <a:pt x="4062" y="11245"/>
                  </a:moveTo>
                  <a:cubicBezTo>
                    <a:pt x="6462" y="9565"/>
                    <a:pt x="8862" y="7885"/>
                    <a:pt x="10389" y="6565"/>
                  </a:cubicBezTo>
                  <a:cubicBezTo>
                    <a:pt x="11916" y="5245"/>
                    <a:pt x="12571" y="4285"/>
                    <a:pt x="12789" y="3205"/>
                  </a:cubicBezTo>
                  <a:cubicBezTo>
                    <a:pt x="13007" y="2125"/>
                    <a:pt x="12789" y="925"/>
                    <a:pt x="12135" y="325"/>
                  </a:cubicBezTo>
                  <a:cubicBezTo>
                    <a:pt x="11480" y="-275"/>
                    <a:pt x="10389" y="-275"/>
                    <a:pt x="8207" y="2365"/>
                  </a:cubicBezTo>
                  <a:cubicBezTo>
                    <a:pt x="6025" y="5005"/>
                    <a:pt x="2753" y="10285"/>
                    <a:pt x="1116" y="13885"/>
                  </a:cubicBezTo>
                  <a:cubicBezTo>
                    <a:pt x="-520" y="17485"/>
                    <a:pt x="-520" y="19405"/>
                    <a:pt x="2207" y="20365"/>
                  </a:cubicBezTo>
                  <a:cubicBezTo>
                    <a:pt x="4935" y="21325"/>
                    <a:pt x="10389" y="21325"/>
                    <a:pt x="13989" y="21085"/>
                  </a:cubicBezTo>
                  <a:cubicBezTo>
                    <a:pt x="17589" y="20845"/>
                    <a:pt x="19335" y="20365"/>
                    <a:pt x="21080" y="19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9302749" y="2438400"/>
              <a:ext cx="165101" cy="188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5339"/>
                    <a:pt x="7754" y="10679"/>
                    <a:pt x="9692" y="13955"/>
                  </a:cubicBezTo>
                  <a:cubicBezTo>
                    <a:pt x="11631" y="17231"/>
                    <a:pt x="11631" y="18445"/>
                    <a:pt x="11077" y="19537"/>
                  </a:cubicBezTo>
                  <a:cubicBezTo>
                    <a:pt x="10523" y="20629"/>
                    <a:pt x="9415" y="21600"/>
                    <a:pt x="8169" y="21600"/>
                  </a:cubicBezTo>
                  <a:cubicBezTo>
                    <a:pt x="6923" y="21600"/>
                    <a:pt x="5538" y="20629"/>
                    <a:pt x="4846" y="17838"/>
                  </a:cubicBezTo>
                  <a:cubicBezTo>
                    <a:pt x="4154" y="15047"/>
                    <a:pt x="4154" y="10436"/>
                    <a:pt x="5815" y="7645"/>
                  </a:cubicBezTo>
                  <a:cubicBezTo>
                    <a:pt x="7477" y="4854"/>
                    <a:pt x="10800" y="3883"/>
                    <a:pt x="13708" y="3640"/>
                  </a:cubicBezTo>
                  <a:cubicBezTo>
                    <a:pt x="16615" y="3398"/>
                    <a:pt x="19108" y="3883"/>
                    <a:pt x="21600" y="43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9467814" y="2463800"/>
              <a:ext cx="79503" cy="13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022" fill="norm" stroke="1" extrusionOk="0">
                  <a:moveTo>
                    <a:pt x="11640" y="5982"/>
                  </a:moveTo>
                  <a:cubicBezTo>
                    <a:pt x="9978" y="4652"/>
                    <a:pt x="8317" y="3323"/>
                    <a:pt x="6655" y="3323"/>
                  </a:cubicBezTo>
                  <a:cubicBezTo>
                    <a:pt x="4993" y="3323"/>
                    <a:pt x="3332" y="4652"/>
                    <a:pt x="1947" y="6314"/>
                  </a:cubicBezTo>
                  <a:cubicBezTo>
                    <a:pt x="563" y="7975"/>
                    <a:pt x="-545" y="9969"/>
                    <a:pt x="286" y="12628"/>
                  </a:cubicBezTo>
                  <a:cubicBezTo>
                    <a:pt x="1117" y="15286"/>
                    <a:pt x="3886" y="18609"/>
                    <a:pt x="6655" y="20105"/>
                  </a:cubicBezTo>
                  <a:cubicBezTo>
                    <a:pt x="9424" y="21600"/>
                    <a:pt x="12193" y="21268"/>
                    <a:pt x="14963" y="19108"/>
                  </a:cubicBezTo>
                  <a:cubicBezTo>
                    <a:pt x="17732" y="16948"/>
                    <a:pt x="20501" y="12960"/>
                    <a:pt x="20778" y="10302"/>
                  </a:cubicBezTo>
                  <a:cubicBezTo>
                    <a:pt x="21055" y="7643"/>
                    <a:pt x="18840" y="6314"/>
                    <a:pt x="18286" y="4818"/>
                  </a:cubicBezTo>
                  <a:cubicBezTo>
                    <a:pt x="17732" y="3323"/>
                    <a:pt x="18840" y="1662"/>
                    <a:pt x="1994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9626599" y="2305050"/>
              <a:ext cx="3175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67"/>
                    <a:pt x="7200" y="10133"/>
                    <a:pt x="3600" y="13733"/>
                  </a:cubicBezTo>
                  <a:cubicBezTo>
                    <a:pt x="0" y="17333"/>
                    <a:pt x="0" y="1946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9757272" y="2266950"/>
              <a:ext cx="21728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515"/>
                    <a:pt x="4448" y="9031"/>
                    <a:pt x="1502" y="12631"/>
                  </a:cubicBezTo>
                  <a:cubicBezTo>
                    <a:pt x="-1443" y="16231"/>
                    <a:pt x="521" y="18915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10065113" y="2395226"/>
              <a:ext cx="133255" cy="25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494" fill="norm" stroke="1" extrusionOk="0">
                  <a:moveTo>
                    <a:pt x="940" y="5689"/>
                  </a:moveTo>
                  <a:cubicBezTo>
                    <a:pt x="276" y="4284"/>
                    <a:pt x="-389" y="2879"/>
                    <a:pt x="276" y="1914"/>
                  </a:cubicBezTo>
                  <a:cubicBezTo>
                    <a:pt x="940" y="948"/>
                    <a:pt x="2934" y="421"/>
                    <a:pt x="6091" y="157"/>
                  </a:cubicBezTo>
                  <a:cubicBezTo>
                    <a:pt x="9248" y="-106"/>
                    <a:pt x="13568" y="-106"/>
                    <a:pt x="16559" y="684"/>
                  </a:cubicBezTo>
                  <a:cubicBezTo>
                    <a:pt x="19549" y="1474"/>
                    <a:pt x="21211" y="3055"/>
                    <a:pt x="20879" y="4635"/>
                  </a:cubicBezTo>
                  <a:cubicBezTo>
                    <a:pt x="20546" y="6216"/>
                    <a:pt x="18220" y="7796"/>
                    <a:pt x="15728" y="8938"/>
                  </a:cubicBezTo>
                  <a:cubicBezTo>
                    <a:pt x="13236" y="10079"/>
                    <a:pt x="10577" y="10782"/>
                    <a:pt x="10079" y="11309"/>
                  </a:cubicBezTo>
                  <a:cubicBezTo>
                    <a:pt x="9580" y="11835"/>
                    <a:pt x="11242" y="12187"/>
                    <a:pt x="12737" y="12626"/>
                  </a:cubicBezTo>
                  <a:cubicBezTo>
                    <a:pt x="14233" y="13065"/>
                    <a:pt x="15562" y="13592"/>
                    <a:pt x="16559" y="14645"/>
                  </a:cubicBezTo>
                  <a:cubicBezTo>
                    <a:pt x="17556" y="15699"/>
                    <a:pt x="18220" y="17279"/>
                    <a:pt x="16559" y="18509"/>
                  </a:cubicBezTo>
                  <a:cubicBezTo>
                    <a:pt x="14897" y="19738"/>
                    <a:pt x="10909" y="20616"/>
                    <a:pt x="6922" y="214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10261599" y="2520950"/>
              <a:ext cx="1206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4400"/>
                    <a:pt x="7579" y="7200"/>
                    <a:pt x="11179" y="3600"/>
                  </a:cubicBezTo>
                  <a:cubicBezTo>
                    <a:pt x="14779" y="0"/>
                    <a:pt x="1818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10426699" y="2446072"/>
              <a:ext cx="65278" cy="17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242" fill="norm" stroke="1" extrusionOk="0">
                  <a:moveTo>
                    <a:pt x="18225" y="3786"/>
                  </a:moveTo>
                  <a:cubicBezTo>
                    <a:pt x="16200" y="2469"/>
                    <a:pt x="14175" y="1152"/>
                    <a:pt x="10800" y="494"/>
                  </a:cubicBezTo>
                  <a:cubicBezTo>
                    <a:pt x="7425" y="-165"/>
                    <a:pt x="2700" y="-165"/>
                    <a:pt x="1350" y="494"/>
                  </a:cubicBezTo>
                  <a:cubicBezTo>
                    <a:pt x="0" y="1152"/>
                    <a:pt x="2025" y="2469"/>
                    <a:pt x="5737" y="4313"/>
                  </a:cubicBezTo>
                  <a:cubicBezTo>
                    <a:pt x="9450" y="6157"/>
                    <a:pt x="14850" y="8528"/>
                    <a:pt x="17887" y="11030"/>
                  </a:cubicBezTo>
                  <a:cubicBezTo>
                    <a:pt x="20925" y="13533"/>
                    <a:pt x="21600" y="16167"/>
                    <a:pt x="19912" y="18011"/>
                  </a:cubicBezTo>
                  <a:cubicBezTo>
                    <a:pt x="18225" y="19855"/>
                    <a:pt x="14175" y="20908"/>
                    <a:pt x="10462" y="21172"/>
                  </a:cubicBezTo>
                  <a:cubicBezTo>
                    <a:pt x="6750" y="21435"/>
                    <a:pt x="3375" y="20908"/>
                    <a:pt x="0" y="203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10540999" y="2508250"/>
              <a:ext cx="1" cy="952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10591799" y="2414160"/>
              <a:ext cx="25401" cy="4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0" fill="norm" stroke="1" extrusionOk="0">
                  <a:moveTo>
                    <a:pt x="0" y="20080"/>
                  </a:moveTo>
                  <a:cubicBezTo>
                    <a:pt x="0" y="11244"/>
                    <a:pt x="0" y="2407"/>
                    <a:pt x="3600" y="444"/>
                  </a:cubicBezTo>
                  <a:cubicBezTo>
                    <a:pt x="7200" y="-1520"/>
                    <a:pt x="14400" y="3389"/>
                    <a:pt x="21600" y="8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10612966" y="2263650"/>
              <a:ext cx="440672" cy="36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272" fill="norm" stroke="1" extrusionOk="0">
                  <a:moveTo>
                    <a:pt x="4857" y="14428"/>
                  </a:moveTo>
                  <a:cubicBezTo>
                    <a:pt x="4651" y="13804"/>
                    <a:pt x="4444" y="13180"/>
                    <a:pt x="3979" y="12805"/>
                  </a:cubicBezTo>
                  <a:cubicBezTo>
                    <a:pt x="3514" y="12430"/>
                    <a:pt x="2790" y="12306"/>
                    <a:pt x="2119" y="13055"/>
                  </a:cubicBezTo>
                  <a:cubicBezTo>
                    <a:pt x="1447" y="13804"/>
                    <a:pt x="827" y="15427"/>
                    <a:pt x="465" y="16551"/>
                  </a:cubicBezTo>
                  <a:cubicBezTo>
                    <a:pt x="103" y="17674"/>
                    <a:pt x="0" y="18299"/>
                    <a:pt x="0" y="18985"/>
                  </a:cubicBezTo>
                  <a:cubicBezTo>
                    <a:pt x="0" y="19672"/>
                    <a:pt x="103" y="20421"/>
                    <a:pt x="413" y="20608"/>
                  </a:cubicBezTo>
                  <a:cubicBezTo>
                    <a:pt x="723" y="20796"/>
                    <a:pt x="1240" y="20421"/>
                    <a:pt x="2119" y="18423"/>
                  </a:cubicBezTo>
                  <a:cubicBezTo>
                    <a:pt x="2997" y="16426"/>
                    <a:pt x="4237" y="12805"/>
                    <a:pt x="5064" y="10058"/>
                  </a:cubicBezTo>
                  <a:cubicBezTo>
                    <a:pt x="5891" y="7311"/>
                    <a:pt x="6304" y="5438"/>
                    <a:pt x="6614" y="4128"/>
                  </a:cubicBezTo>
                  <a:cubicBezTo>
                    <a:pt x="6924" y="2817"/>
                    <a:pt x="7131" y="2067"/>
                    <a:pt x="6976" y="1755"/>
                  </a:cubicBezTo>
                  <a:cubicBezTo>
                    <a:pt x="6821" y="1443"/>
                    <a:pt x="6304" y="1568"/>
                    <a:pt x="5684" y="2941"/>
                  </a:cubicBezTo>
                  <a:cubicBezTo>
                    <a:pt x="5064" y="4315"/>
                    <a:pt x="4341" y="6937"/>
                    <a:pt x="3979" y="9247"/>
                  </a:cubicBezTo>
                  <a:cubicBezTo>
                    <a:pt x="3617" y="11556"/>
                    <a:pt x="3617" y="13554"/>
                    <a:pt x="3617" y="14990"/>
                  </a:cubicBezTo>
                  <a:cubicBezTo>
                    <a:pt x="3617" y="16426"/>
                    <a:pt x="3617" y="17300"/>
                    <a:pt x="3824" y="17924"/>
                  </a:cubicBezTo>
                  <a:cubicBezTo>
                    <a:pt x="4031" y="18548"/>
                    <a:pt x="4444" y="18923"/>
                    <a:pt x="4961" y="18985"/>
                  </a:cubicBezTo>
                  <a:cubicBezTo>
                    <a:pt x="5478" y="19048"/>
                    <a:pt x="6098" y="18798"/>
                    <a:pt x="7028" y="17737"/>
                  </a:cubicBezTo>
                  <a:cubicBezTo>
                    <a:pt x="7958" y="16675"/>
                    <a:pt x="9198" y="14803"/>
                    <a:pt x="9870" y="13554"/>
                  </a:cubicBezTo>
                  <a:cubicBezTo>
                    <a:pt x="10542" y="12306"/>
                    <a:pt x="10645" y="11681"/>
                    <a:pt x="10387" y="11494"/>
                  </a:cubicBezTo>
                  <a:cubicBezTo>
                    <a:pt x="10128" y="11307"/>
                    <a:pt x="9508" y="11556"/>
                    <a:pt x="9043" y="12118"/>
                  </a:cubicBezTo>
                  <a:cubicBezTo>
                    <a:pt x="8578" y="12680"/>
                    <a:pt x="8268" y="13554"/>
                    <a:pt x="8113" y="14428"/>
                  </a:cubicBezTo>
                  <a:cubicBezTo>
                    <a:pt x="7958" y="15302"/>
                    <a:pt x="7958" y="16176"/>
                    <a:pt x="8113" y="16863"/>
                  </a:cubicBezTo>
                  <a:cubicBezTo>
                    <a:pt x="8268" y="17549"/>
                    <a:pt x="8578" y="18049"/>
                    <a:pt x="9301" y="18423"/>
                  </a:cubicBezTo>
                  <a:cubicBezTo>
                    <a:pt x="10025" y="18798"/>
                    <a:pt x="11162" y="19048"/>
                    <a:pt x="12505" y="18673"/>
                  </a:cubicBezTo>
                  <a:cubicBezTo>
                    <a:pt x="13849" y="18299"/>
                    <a:pt x="15399" y="17300"/>
                    <a:pt x="16381" y="16488"/>
                  </a:cubicBezTo>
                  <a:cubicBezTo>
                    <a:pt x="17363" y="15677"/>
                    <a:pt x="17776" y="15052"/>
                    <a:pt x="17828" y="14428"/>
                  </a:cubicBezTo>
                  <a:cubicBezTo>
                    <a:pt x="17879" y="13804"/>
                    <a:pt x="17569" y="13180"/>
                    <a:pt x="17156" y="12930"/>
                  </a:cubicBezTo>
                  <a:cubicBezTo>
                    <a:pt x="16743" y="12680"/>
                    <a:pt x="16226" y="12805"/>
                    <a:pt x="15657" y="13492"/>
                  </a:cubicBezTo>
                  <a:cubicBezTo>
                    <a:pt x="15089" y="14178"/>
                    <a:pt x="14469" y="15427"/>
                    <a:pt x="14107" y="16551"/>
                  </a:cubicBezTo>
                  <a:cubicBezTo>
                    <a:pt x="13745" y="17674"/>
                    <a:pt x="13642" y="18673"/>
                    <a:pt x="13642" y="19485"/>
                  </a:cubicBezTo>
                  <a:cubicBezTo>
                    <a:pt x="13642" y="20296"/>
                    <a:pt x="13745" y="20921"/>
                    <a:pt x="14107" y="21170"/>
                  </a:cubicBezTo>
                  <a:cubicBezTo>
                    <a:pt x="14469" y="21420"/>
                    <a:pt x="15089" y="21295"/>
                    <a:pt x="16019" y="19797"/>
                  </a:cubicBezTo>
                  <a:cubicBezTo>
                    <a:pt x="16949" y="18299"/>
                    <a:pt x="18189" y="15427"/>
                    <a:pt x="19171" y="12243"/>
                  </a:cubicBezTo>
                  <a:cubicBezTo>
                    <a:pt x="20153" y="9059"/>
                    <a:pt x="20877" y="5563"/>
                    <a:pt x="21238" y="3378"/>
                  </a:cubicBezTo>
                  <a:cubicBezTo>
                    <a:pt x="21600" y="1193"/>
                    <a:pt x="21600" y="319"/>
                    <a:pt x="21290" y="70"/>
                  </a:cubicBezTo>
                  <a:cubicBezTo>
                    <a:pt x="20980" y="-180"/>
                    <a:pt x="20360" y="195"/>
                    <a:pt x="19585" y="1943"/>
                  </a:cubicBezTo>
                  <a:cubicBezTo>
                    <a:pt x="18810" y="3691"/>
                    <a:pt x="17879" y="6812"/>
                    <a:pt x="17621" y="10121"/>
                  </a:cubicBezTo>
                  <a:cubicBezTo>
                    <a:pt x="17363" y="13429"/>
                    <a:pt x="17776" y="16925"/>
                    <a:pt x="18189" y="20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10398478" y="2785533"/>
              <a:ext cx="166599" cy="37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544" fill="norm" stroke="1" extrusionOk="0">
                  <a:moveTo>
                    <a:pt x="17370" y="14400"/>
                  </a:moveTo>
                  <a:cubicBezTo>
                    <a:pt x="16560" y="13546"/>
                    <a:pt x="15750" y="12692"/>
                    <a:pt x="14535" y="12264"/>
                  </a:cubicBezTo>
                  <a:cubicBezTo>
                    <a:pt x="13320" y="11837"/>
                    <a:pt x="11700" y="11837"/>
                    <a:pt x="9270" y="12936"/>
                  </a:cubicBezTo>
                  <a:cubicBezTo>
                    <a:pt x="6840" y="14034"/>
                    <a:pt x="3600" y="16231"/>
                    <a:pt x="1845" y="17695"/>
                  </a:cubicBezTo>
                  <a:cubicBezTo>
                    <a:pt x="90" y="19159"/>
                    <a:pt x="-180" y="19892"/>
                    <a:pt x="90" y="20502"/>
                  </a:cubicBezTo>
                  <a:cubicBezTo>
                    <a:pt x="360" y="21112"/>
                    <a:pt x="1170" y="21600"/>
                    <a:pt x="2250" y="21539"/>
                  </a:cubicBezTo>
                  <a:cubicBezTo>
                    <a:pt x="3330" y="21478"/>
                    <a:pt x="4680" y="20868"/>
                    <a:pt x="7245" y="18549"/>
                  </a:cubicBezTo>
                  <a:cubicBezTo>
                    <a:pt x="9810" y="16231"/>
                    <a:pt x="13590" y="12203"/>
                    <a:pt x="16155" y="9031"/>
                  </a:cubicBezTo>
                  <a:cubicBezTo>
                    <a:pt x="18720" y="5858"/>
                    <a:pt x="20070" y="3539"/>
                    <a:pt x="20745" y="2075"/>
                  </a:cubicBezTo>
                  <a:cubicBezTo>
                    <a:pt x="21420" y="610"/>
                    <a:pt x="21420" y="0"/>
                    <a:pt x="20745" y="0"/>
                  </a:cubicBezTo>
                  <a:cubicBezTo>
                    <a:pt x="20070" y="0"/>
                    <a:pt x="18720" y="610"/>
                    <a:pt x="17505" y="2868"/>
                  </a:cubicBezTo>
                  <a:cubicBezTo>
                    <a:pt x="16290" y="5125"/>
                    <a:pt x="15210" y="9031"/>
                    <a:pt x="15075" y="11776"/>
                  </a:cubicBezTo>
                  <a:cubicBezTo>
                    <a:pt x="14940" y="14522"/>
                    <a:pt x="15750" y="16108"/>
                    <a:pt x="16830" y="17085"/>
                  </a:cubicBezTo>
                  <a:cubicBezTo>
                    <a:pt x="17910" y="18061"/>
                    <a:pt x="19260" y="18427"/>
                    <a:pt x="20610" y="187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10610849" y="3067050"/>
              <a:ext cx="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10648949" y="2946400"/>
              <a:ext cx="12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10662986" y="2980104"/>
              <a:ext cx="195515" cy="19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178" fill="norm" stroke="1" extrusionOk="0">
                  <a:moveTo>
                    <a:pt x="5314" y="8657"/>
                  </a:moveTo>
                  <a:cubicBezTo>
                    <a:pt x="7815" y="6838"/>
                    <a:pt x="10316" y="5019"/>
                    <a:pt x="11680" y="3542"/>
                  </a:cubicBezTo>
                  <a:cubicBezTo>
                    <a:pt x="13044" y="2064"/>
                    <a:pt x="13271" y="927"/>
                    <a:pt x="12817" y="358"/>
                  </a:cubicBezTo>
                  <a:cubicBezTo>
                    <a:pt x="12362" y="-210"/>
                    <a:pt x="11225" y="-210"/>
                    <a:pt x="9179" y="1154"/>
                  </a:cubicBezTo>
                  <a:cubicBezTo>
                    <a:pt x="7133" y="2518"/>
                    <a:pt x="4177" y="5247"/>
                    <a:pt x="2244" y="8203"/>
                  </a:cubicBezTo>
                  <a:cubicBezTo>
                    <a:pt x="311" y="11158"/>
                    <a:pt x="-598" y="14342"/>
                    <a:pt x="425" y="16615"/>
                  </a:cubicBezTo>
                  <a:cubicBezTo>
                    <a:pt x="1448" y="18889"/>
                    <a:pt x="4404" y="20253"/>
                    <a:pt x="8156" y="20822"/>
                  </a:cubicBezTo>
                  <a:cubicBezTo>
                    <a:pt x="11907" y="21390"/>
                    <a:pt x="16455" y="21163"/>
                    <a:pt x="21002" y="209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1254334" y="3297533"/>
              <a:ext cx="242375" cy="41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182" fill="norm" stroke="1" extrusionOk="0">
                  <a:moveTo>
                    <a:pt x="10512" y="7964"/>
                  </a:moveTo>
                  <a:cubicBezTo>
                    <a:pt x="10152" y="7427"/>
                    <a:pt x="9792" y="6889"/>
                    <a:pt x="9342" y="6298"/>
                  </a:cubicBezTo>
                  <a:cubicBezTo>
                    <a:pt x="8892" y="5707"/>
                    <a:pt x="8352" y="5063"/>
                    <a:pt x="7002" y="5224"/>
                  </a:cubicBezTo>
                  <a:cubicBezTo>
                    <a:pt x="5652" y="5385"/>
                    <a:pt x="3492" y="6352"/>
                    <a:pt x="1962" y="8286"/>
                  </a:cubicBezTo>
                  <a:cubicBezTo>
                    <a:pt x="432" y="10221"/>
                    <a:pt x="-468" y="13122"/>
                    <a:pt x="252" y="15164"/>
                  </a:cubicBezTo>
                  <a:cubicBezTo>
                    <a:pt x="972" y="17206"/>
                    <a:pt x="3312" y="18388"/>
                    <a:pt x="6642" y="18173"/>
                  </a:cubicBezTo>
                  <a:cubicBezTo>
                    <a:pt x="9972" y="17958"/>
                    <a:pt x="14292" y="16346"/>
                    <a:pt x="17082" y="13928"/>
                  </a:cubicBezTo>
                  <a:cubicBezTo>
                    <a:pt x="19872" y="11510"/>
                    <a:pt x="21132" y="8286"/>
                    <a:pt x="20412" y="5654"/>
                  </a:cubicBezTo>
                  <a:cubicBezTo>
                    <a:pt x="19692" y="3021"/>
                    <a:pt x="16992" y="979"/>
                    <a:pt x="14292" y="281"/>
                  </a:cubicBezTo>
                  <a:cubicBezTo>
                    <a:pt x="11592" y="-418"/>
                    <a:pt x="8892" y="227"/>
                    <a:pt x="6642" y="1785"/>
                  </a:cubicBezTo>
                  <a:cubicBezTo>
                    <a:pt x="4392" y="3343"/>
                    <a:pt x="2592" y="5815"/>
                    <a:pt x="3312" y="7910"/>
                  </a:cubicBezTo>
                  <a:cubicBezTo>
                    <a:pt x="4032" y="10006"/>
                    <a:pt x="7272" y="11725"/>
                    <a:pt x="10512" y="13391"/>
                  </a:cubicBezTo>
                  <a:cubicBezTo>
                    <a:pt x="13752" y="15057"/>
                    <a:pt x="16992" y="16669"/>
                    <a:pt x="18612" y="17797"/>
                  </a:cubicBezTo>
                  <a:cubicBezTo>
                    <a:pt x="20232" y="18925"/>
                    <a:pt x="20232" y="19570"/>
                    <a:pt x="19872" y="20054"/>
                  </a:cubicBezTo>
                  <a:cubicBezTo>
                    <a:pt x="19512" y="20537"/>
                    <a:pt x="18792" y="20860"/>
                    <a:pt x="18072" y="211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1606550" y="3397250"/>
              <a:ext cx="127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1644650" y="360680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2076450" y="3159424"/>
              <a:ext cx="146037" cy="53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0979" fill="norm" stroke="1" extrusionOk="0">
                  <a:moveTo>
                    <a:pt x="0" y="12122"/>
                  </a:moveTo>
                  <a:cubicBezTo>
                    <a:pt x="913" y="15292"/>
                    <a:pt x="1825" y="18461"/>
                    <a:pt x="2282" y="19962"/>
                  </a:cubicBezTo>
                  <a:cubicBezTo>
                    <a:pt x="2738" y="21463"/>
                    <a:pt x="2738" y="21296"/>
                    <a:pt x="2738" y="19503"/>
                  </a:cubicBezTo>
                  <a:cubicBezTo>
                    <a:pt x="2738" y="17710"/>
                    <a:pt x="2738" y="14291"/>
                    <a:pt x="2738" y="11163"/>
                  </a:cubicBezTo>
                  <a:cubicBezTo>
                    <a:pt x="2738" y="8036"/>
                    <a:pt x="2738" y="5200"/>
                    <a:pt x="3346" y="3366"/>
                  </a:cubicBezTo>
                  <a:cubicBezTo>
                    <a:pt x="3955" y="1531"/>
                    <a:pt x="5172" y="697"/>
                    <a:pt x="6693" y="280"/>
                  </a:cubicBezTo>
                  <a:cubicBezTo>
                    <a:pt x="8214" y="-137"/>
                    <a:pt x="10039" y="-137"/>
                    <a:pt x="12625" y="614"/>
                  </a:cubicBezTo>
                  <a:cubicBezTo>
                    <a:pt x="15211" y="1364"/>
                    <a:pt x="18558" y="2865"/>
                    <a:pt x="20079" y="4617"/>
                  </a:cubicBezTo>
                  <a:cubicBezTo>
                    <a:pt x="21600" y="6368"/>
                    <a:pt x="21296" y="8370"/>
                    <a:pt x="18558" y="9871"/>
                  </a:cubicBezTo>
                  <a:cubicBezTo>
                    <a:pt x="15820" y="11372"/>
                    <a:pt x="10648" y="12373"/>
                    <a:pt x="7301" y="12790"/>
                  </a:cubicBezTo>
                  <a:cubicBezTo>
                    <a:pt x="3955" y="13207"/>
                    <a:pt x="2434" y="13040"/>
                    <a:pt x="1521" y="12873"/>
                  </a:cubicBezTo>
                  <a:cubicBezTo>
                    <a:pt x="608" y="12706"/>
                    <a:pt x="304" y="12539"/>
                    <a:pt x="0" y="123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2213705" y="3416300"/>
              <a:ext cx="237395" cy="302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308" fill="norm" stroke="1" extrusionOk="0">
                  <a:moveTo>
                    <a:pt x="220" y="6257"/>
                  </a:moveTo>
                  <a:cubicBezTo>
                    <a:pt x="29" y="5512"/>
                    <a:pt x="-162" y="4767"/>
                    <a:pt x="220" y="4320"/>
                  </a:cubicBezTo>
                  <a:cubicBezTo>
                    <a:pt x="603" y="3873"/>
                    <a:pt x="1558" y="3724"/>
                    <a:pt x="3470" y="4469"/>
                  </a:cubicBezTo>
                  <a:cubicBezTo>
                    <a:pt x="5381" y="5214"/>
                    <a:pt x="8249" y="6852"/>
                    <a:pt x="9682" y="9236"/>
                  </a:cubicBezTo>
                  <a:cubicBezTo>
                    <a:pt x="11116" y="11619"/>
                    <a:pt x="11116" y="14748"/>
                    <a:pt x="10734" y="16833"/>
                  </a:cubicBezTo>
                  <a:cubicBezTo>
                    <a:pt x="10351" y="18919"/>
                    <a:pt x="9587" y="19961"/>
                    <a:pt x="8726" y="20632"/>
                  </a:cubicBezTo>
                  <a:cubicBezTo>
                    <a:pt x="7866" y="21302"/>
                    <a:pt x="6911" y="21600"/>
                    <a:pt x="6433" y="20930"/>
                  </a:cubicBezTo>
                  <a:cubicBezTo>
                    <a:pt x="5955" y="20259"/>
                    <a:pt x="5955" y="18621"/>
                    <a:pt x="7102" y="15567"/>
                  </a:cubicBezTo>
                  <a:cubicBezTo>
                    <a:pt x="8249" y="12513"/>
                    <a:pt x="10542" y="8044"/>
                    <a:pt x="13123" y="5214"/>
                  </a:cubicBezTo>
                  <a:cubicBezTo>
                    <a:pt x="15703" y="2383"/>
                    <a:pt x="18571" y="1192"/>
                    <a:pt x="2143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2699949" y="3243596"/>
              <a:ext cx="176601" cy="502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73" fill="norm" stroke="1" extrusionOk="0">
                  <a:moveTo>
                    <a:pt x="18153" y="2765"/>
                  </a:moveTo>
                  <a:cubicBezTo>
                    <a:pt x="18407" y="2313"/>
                    <a:pt x="18661" y="1861"/>
                    <a:pt x="18788" y="1364"/>
                  </a:cubicBezTo>
                  <a:cubicBezTo>
                    <a:pt x="18915" y="867"/>
                    <a:pt x="18915" y="325"/>
                    <a:pt x="18153" y="99"/>
                  </a:cubicBezTo>
                  <a:cubicBezTo>
                    <a:pt x="17390" y="-127"/>
                    <a:pt x="15866" y="-37"/>
                    <a:pt x="13070" y="1138"/>
                  </a:cubicBezTo>
                  <a:cubicBezTo>
                    <a:pt x="10275" y="2313"/>
                    <a:pt x="6209" y="4573"/>
                    <a:pt x="3541" y="7239"/>
                  </a:cubicBezTo>
                  <a:cubicBezTo>
                    <a:pt x="873" y="9905"/>
                    <a:pt x="-398" y="12978"/>
                    <a:pt x="110" y="15282"/>
                  </a:cubicBezTo>
                  <a:cubicBezTo>
                    <a:pt x="618" y="17587"/>
                    <a:pt x="2906" y="19123"/>
                    <a:pt x="6717" y="20027"/>
                  </a:cubicBezTo>
                  <a:cubicBezTo>
                    <a:pt x="10529" y="20931"/>
                    <a:pt x="15866" y="21202"/>
                    <a:pt x="21202" y="21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2941521" y="3267505"/>
              <a:ext cx="201729" cy="43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92" fill="norm" stroke="1" extrusionOk="0">
                  <a:moveTo>
                    <a:pt x="13875" y="15474"/>
                  </a:moveTo>
                  <a:cubicBezTo>
                    <a:pt x="14543" y="14118"/>
                    <a:pt x="15211" y="12761"/>
                    <a:pt x="15099" y="11926"/>
                  </a:cubicBezTo>
                  <a:cubicBezTo>
                    <a:pt x="14988" y="11092"/>
                    <a:pt x="14097" y="10779"/>
                    <a:pt x="12316" y="10831"/>
                  </a:cubicBezTo>
                  <a:cubicBezTo>
                    <a:pt x="10534" y="10883"/>
                    <a:pt x="7862" y="11300"/>
                    <a:pt x="5524" y="12813"/>
                  </a:cubicBezTo>
                  <a:cubicBezTo>
                    <a:pt x="3186" y="14326"/>
                    <a:pt x="1182" y="16935"/>
                    <a:pt x="402" y="18552"/>
                  </a:cubicBezTo>
                  <a:cubicBezTo>
                    <a:pt x="-377" y="20170"/>
                    <a:pt x="68" y="20796"/>
                    <a:pt x="959" y="21109"/>
                  </a:cubicBezTo>
                  <a:cubicBezTo>
                    <a:pt x="1850" y="21422"/>
                    <a:pt x="3186" y="21422"/>
                    <a:pt x="5747" y="20379"/>
                  </a:cubicBezTo>
                  <a:cubicBezTo>
                    <a:pt x="8308" y="19335"/>
                    <a:pt x="12093" y="17248"/>
                    <a:pt x="14765" y="14587"/>
                  </a:cubicBezTo>
                  <a:cubicBezTo>
                    <a:pt x="17437" y="11926"/>
                    <a:pt x="18996" y="8692"/>
                    <a:pt x="19776" y="6500"/>
                  </a:cubicBezTo>
                  <a:cubicBezTo>
                    <a:pt x="20555" y="4309"/>
                    <a:pt x="20555" y="3161"/>
                    <a:pt x="20332" y="2170"/>
                  </a:cubicBezTo>
                  <a:cubicBezTo>
                    <a:pt x="20110" y="1179"/>
                    <a:pt x="19664" y="344"/>
                    <a:pt x="18996" y="83"/>
                  </a:cubicBezTo>
                  <a:cubicBezTo>
                    <a:pt x="18328" y="-178"/>
                    <a:pt x="17437" y="135"/>
                    <a:pt x="16658" y="1596"/>
                  </a:cubicBezTo>
                  <a:cubicBezTo>
                    <a:pt x="15879" y="3057"/>
                    <a:pt x="15211" y="5665"/>
                    <a:pt x="15211" y="8118"/>
                  </a:cubicBezTo>
                  <a:cubicBezTo>
                    <a:pt x="15211" y="10570"/>
                    <a:pt x="15879" y="12865"/>
                    <a:pt x="16992" y="14379"/>
                  </a:cubicBezTo>
                  <a:cubicBezTo>
                    <a:pt x="18105" y="15892"/>
                    <a:pt x="19664" y="16622"/>
                    <a:pt x="21223" y="173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3204305" y="3479800"/>
              <a:ext cx="27845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760"/>
                    <a:pt x="4867" y="11520"/>
                    <a:pt x="1782" y="15120"/>
                  </a:cubicBezTo>
                  <a:cubicBezTo>
                    <a:pt x="-1304" y="18720"/>
                    <a:pt x="239" y="20160"/>
                    <a:pt x="178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3225800" y="3403600"/>
              <a:ext cx="63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3257861" y="3396191"/>
              <a:ext cx="247340" cy="28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179" fill="norm" stroke="1" extrusionOk="0">
                  <a:moveTo>
                    <a:pt x="6507" y="6750"/>
                  </a:moveTo>
                  <a:cubicBezTo>
                    <a:pt x="8323" y="5321"/>
                    <a:pt x="10138" y="3891"/>
                    <a:pt x="11136" y="2780"/>
                  </a:cubicBezTo>
                  <a:cubicBezTo>
                    <a:pt x="12134" y="1668"/>
                    <a:pt x="12316" y="874"/>
                    <a:pt x="11953" y="397"/>
                  </a:cubicBezTo>
                  <a:cubicBezTo>
                    <a:pt x="11590" y="-79"/>
                    <a:pt x="10682" y="-238"/>
                    <a:pt x="9412" y="556"/>
                  </a:cubicBezTo>
                  <a:cubicBezTo>
                    <a:pt x="8141" y="1350"/>
                    <a:pt x="6507" y="3097"/>
                    <a:pt x="4783" y="6194"/>
                  </a:cubicBezTo>
                  <a:cubicBezTo>
                    <a:pt x="3059" y="9291"/>
                    <a:pt x="1244" y="13738"/>
                    <a:pt x="427" y="16518"/>
                  </a:cubicBezTo>
                  <a:cubicBezTo>
                    <a:pt x="-390" y="19297"/>
                    <a:pt x="-208" y="20409"/>
                    <a:pt x="2514" y="20886"/>
                  </a:cubicBezTo>
                  <a:cubicBezTo>
                    <a:pt x="5237" y="21362"/>
                    <a:pt x="10501" y="21203"/>
                    <a:pt x="14040" y="20806"/>
                  </a:cubicBezTo>
                  <a:cubicBezTo>
                    <a:pt x="17580" y="20409"/>
                    <a:pt x="19395" y="19774"/>
                    <a:pt x="21210" y="191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3790949" y="3409950"/>
              <a:ext cx="209551" cy="26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4703"/>
                  </a:moveTo>
                  <a:cubicBezTo>
                    <a:pt x="1091" y="4355"/>
                    <a:pt x="2182" y="4006"/>
                    <a:pt x="4036" y="5226"/>
                  </a:cubicBezTo>
                  <a:cubicBezTo>
                    <a:pt x="5891" y="6445"/>
                    <a:pt x="8509" y="9232"/>
                    <a:pt x="9273" y="12106"/>
                  </a:cubicBezTo>
                  <a:cubicBezTo>
                    <a:pt x="10036" y="14981"/>
                    <a:pt x="8945" y="17942"/>
                    <a:pt x="7855" y="19597"/>
                  </a:cubicBezTo>
                  <a:cubicBezTo>
                    <a:pt x="6764" y="21252"/>
                    <a:pt x="5673" y="21600"/>
                    <a:pt x="4909" y="21339"/>
                  </a:cubicBezTo>
                  <a:cubicBezTo>
                    <a:pt x="4145" y="21077"/>
                    <a:pt x="3709" y="20206"/>
                    <a:pt x="4582" y="17332"/>
                  </a:cubicBezTo>
                  <a:cubicBezTo>
                    <a:pt x="5455" y="14458"/>
                    <a:pt x="7636" y="9581"/>
                    <a:pt x="10691" y="6358"/>
                  </a:cubicBezTo>
                  <a:cubicBezTo>
                    <a:pt x="13745" y="3135"/>
                    <a:pt x="17673" y="156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4047449" y="3460750"/>
              <a:ext cx="150960" cy="188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0" h="21092" fill="norm" stroke="1" extrusionOk="0">
                  <a:moveTo>
                    <a:pt x="15012" y="0"/>
                  </a:moveTo>
                  <a:cubicBezTo>
                    <a:pt x="10464" y="712"/>
                    <a:pt x="5917" y="1424"/>
                    <a:pt x="3075" y="3916"/>
                  </a:cubicBezTo>
                  <a:cubicBezTo>
                    <a:pt x="233" y="6409"/>
                    <a:pt x="-904" y="10681"/>
                    <a:pt x="801" y="14123"/>
                  </a:cubicBezTo>
                  <a:cubicBezTo>
                    <a:pt x="2507" y="17565"/>
                    <a:pt x="7054" y="20176"/>
                    <a:pt x="10891" y="20888"/>
                  </a:cubicBezTo>
                  <a:cubicBezTo>
                    <a:pt x="14728" y="21600"/>
                    <a:pt x="17854" y="20413"/>
                    <a:pt x="19275" y="17921"/>
                  </a:cubicBezTo>
                  <a:cubicBezTo>
                    <a:pt x="20696" y="15429"/>
                    <a:pt x="20412" y="11631"/>
                    <a:pt x="19559" y="9138"/>
                  </a:cubicBezTo>
                  <a:cubicBezTo>
                    <a:pt x="18707" y="6646"/>
                    <a:pt x="17285" y="5459"/>
                    <a:pt x="15722" y="5103"/>
                  </a:cubicBezTo>
                  <a:cubicBezTo>
                    <a:pt x="14159" y="4747"/>
                    <a:pt x="12454" y="5222"/>
                    <a:pt x="10749" y="56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4322233" y="3177116"/>
              <a:ext cx="91017" cy="543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7"/>
                  </a:moveTo>
                  <a:cubicBezTo>
                    <a:pt x="20595" y="588"/>
                    <a:pt x="19591" y="0"/>
                    <a:pt x="18586" y="0"/>
                  </a:cubicBezTo>
                  <a:cubicBezTo>
                    <a:pt x="17581" y="0"/>
                    <a:pt x="16577" y="588"/>
                    <a:pt x="15321" y="2269"/>
                  </a:cubicBezTo>
                  <a:cubicBezTo>
                    <a:pt x="14065" y="3950"/>
                    <a:pt x="12558" y="6724"/>
                    <a:pt x="10298" y="9497"/>
                  </a:cubicBezTo>
                  <a:cubicBezTo>
                    <a:pt x="8037" y="12271"/>
                    <a:pt x="5023" y="15044"/>
                    <a:pt x="3014" y="16935"/>
                  </a:cubicBezTo>
                  <a:cubicBezTo>
                    <a:pt x="1005" y="18826"/>
                    <a:pt x="0" y="19835"/>
                    <a:pt x="0" y="20465"/>
                  </a:cubicBezTo>
                  <a:cubicBezTo>
                    <a:pt x="0" y="21096"/>
                    <a:pt x="1005" y="21348"/>
                    <a:pt x="200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4470399" y="3137898"/>
              <a:ext cx="57151" cy="570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2" fill="norm" stroke="1" extrusionOk="0">
                  <a:moveTo>
                    <a:pt x="21600" y="1162"/>
                  </a:moveTo>
                  <a:cubicBezTo>
                    <a:pt x="20800" y="602"/>
                    <a:pt x="20000" y="42"/>
                    <a:pt x="19200" y="2"/>
                  </a:cubicBezTo>
                  <a:cubicBezTo>
                    <a:pt x="18400" y="-38"/>
                    <a:pt x="17600" y="442"/>
                    <a:pt x="16800" y="2282"/>
                  </a:cubicBezTo>
                  <a:cubicBezTo>
                    <a:pt x="16000" y="4122"/>
                    <a:pt x="15200" y="7322"/>
                    <a:pt x="14000" y="10322"/>
                  </a:cubicBezTo>
                  <a:cubicBezTo>
                    <a:pt x="12800" y="13322"/>
                    <a:pt x="11200" y="16122"/>
                    <a:pt x="8800" y="17962"/>
                  </a:cubicBezTo>
                  <a:cubicBezTo>
                    <a:pt x="6400" y="19802"/>
                    <a:pt x="3200" y="20682"/>
                    <a:pt x="0" y="215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4974912" y="3261484"/>
              <a:ext cx="384488" cy="42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00" fill="norm" stroke="1" extrusionOk="0">
                  <a:moveTo>
                    <a:pt x="548" y="2379"/>
                  </a:moveTo>
                  <a:cubicBezTo>
                    <a:pt x="194" y="1412"/>
                    <a:pt x="-160" y="445"/>
                    <a:pt x="76" y="122"/>
                  </a:cubicBezTo>
                  <a:cubicBezTo>
                    <a:pt x="312" y="-200"/>
                    <a:pt x="1138" y="122"/>
                    <a:pt x="3263" y="982"/>
                  </a:cubicBezTo>
                  <a:cubicBezTo>
                    <a:pt x="5388" y="1842"/>
                    <a:pt x="8810" y="3239"/>
                    <a:pt x="11938" y="4582"/>
                  </a:cubicBezTo>
                  <a:cubicBezTo>
                    <a:pt x="15066" y="5925"/>
                    <a:pt x="17899" y="7215"/>
                    <a:pt x="19492" y="8128"/>
                  </a:cubicBezTo>
                  <a:cubicBezTo>
                    <a:pt x="21086" y="9042"/>
                    <a:pt x="21440" y="9579"/>
                    <a:pt x="21440" y="10116"/>
                  </a:cubicBezTo>
                  <a:cubicBezTo>
                    <a:pt x="21440" y="10654"/>
                    <a:pt x="21086" y="11191"/>
                    <a:pt x="19847" y="12373"/>
                  </a:cubicBezTo>
                  <a:cubicBezTo>
                    <a:pt x="18607" y="13555"/>
                    <a:pt x="16483" y="15382"/>
                    <a:pt x="14240" y="16725"/>
                  </a:cubicBezTo>
                  <a:cubicBezTo>
                    <a:pt x="11997" y="18069"/>
                    <a:pt x="9637" y="18928"/>
                    <a:pt x="8161" y="19627"/>
                  </a:cubicBezTo>
                  <a:cubicBezTo>
                    <a:pt x="6686" y="20325"/>
                    <a:pt x="6096" y="20863"/>
                    <a:pt x="5506" y="21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5245099" y="3566583"/>
              <a:ext cx="237629" cy="21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1218" y="2097"/>
                  </a:moveTo>
                  <a:cubicBezTo>
                    <a:pt x="21409" y="1049"/>
                    <a:pt x="21600" y="0"/>
                    <a:pt x="21313" y="0"/>
                  </a:cubicBezTo>
                  <a:cubicBezTo>
                    <a:pt x="21027" y="0"/>
                    <a:pt x="20262" y="1049"/>
                    <a:pt x="17681" y="3880"/>
                  </a:cubicBezTo>
                  <a:cubicBezTo>
                    <a:pt x="15101" y="6711"/>
                    <a:pt x="10704" y="11324"/>
                    <a:pt x="7455" y="14575"/>
                  </a:cubicBezTo>
                  <a:cubicBezTo>
                    <a:pt x="4205" y="17825"/>
                    <a:pt x="2103" y="1971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5782733" y="3326180"/>
              <a:ext cx="211937" cy="33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83" fill="norm" stroke="1" extrusionOk="0">
                  <a:moveTo>
                    <a:pt x="5294" y="2508"/>
                  </a:moveTo>
                  <a:cubicBezTo>
                    <a:pt x="5506" y="1833"/>
                    <a:pt x="5717" y="1158"/>
                    <a:pt x="6353" y="686"/>
                  </a:cubicBezTo>
                  <a:cubicBezTo>
                    <a:pt x="6988" y="213"/>
                    <a:pt x="8047" y="-57"/>
                    <a:pt x="9847" y="11"/>
                  </a:cubicBezTo>
                  <a:cubicBezTo>
                    <a:pt x="11647" y="78"/>
                    <a:pt x="14188" y="483"/>
                    <a:pt x="15776" y="1496"/>
                  </a:cubicBezTo>
                  <a:cubicBezTo>
                    <a:pt x="17364" y="2508"/>
                    <a:pt x="18000" y="4128"/>
                    <a:pt x="17470" y="5613"/>
                  </a:cubicBezTo>
                  <a:cubicBezTo>
                    <a:pt x="16941" y="7098"/>
                    <a:pt x="15247" y="8448"/>
                    <a:pt x="13553" y="9258"/>
                  </a:cubicBezTo>
                  <a:cubicBezTo>
                    <a:pt x="11859" y="10068"/>
                    <a:pt x="10164" y="10338"/>
                    <a:pt x="10164" y="10473"/>
                  </a:cubicBezTo>
                  <a:cubicBezTo>
                    <a:pt x="10164" y="10608"/>
                    <a:pt x="11859" y="10608"/>
                    <a:pt x="13659" y="11013"/>
                  </a:cubicBezTo>
                  <a:cubicBezTo>
                    <a:pt x="15459" y="11418"/>
                    <a:pt x="17364" y="12228"/>
                    <a:pt x="18847" y="13308"/>
                  </a:cubicBezTo>
                  <a:cubicBezTo>
                    <a:pt x="20329" y="14388"/>
                    <a:pt x="21388" y="15738"/>
                    <a:pt x="21176" y="17021"/>
                  </a:cubicBezTo>
                  <a:cubicBezTo>
                    <a:pt x="20964" y="18303"/>
                    <a:pt x="19482" y="19518"/>
                    <a:pt x="16412" y="20328"/>
                  </a:cubicBezTo>
                  <a:cubicBezTo>
                    <a:pt x="13341" y="21138"/>
                    <a:pt x="8682" y="21543"/>
                    <a:pt x="5612" y="21476"/>
                  </a:cubicBezTo>
                  <a:cubicBezTo>
                    <a:pt x="2541" y="21408"/>
                    <a:pt x="1059" y="20868"/>
                    <a:pt x="423" y="20058"/>
                  </a:cubicBezTo>
                  <a:cubicBezTo>
                    <a:pt x="-212" y="19248"/>
                    <a:pt x="0" y="18168"/>
                    <a:pt x="212" y="170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6070599" y="3249981"/>
              <a:ext cx="176372" cy="50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561" fill="norm" stroke="1" extrusionOk="0">
                  <a:moveTo>
                    <a:pt x="0" y="1958"/>
                  </a:moveTo>
                  <a:cubicBezTo>
                    <a:pt x="251" y="1413"/>
                    <a:pt x="502" y="869"/>
                    <a:pt x="1256" y="506"/>
                  </a:cubicBezTo>
                  <a:cubicBezTo>
                    <a:pt x="2009" y="143"/>
                    <a:pt x="3265" y="-39"/>
                    <a:pt x="4395" y="6"/>
                  </a:cubicBezTo>
                  <a:cubicBezTo>
                    <a:pt x="5526" y="52"/>
                    <a:pt x="6530" y="324"/>
                    <a:pt x="9419" y="1640"/>
                  </a:cubicBezTo>
                  <a:cubicBezTo>
                    <a:pt x="12307" y="2956"/>
                    <a:pt x="17079" y="5316"/>
                    <a:pt x="19340" y="7857"/>
                  </a:cubicBezTo>
                  <a:cubicBezTo>
                    <a:pt x="21600" y="10398"/>
                    <a:pt x="21349" y="13121"/>
                    <a:pt x="19214" y="15344"/>
                  </a:cubicBezTo>
                  <a:cubicBezTo>
                    <a:pt x="17079" y="17568"/>
                    <a:pt x="13060" y="19292"/>
                    <a:pt x="9921" y="20245"/>
                  </a:cubicBezTo>
                  <a:cubicBezTo>
                    <a:pt x="6781" y="21198"/>
                    <a:pt x="4521" y="21379"/>
                    <a:pt x="2260" y="215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42005" y="4038600"/>
              <a:ext cx="9990995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5" y="10350"/>
                  </a:moveTo>
                  <a:cubicBezTo>
                    <a:pt x="1" y="9450"/>
                    <a:pt x="-4" y="8550"/>
                    <a:pt x="5" y="7875"/>
                  </a:cubicBezTo>
                  <a:cubicBezTo>
                    <a:pt x="14" y="7200"/>
                    <a:pt x="37" y="6750"/>
                    <a:pt x="126" y="6450"/>
                  </a:cubicBezTo>
                  <a:cubicBezTo>
                    <a:pt x="216" y="6150"/>
                    <a:pt x="371" y="6000"/>
                    <a:pt x="543" y="6000"/>
                  </a:cubicBezTo>
                  <a:cubicBezTo>
                    <a:pt x="714" y="6000"/>
                    <a:pt x="902" y="6150"/>
                    <a:pt x="1076" y="6300"/>
                  </a:cubicBezTo>
                  <a:cubicBezTo>
                    <a:pt x="1250" y="6450"/>
                    <a:pt x="1410" y="6600"/>
                    <a:pt x="1588" y="6675"/>
                  </a:cubicBezTo>
                  <a:cubicBezTo>
                    <a:pt x="1767" y="6750"/>
                    <a:pt x="1963" y="6750"/>
                    <a:pt x="2146" y="6600"/>
                  </a:cubicBezTo>
                  <a:cubicBezTo>
                    <a:pt x="2329" y="6450"/>
                    <a:pt x="2499" y="6150"/>
                    <a:pt x="2677" y="5925"/>
                  </a:cubicBezTo>
                  <a:cubicBezTo>
                    <a:pt x="2856" y="5700"/>
                    <a:pt x="3043" y="5550"/>
                    <a:pt x="3203" y="5325"/>
                  </a:cubicBezTo>
                  <a:cubicBezTo>
                    <a:pt x="3363" y="5100"/>
                    <a:pt x="3496" y="4800"/>
                    <a:pt x="3636" y="4575"/>
                  </a:cubicBezTo>
                  <a:cubicBezTo>
                    <a:pt x="3775" y="4350"/>
                    <a:pt x="3922" y="4200"/>
                    <a:pt x="4073" y="3975"/>
                  </a:cubicBezTo>
                  <a:cubicBezTo>
                    <a:pt x="4224" y="3750"/>
                    <a:pt x="4379" y="3450"/>
                    <a:pt x="4548" y="3150"/>
                  </a:cubicBezTo>
                  <a:cubicBezTo>
                    <a:pt x="4718" y="2850"/>
                    <a:pt x="4901" y="2550"/>
                    <a:pt x="5081" y="2325"/>
                  </a:cubicBezTo>
                  <a:cubicBezTo>
                    <a:pt x="5262" y="2100"/>
                    <a:pt x="5441" y="1950"/>
                    <a:pt x="5630" y="1725"/>
                  </a:cubicBezTo>
                  <a:cubicBezTo>
                    <a:pt x="5820" y="1500"/>
                    <a:pt x="6022" y="1200"/>
                    <a:pt x="6177" y="975"/>
                  </a:cubicBezTo>
                  <a:cubicBezTo>
                    <a:pt x="6333" y="750"/>
                    <a:pt x="6443" y="600"/>
                    <a:pt x="6546" y="525"/>
                  </a:cubicBezTo>
                  <a:cubicBezTo>
                    <a:pt x="6648" y="450"/>
                    <a:pt x="6745" y="450"/>
                    <a:pt x="6850" y="375"/>
                  </a:cubicBezTo>
                  <a:cubicBezTo>
                    <a:pt x="6955" y="300"/>
                    <a:pt x="7069" y="150"/>
                    <a:pt x="7179" y="75"/>
                  </a:cubicBezTo>
                  <a:cubicBezTo>
                    <a:pt x="7289" y="0"/>
                    <a:pt x="7394" y="0"/>
                    <a:pt x="7509" y="0"/>
                  </a:cubicBezTo>
                  <a:cubicBezTo>
                    <a:pt x="7623" y="0"/>
                    <a:pt x="7747" y="0"/>
                    <a:pt x="7854" y="0"/>
                  </a:cubicBezTo>
                  <a:cubicBezTo>
                    <a:pt x="7962" y="0"/>
                    <a:pt x="8053" y="0"/>
                    <a:pt x="8163" y="0"/>
                  </a:cubicBezTo>
                  <a:cubicBezTo>
                    <a:pt x="8273" y="0"/>
                    <a:pt x="8401" y="0"/>
                    <a:pt x="8517" y="0"/>
                  </a:cubicBezTo>
                  <a:cubicBezTo>
                    <a:pt x="8634" y="0"/>
                    <a:pt x="8739" y="0"/>
                    <a:pt x="8851" y="0"/>
                  </a:cubicBezTo>
                  <a:cubicBezTo>
                    <a:pt x="8964" y="0"/>
                    <a:pt x="9083" y="0"/>
                    <a:pt x="9204" y="75"/>
                  </a:cubicBezTo>
                  <a:cubicBezTo>
                    <a:pt x="9325" y="150"/>
                    <a:pt x="9449" y="300"/>
                    <a:pt x="9568" y="375"/>
                  </a:cubicBezTo>
                  <a:cubicBezTo>
                    <a:pt x="9686" y="450"/>
                    <a:pt x="9801" y="450"/>
                    <a:pt x="9922" y="525"/>
                  </a:cubicBezTo>
                  <a:cubicBezTo>
                    <a:pt x="10043" y="600"/>
                    <a:pt x="10171" y="750"/>
                    <a:pt x="10300" y="900"/>
                  </a:cubicBezTo>
                  <a:cubicBezTo>
                    <a:pt x="10428" y="1050"/>
                    <a:pt x="10556" y="1200"/>
                    <a:pt x="10670" y="1350"/>
                  </a:cubicBezTo>
                  <a:cubicBezTo>
                    <a:pt x="10785" y="1500"/>
                    <a:pt x="10885" y="1650"/>
                    <a:pt x="11002" y="1800"/>
                  </a:cubicBezTo>
                  <a:cubicBezTo>
                    <a:pt x="11119" y="1950"/>
                    <a:pt x="11251" y="2100"/>
                    <a:pt x="11384" y="2175"/>
                  </a:cubicBezTo>
                  <a:cubicBezTo>
                    <a:pt x="11517" y="2250"/>
                    <a:pt x="11649" y="2250"/>
                    <a:pt x="11780" y="2325"/>
                  </a:cubicBezTo>
                  <a:cubicBezTo>
                    <a:pt x="11910" y="2400"/>
                    <a:pt x="12038" y="2550"/>
                    <a:pt x="12153" y="2625"/>
                  </a:cubicBezTo>
                  <a:cubicBezTo>
                    <a:pt x="12267" y="2700"/>
                    <a:pt x="12368" y="2700"/>
                    <a:pt x="12489" y="2775"/>
                  </a:cubicBezTo>
                  <a:cubicBezTo>
                    <a:pt x="12610" y="2850"/>
                    <a:pt x="12752" y="3000"/>
                    <a:pt x="12885" y="3075"/>
                  </a:cubicBezTo>
                  <a:cubicBezTo>
                    <a:pt x="13017" y="3150"/>
                    <a:pt x="13141" y="3150"/>
                    <a:pt x="13258" y="3150"/>
                  </a:cubicBezTo>
                  <a:cubicBezTo>
                    <a:pt x="13374" y="3150"/>
                    <a:pt x="13484" y="3150"/>
                    <a:pt x="13601" y="3225"/>
                  </a:cubicBezTo>
                  <a:cubicBezTo>
                    <a:pt x="13717" y="3300"/>
                    <a:pt x="13841" y="3450"/>
                    <a:pt x="13960" y="3525"/>
                  </a:cubicBezTo>
                  <a:cubicBezTo>
                    <a:pt x="14079" y="3600"/>
                    <a:pt x="14193" y="3600"/>
                    <a:pt x="14317" y="3600"/>
                  </a:cubicBezTo>
                  <a:cubicBezTo>
                    <a:pt x="14440" y="3600"/>
                    <a:pt x="14573" y="3600"/>
                    <a:pt x="14701" y="3675"/>
                  </a:cubicBezTo>
                  <a:cubicBezTo>
                    <a:pt x="14829" y="3750"/>
                    <a:pt x="14953" y="3900"/>
                    <a:pt x="15065" y="3975"/>
                  </a:cubicBezTo>
                  <a:cubicBezTo>
                    <a:pt x="15177" y="4050"/>
                    <a:pt x="15278" y="4050"/>
                    <a:pt x="15392" y="4050"/>
                  </a:cubicBezTo>
                  <a:cubicBezTo>
                    <a:pt x="15506" y="4050"/>
                    <a:pt x="15634" y="4050"/>
                    <a:pt x="15767" y="4125"/>
                  </a:cubicBezTo>
                  <a:cubicBezTo>
                    <a:pt x="15900" y="4200"/>
                    <a:pt x="16037" y="4350"/>
                    <a:pt x="16167" y="4500"/>
                  </a:cubicBezTo>
                  <a:cubicBezTo>
                    <a:pt x="16298" y="4650"/>
                    <a:pt x="16421" y="4800"/>
                    <a:pt x="16536" y="4950"/>
                  </a:cubicBezTo>
                  <a:cubicBezTo>
                    <a:pt x="16650" y="5100"/>
                    <a:pt x="16755" y="5250"/>
                    <a:pt x="16879" y="5475"/>
                  </a:cubicBezTo>
                  <a:cubicBezTo>
                    <a:pt x="17002" y="5700"/>
                    <a:pt x="17144" y="6000"/>
                    <a:pt x="17275" y="6225"/>
                  </a:cubicBezTo>
                  <a:cubicBezTo>
                    <a:pt x="17405" y="6450"/>
                    <a:pt x="17524" y="6600"/>
                    <a:pt x="17638" y="6825"/>
                  </a:cubicBezTo>
                  <a:cubicBezTo>
                    <a:pt x="17753" y="7050"/>
                    <a:pt x="17863" y="7350"/>
                    <a:pt x="17977" y="7650"/>
                  </a:cubicBezTo>
                  <a:cubicBezTo>
                    <a:pt x="18091" y="7950"/>
                    <a:pt x="18210" y="8250"/>
                    <a:pt x="18325" y="8550"/>
                  </a:cubicBezTo>
                  <a:cubicBezTo>
                    <a:pt x="18439" y="8850"/>
                    <a:pt x="18549" y="9150"/>
                    <a:pt x="18656" y="9525"/>
                  </a:cubicBezTo>
                  <a:cubicBezTo>
                    <a:pt x="18764" y="9900"/>
                    <a:pt x="18869" y="10350"/>
                    <a:pt x="19073" y="11100"/>
                  </a:cubicBezTo>
                  <a:cubicBezTo>
                    <a:pt x="19276" y="11850"/>
                    <a:pt x="19578" y="12900"/>
                    <a:pt x="19818" y="13725"/>
                  </a:cubicBezTo>
                  <a:cubicBezTo>
                    <a:pt x="20059" y="14550"/>
                    <a:pt x="20237" y="15150"/>
                    <a:pt x="20434" y="15975"/>
                  </a:cubicBezTo>
                  <a:cubicBezTo>
                    <a:pt x="20631" y="16800"/>
                    <a:pt x="20846" y="17850"/>
                    <a:pt x="21042" y="18825"/>
                  </a:cubicBezTo>
                  <a:cubicBezTo>
                    <a:pt x="21239" y="19800"/>
                    <a:pt x="21418" y="20700"/>
                    <a:pt x="2159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3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28267" y="1272994"/>
              <a:ext cx="258583" cy="446858"/>
            </a:xfrm>
            <a:prstGeom prst="rect">
              <a:avLst/>
            </a:prstGeom>
            <a:effectLst/>
          </p:spPr>
        </p:pic>
        <p:pic>
          <p:nvPicPr>
            <p:cNvPr id="223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160847" y="1334664"/>
              <a:ext cx="199054" cy="301746"/>
            </a:xfrm>
            <a:prstGeom prst="rect">
              <a:avLst/>
            </a:prstGeom>
            <a:effectLst/>
          </p:spPr>
        </p:pic>
        <p:pic>
          <p:nvPicPr>
            <p:cNvPr id="223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27305" y="1304015"/>
              <a:ext cx="173247" cy="352010"/>
            </a:xfrm>
            <a:prstGeom prst="rect">
              <a:avLst/>
            </a:prstGeom>
            <a:effectLst/>
          </p:spPr>
        </p:pic>
        <p:pic>
          <p:nvPicPr>
            <p:cNvPr id="223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67795" y="1265945"/>
              <a:ext cx="225505" cy="356207"/>
            </a:xfrm>
            <a:prstGeom prst="rect">
              <a:avLst/>
            </a:prstGeom>
            <a:effectLst/>
          </p:spPr>
        </p:pic>
        <p:pic>
          <p:nvPicPr>
            <p:cNvPr id="223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879892" y="1393738"/>
              <a:ext cx="137493" cy="204587"/>
            </a:xfrm>
            <a:prstGeom prst="rect">
              <a:avLst/>
            </a:prstGeom>
            <a:effectLst/>
          </p:spPr>
        </p:pic>
        <p:pic>
          <p:nvPicPr>
            <p:cNvPr id="224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100481" y="1543050"/>
              <a:ext cx="84920" cy="152400"/>
            </a:xfrm>
            <a:prstGeom prst="rect">
              <a:avLst/>
            </a:prstGeom>
            <a:effectLst/>
          </p:spPr>
        </p:pic>
        <p:pic>
          <p:nvPicPr>
            <p:cNvPr id="224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277972" y="1337426"/>
              <a:ext cx="66178" cy="307224"/>
            </a:xfrm>
            <a:prstGeom prst="rect">
              <a:avLst/>
            </a:prstGeom>
            <a:effectLst/>
          </p:spPr>
        </p:pic>
        <p:pic>
          <p:nvPicPr>
            <p:cNvPr id="224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350499" y="1333500"/>
              <a:ext cx="176857" cy="406400"/>
            </a:xfrm>
            <a:prstGeom prst="rect">
              <a:avLst/>
            </a:prstGeom>
            <a:effectLst/>
          </p:spPr>
        </p:pic>
        <p:pic>
          <p:nvPicPr>
            <p:cNvPr id="224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546849" y="2852362"/>
              <a:ext cx="234951" cy="401152"/>
            </a:xfrm>
            <a:prstGeom prst="rect">
              <a:avLst/>
            </a:prstGeom>
            <a:effectLst/>
          </p:spPr>
        </p:pic>
        <p:pic>
          <p:nvPicPr>
            <p:cNvPr id="224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829169" y="2908046"/>
              <a:ext cx="191815" cy="289767"/>
            </a:xfrm>
            <a:prstGeom prst="rect">
              <a:avLst/>
            </a:prstGeom>
            <a:effectLst/>
          </p:spPr>
        </p:pic>
        <p:pic>
          <p:nvPicPr>
            <p:cNvPr id="225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043611" y="2824620"/>
              <a:ext cx="163945" cy="390905"/>
            </a:xfrm>
            <a:prstGeom prst="rect">
              <a:avLst/>
            </a:prstGeom>
            <a:effectLst/>
          </p:spPr>
        </p:pic>
        <p:pic>
          <p:nvPicPr>
            <p:cNvPr id="225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237741" y="2836172"/>
              <a:ext cx="185410" cy="337745"/>
            </a:xfrm>
            <a:prstGeom prst="rect">
              <a:avLst/>
            </a:prstGeom>
            <a:effectLst/>
          </p:spPr>
        </p:pic>
        <p:pic>
          <p:nvPicPr>
            <p:cNvPr id="225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532042" y="2863850"/>
              <a:ext cx="43509" cy="298450"/>
            </a:xfrm>
            <a:prstGeom prst="rect">
              <a:avLst/>
            </a:prstGeom>
            <a:effectLst/>
          </p:spPr>
        </p:pic>
        <p:pic>
          <p:nvPicPr>
            <p:cNvPr id="225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7581899" y="3067050"/>
              <a:ext cx="107951" cy="165100"/>
            </a:xfrm>
            <a:prstGeom prst="rect">
              <a:avLst/>
            </a:prstGeom>
            <a:effectLst/>
          </p:spPr>
        </p:pic>
        <p:pic>
          <p:nvPicPr>
            <p:cNvPr id="225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7795431" y="2864213"/>
              <a:ext cx="180170" cy="374288"/>
            </a:xfrm>
            <a:prstGeom prst="rect">
              <a:avLst/>
            </a:prstGeom>
            <a:effectLst/>
          </p:spPr>
        </p:pic>
        <p:pic>
          <p:nvPicPr>
            <p:cNvPr id="226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8064499" y="2876550"/>
              <a:ext cx="200830" cy="577850"/>
            </a:xfrm>
            <a:prstGeom prst="rect">
              <a:avLst/>
            </a:prstGeom>
            <a:effectLst/>
          </p:spPr>
        </p:pic>
        <p:pic>
          <p:nvPicPr>
            <p:cNvPr id="226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988549" y="3264043"/>
              <a:ext cx="222251" cy="445899"/>
            </a:xfrm>
            <a:prstGeom prst="rect">
              <a:avLst/>
            </a:prstGeom>
            <a:effectLst/>
          </p:spPr>
        </p:pic>
        <p:pic>
          <p:nvPicPr>
            <p:cNvPr id="226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229849" y="3320870"/>
              <a:ext cx="206148" cy="280903"/>
            </a:xfrm>
            <a:prstGeom prst="rect">
              <a:avLst/>
            </a:prstGeom>
            <a:effectLst/>
          </p:spPr>
        </p:pic>
        <p:pic>
          <p:nvPicPr>
            <p:cNvPr id="226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436722" y="3272239"/>
              <a:ext cx="147837" cy="343792"/>
            </a:xfrm>
            <a:prstGeom prst="rect">
              <a:avLst/>
            </a:prstGeom>
            <a:effectLst/>
          </p:spPr>
        </p:pic>
        <p:pic>
          <p:nvPicPr>
            <p:cNvPr id="2268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601869" y="3297367"/>
              <a:ext cx="135982" cy="303084"/>
            </a:xfrm>
            <a:prstGeom prst="rect">
              <a:avLst/>
            </a:prstGeom>
            <a:effectLst/>
          </p:spPr>
        </p:pic>
        <p:pic>
          <p:nvPicPr>
            <p:cNvPr id="2270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826749" y="3321050"/>
              <a:ext cx="44451" cy="266700"/>
            </a:xfrm>
            <a:prstGeom prst="rect">
              <a:avLst/>
            </a:prstGeom>
            <a:effectLst/>
          </p:spPr>
        </p:pic>
        <p:pic>
          <p:nvPicPr>
            <p:cNvPr id="2272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883899" y="3498850"/>
              <a:ext cx="101601" cy="171450"/>
            </a:xfrm>
            <a:prstGeom prst="rect">
              <a:avLst/>
            </a:prstGeom>
            <a:effectLst/>
          </p:spPr>
        </p:pic>
        <p:pic>
          <p:nvPicPr>
            <p:cNvPr id="2274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1048999" y="3314737"/>
              <a:ext cx="110132" cy="304763"/>
            </a:xfrm>
            <a:prstGeom prst="rect">
              <a:avLst/>
            </a:prstGeom>
            <a:effectLst/>
          </p:spPr>
        </p:pic>
        <p:pic>
          <p:nvPicPr>
            <p:cNvPr id="2276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195049" y="3232150"/>
              <a:ext cx="113350" cy="482600"/>
            </a:xfrm>
            <a:prstGeom prst="rect">
              <a:avLst/>
            </a:prstGeom>
            <a:effectLst/>
          </p:spPr>
        </p:pic>
        <p:pic>
          <p:nvPicPr>
            <p:cNvPr id="2278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725254" y="4224108"/>
              <a:ext cx="144302" cy="330027"/>
            </a:xfrm>
            <a:prstGeom prst="rect">
              <a:avLst/>
            </a:prstGeom>
            <a:effectLst/>
          </p:spPr>
        </p:pic>
        <p:pic>
          <p:nvPicPr>
            <p:cNvPr id="2280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926492" y="4306922"/>
              <a:ext cx="149295" cy="229230"/>
            </a:xfrm>
            <a:prstGeom prst="rect">
              <a:avLst/>
            </a:prstGeom>
            <a:effectLst/>
          </p:spPr>
        </p:pic>
        <p:pic>
          <p:nvPicPr>
            <p:cNvPr id="2282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087958" y="4262351"/>
              <a:ext cx="114648" cy="289103"/>
            </a:xfrm>
            <a:prstGeom prst="rect">
              <a:avLst/>
            </a:prstGeom>
            <a:effectLst/>
          </p:spPr>
        </p:pic>
        <p:pic>
          <p:nvPicPr>
            <p:cNvPr id="2284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4303654" y="4287084"/>
              <a:ext cx="85884" cy="243514"/>
            </a:xfrm>
            <a:prstGeom prst="rect">
              <a:avLst/>
            </a:prstGeom>
            <a:effectLst/>
          </p:spPr>
        </p:pic>
        <p:pic>
          <p:nvPicPr>
            <p:cNvPr id="2286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414668" y="4348651"/>
              <a:ext cx="122055" cy="207407"/>
            </a:xfrm>
            <a:prstGeom prst="rect">
              <a:avLst/>
            </a:prstGeom>
            <a:effectLst/>
          </p:spPr>
        </p:pic>
        <p:pic>
          <p:nvPicPr>
            <p:cNvPr id="2288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611792" y="4484263"/>
              <a:ext cx="28108" cy="97439"/>
            </a:xfrm>
            <a:prstGeom prst="rect">
              <a:avLst/>
            </a:prstGeom>
            <a:effectLst/>
          </p:spPr>
        </p:pic>
        <p:pic>
          <p:nvPicPr>
            <p:cNvPr id="2290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727915" y="4372563"/>
              <a:ext cx="23685" cy="162918"/>
            </a:xfrm>
            <a:prstGeom prst="rect">
              <a:avLst/>
            </a:prstGeom>
            <a:effectLst/>
          </p:spPr>
        </p:pic>
        <p:pic>
          <p:nvPicPr>
            <p:cNvPr id="2292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796675" y="4291677"/>
              <a:ext cx="86787" cy="301580"/>
            </a:xfrm>
            <a:prstGeom prst="rect">
              <a:avLst/>
            </a:prstGeom>
            <a:effectLst/>
          </p:spPr>
        </p:pic>
        <p:pic>
          <p:nvPicPr>
            <p:cNvPr id="2294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419103" y="4104227"/>
              <a:ext cx="1620260" cy="738952"/>
            </a:xfrm>
            <a:prstGeom prst="rect">
              <a:avLst/>
            </a:prstGeom>
            <a:effectLst/>
          </p:spPr>
        </p:pic>
        <p:sp>
          <p:nvSpPr>
            <p:cNvPr id="2296" name="Line"/>
            <p:cNvSpPr/>
            <p:nvPr/>
          </p:nvSpPr>
          <p:spPr>
            <a:xfrm>
              <a:off x="2299406" y="4803031"/>
              <a:ext cx="1517579" cy="73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0" fill="norm" stroke="1" extrusionOk="0">
                  <a:moveTo>
                    <a:pt x="21600" y="101"/>
                  </a:moveTo>
                  <a:cubicBezTo>
                    <a:pt x="21509" y="25"/>
                    <a:pt x="21417" y="-50"/>
                    <a:pt x="21271" y="44"/>
                  </a:cubicBezTo>
                  <a:cubicBezTo>
                    <a:pt x="21125" y="138"/>
                    <a:pt x="20924" y="402"/>
                    <a:pt x="20504" y="891"/>
                  </a:cubicBezTo>
                  <a:cubicBezTo>
                    <a:pt x="20083" y="1380"/>
                    <a:pt x="19444" y="2095"/>
                    <a:pt x="18831" y="2791"/>
                  </a:cubicBezTo>
                  <a:cubicBezTo>
                    <a:pt x="18219" y="3487"/>
                    <a:pt x="17635" y="4165"/>
                    <a:pt x="17041" y="4786"/>
                  </a:cubicBezTo>
                  <a:cubicBezTo>
                    <a:pt x="16447" y="5406"/>
                    <a:pt x="15844" y="5971"/>
                    <a:pt x="15204" y="6573"/>
                  </a:cubicBezTo>
                  <a:cubicBezTo>
                    <a:pt x="14564" y="7175"/>
                    <a:pt x="13888" y="7815"/>
                    <a:pt x="13258" y="8436"/>
                  </a:cubicBezTo>
                  <a:cubicBezTo>
                    <a:pt x="12627" y="9057"/>
                    <a:pt x="12043" y="9659"/>
                    <a:pt x="11440" y="10280"/>
                  </a:cubicBezTo>
                  <a:cubicBezTo>
                    <a:pt x="10837" y="10901"/>
                    <a:pt x="10215" y="11540"/>
                    <a:pt x="9594" y="12199"/>
                  </a:cubicBezTo>
                  <a:cubicBezTo>
                    <a:pt x="8973" y="12857"/>
                    <a:pt x="8351" y="13535"/>
                    <a:pt x="7703" y="14231"/>
                  </a:cubicBezTo>
                  <a:cubicBezTo>
                    <a:pt x="7054" y="14927"/>
                    <a:pt x="6378" y="15642"/>
                    <a:pt x="5756" y="16282"/>
                  </a:cubicBezTo>
                  <a:cubicBezTo>
                    <a:pt x="5135" y="16921"/>
                    <a:pt x="4569" y="17486"/>
                    <a:pt x="4020" y="18013"/>
                  </a:cubicBezTo>
                  <a:cubicBezTo>
                    <a:pt x="3472" y="18540"/>
                    <a:pt x="2942" y="19029"/>
                    <a:pt x="2348" y="19574"/>
                  </a:cubicBezTo>
                  <a:cubicBezTo>
                    <a:pt x="1754" y="20120"/>
                    <a:pt x="1096" y="20722"/>
                    <a:pt x="694" y="21061"/>
                  </a:cubicBezTo>
                  <a:cubicBezTo>
                    <a:pt x="292" y="21399"/>
                    <a:pt x="146" y="21475"/>
                    <a:pt x="0" y="215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2265792" y="5298541"/>
              <a:ext cx="260866" cy="293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80" fill="norm" stroke="1" extrusionOk="0">
                  <a:moveTo>
                    <a:pt x="21513" y="1477"/>
                  </a:moveTo>
                  <a:cubicBezTo>
                    <a:pt x="21407" y="913"/>
                    <a:pt x="21301" y="350"/>
                    <a:pt x="20984" y="115"/>
                  </a:cubicBezTo>
                  <a:cubicBezTo>
                    <a:pt x="20666" y="-120"/>
                    <a:pt x="20137" y="-26"/>
                    <a:pt x="19025" y="678"/>
                  </a:cubicBezTo>
                  <a:cubicBezTo>
                    <a:pt x="17913" y="1383"/>
                    <a:pt x="16219" y="2697"/>
                    <a:pt x="13995" y="4529"/>
                  </a:cubicBezTo>
                  <a:cubicBezTo>
                    <a:pt x="11772" y="6360"/>
                    <a:pt x="9019" y="8708"/>
                    <a:pt x="6689" y="10868"/>
                  </a:cubicBezTo>
                  <a:cubicBezTo>
                    <a:pt x="4360" y="13028"/>
                    <a:pt x="2454" y="15000"/>
                    <a:pt x="1342" y="16174"/>
                  </a:cubicBezTo>
                  <a:cubicBezTo>
                    <a:pt x="231" y="17348"/>
                    <a:pt x="-87" y="17723"/>
                    <a:pt x="19" y="18052"/>
                  </a:cubicBezTo>
                  <a:cubicBezTo>
                    <a:pt x="125" y="18381"/>
                    <a:pt x="654" y="18663"/>
                    <a:pt x="2189" y="18850"/>
                  </a:cubicBezTo>
                  <a:cubicBezTo>
                    <a:pt x="3725" y="19038"/>
                    <a:pt x="6266" y="19132"/>
                    <a:pt x="9548" y="19555"/>
                  </a:cubicBezTo>
                  <a:cubicBezTo>
                    <a:pt x="12831" y="19977"/>
                    <a:pt x="16854" y="20729"/>
                    <a:pt x="20878" y="214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3347074" y="5155677"/>
              <a:ext cx="38518" cy="1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98"/>
                  </a:moveTo>
                  <a:cubicBezTo>
                    <a:pt x="720" y="1149"/>
                    <a:pt x="1440" y="0"/>
                    <a:pt x="3240" y="0"/>
                  </a:cubicBezTo>
                  <a:cubicBezTo>
                    <a:pt x="5040" y="0"/>
                    <a:pt x="7920" y="1149"/>
                    <a:pt x="10080" y="4366"/>
                  </a:cubicBezTo>
                  <a:cubicBezTo>
                    <a:pt x="12240" y="7583"/>
                    <a:pt x="13680" y="12868"/>
                    <a:pt x="15120" y="16085"/>
                  </a:cubicBezTo>
                  <a:cubicBezTo>
                    <a:pt x="16560" y="19302"/>
                    <a:pt x="18000" y="20451"/>
                    <a:pt x="19080" y="21026"/>
                  </a:cubicBezTo>
                  <a:cubicBezTo>
                    <a:pt x="20160" y="21600"/>
                    <a:pt x="20880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3427960" y="5126147"/>
              <a:ext cx="42370" cy="26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3339"/>
                    <a:pt x="13745" y="6678"/>
                    <a:pt x="10145" y="9965"/>
                  </a:cubicBezTo>
                  <a:cubicBezTo>
                    <a:pt x="6545" y="13252"/>
                    <a:pt x="3273" y="16487"/>
                    <a:pt x="1636" y="18417"/>
                  </a:cubicBezTo>
                  <a:cubicBezTo>
                    <a:pt x="0" y="20348"/>
                    <a:pt x="0" y="2097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3512698" y="5245227"/>
              <a:ext cx="219549" cy="169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3909"/>
                  </a:moveTo>
                  <a:cubicBezTo>
                    <a:pt x="0" y="2780"/>
                    <a:pt x="0" y="1652"/>
                    <a:pt x="316" y="927"/>
                  </a:cubicBezTo>
                  <a:cubicBezTo>
                    <a:pt x="632" y="201"/>
                    <a:pt x="1263" y="-121"/>
                    <a:pt x="2400" y="40"/>
                  </a:cubicBezTo>
                  <a:cubicBezTo>
                    <a:pt x="3537" y="201"/>
                    <a:pt x="5179" y="846"/>
                    <a:pt x="5874" y="2861"/>
                  </a:cubicBezTo>
                  <a:cubicBezTo>
                    <a:pt x="6568" y="4876"/>
                    <a:pt x="6316" y="8261"/>
                    <a:pt x="5621" y="11243"/>
                  </a:cubicBezTo>
                  <a:cubicBezTo>
                    <a:pt x="4926" y="14225"/>
                    <a:pt x="3789" y="16804"/>
                    <a:pt x="3158" y="18497"/>
                  </a:cubicBezTo>
                  <a:cubicBezTo>
                    <a:pt x="2526" y="20189"/>
                    <a:pt x="2400" y="20995"/>
                    <a:pt x="2716" y="21237"/>
                  </a:cubicBezTo>
                  <a:cubicBezTo>
                    <a:pt x="3032" y="21479"/>
                    <a:pt x="3789" y="21157"/>
                    <a:pt x="5747" y="20028"/>
                  </a:cubicBezTo>
                  <a:cubicBezTo>
                    <a:pt x="7705" y="18900"/>
                    <a:pt x="10863" y="16966"/>
                    <a:pt x="13705" y="15676"/>
                  </a:cubicBezTo>
                  <a:cubicBezTo>
                    <a:pt x="16547" y="14386"/>
                    <a:pt x="19074" y="13742"/>
                    <a:pt x="21600" y="130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4569327" y="4775641"/>
              <a:ext cx="1513157" cy="61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80" fill="norm" stroke="1" extrusionOk="0">
                  <a:moveTo>
                    <a:pt x="256" y="0"/>
                  </a:moveTo>
                  <a:cubicBezTo>
                    <a:pt x="165" y="0"/>
                    <a:pt x="73" y="0"/>
                    <a:pt x="28" y="113"/>
                  </a:cubicBezTo>
                  <a:cubicBezTo>
                    <a:pt x="-18" y="226"/>
                    <a:pt x="-18" y="453"/>
                    <a:pt x="110" y="770"/>
                  </a:cubicBezTo>
                  <a:cubicBezTo>
                    <a:pt x="238" y="1087"/>
                    <a:pt x="494" y="1494"/>
                    <a:pt x="915" y="2038"/>
                  </a:cubicBezTo>
                  <a:cubicBezTo>
                    <a:pt x="1335" y="2581"/>
                    <a:pt x="1921" y="3260"/>
                    <a:pt x="2543" y="3894"/>
                  </a:cubicBezTo>
                  <a:cubicBezTo>
                    <a:pt x="3164" y="4528"/>
                    <a:pt x="3823" y="5117"/>
                    <a:pt x="4490" y="5660"/>
                  </a:cubicBezTo>
                  <a:cubicBezTo>
                    <a:pt x="5158" y="6204"/>
                    <a:pt x="5835" y="6702"/>
                    <a:pt x="6539" y="7245"/>
                  </a:cubicBezTo>
                  <a:cubicBezTo>
                    <a:pt x="7243" y="7789"/>
                    <a:pt x="7975" y="8377"/>
                    <a:pt x="8697" y="9057"/>
                  </a:cubicBezTo>
                  <a:cubicBezTo>
                    <a:pt x="9419" y="9736"/>
                    <a:pt x="10133" y="10506"/>
                    <a:pt x="10846" y="11253"/>
                  </a:cubicBezTo>
                  <a:cubicBezTo>
                    <a:pt x="11559" y="12000"/>
                    <a:pt x="12273" y="12725"/>
                    <a:pt x="12986" y="13426"/>
                  </a:cubicBezTo>
                  <a:cubicBezTo>
                    <a:pt x="13699" y="14128"/>
                    <a:pt x="14412" y="14808"/>
                    <a:pt x="15135" y="15464"/>
                  </a:cubicBezTo>
                  <a:cubicBezTo>
                    <a:pt x="15857" y="16121"/>
                    <a:pt x="16589" y="16755"/>
                    <a:pt x="17302" y="17389"/>
                  </a:cubicBezTo>
                  <a:cubicBezTo>
                    <a:pt x="18016" y="18023"/>
                    <a:pt x="18711" y="18657"/>
                    <a:pt x="19360" y="19291"/>
                  </a:cubicBezTo>
                  <a:cubicBezTo>
                    <a:pt x="20009" y="19925"/>
                    <a:pt x="20613" y="20558"/>
                    <a:pt x="20988" y="20966"/>
                  </a:cubicBezTo>
                  <a:cubicBezTo>
                    <a:pt x="21363" y="21374"/>
                    <a:pt x="21509" y="21555"/>
                    <a:pt x="21545" y="21577"/>
                  </a:cubicBezTo>
                  <a:cubicBezTo>
                    <a:pt x="21582" y="21600"/>
                    <a:pt x="21509" y="21464"/>
                    <a:pt x="21445" y="21283"/>
                  </a:cubicBezTo>
                  <a:cubicBezTo>
                    <a:pt x="21381" y="21102"/>
                    <a:pt x="21326" y="20875"/>
                    <a:pt x="21271" y="206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5916172" y="5196194"/>
              <a:ext cx="156048" cy="33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54" fill="norm" stroke="1" extrusionOk="0">
                  <a:moveTo>
                    <a:pt x="13810" y="947"/>
                  </a:moveTo>
                  <a:cubicBezTo>
                    <a:pt x="13279" y="616"/>
                    <a:pt x="12748" y="285"/>
                    <a:pt x="11951" y="120"/>
                  </a:cubicBezTo>
                  <a:cubicBezTo>
                    <a:pt x="11154" y="-46"/>
                    <a:pt x="10092" y="-46"/>
                    <a:pt x="9561" y="161"/>
                  </a:cubicBezTo>
                  <a:cubicBezTo>
                    <a:pt x="9029" y="368"/>
                    <a:pt x="9029" y="782"/>
                    <a:pt x="9915" y="1816"/>
                  </a:cubicBezTo>
                  <a:cubicBezTo>
                    <a:pt x="10800" y="2851"/>
                    <a:pt x="12571" y="4506"/>
                    <a:pt x="14341" y="5954"/>
                  </a:cubicBezTo>
                  <a:cubicBezTo>
                    <a:pt x="16112" y="7402"/>
                    <a:pt x="17882" y="8644"/>
                    <a:pt x="19210" y="9926"/>
                  </a:cubicBezTo>
                  <a:cubicBezTo>
                    <a:pt x="20538" y="11209"/>
                    <a:pt x="21423" y="12533"/>
                    <a:pt x="21511" y="13609"/>
                  </a:cubicBezTo>
                  <a:cubicBezTo>
                    <a:pt x="21600" y="14685"/>
                    <a:pt x="20892" y="15513"/>
                    <a:pt x="18413" y="16506"/>
                  </a:cubicBezTo>
                  <a:cubicBezTo>
                    <a:pt x="15934" y="17499"/>
                    <a:pt x="11685" y="18657"/>
                    <a:pt x="8321" y="19526"/>
                  </a:cubicBezTo>
                  <a:cubicBezTo>
                    <a:pt x="4957" y="20395"/>
                    <a:pt x="2479" y="20975"/>
                    <a:pt x="0" y="21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2961241" y="4796960"/>
              <a:ext cx="124062" cy="24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078" fill="norm" stroke="1" extrusionOk="0">
                  <a:moveTo>
                    <a:pt x="15015" y="2468"/>
                  </a:moveTo>
                  <a:cubicBezTo>
                    <a:pt x="14367" y="2027"/>
                    <a:pt x="13719" y="1586"/>
                    <a:pt x="12531" y="1035"/>
                  </a:cubicBezTo>
                  <a:cubicBezTo>
                    <a:pt x="11343" y="484"/>
                    <a:pt x="9615" y="-177"/>
                    <a:pt x="7671" y="43"/>
                  </a:cubicBezTo>
                  <a:cubicBezTo>
                    <a:pt x="5727" y="264"/>
                    <a:pt x="3567" y="1366"/>
                    <a:pt x="2055" y="3460"/>
                  </a:cubicBezTo>
                  <a:cubicBezTo>
                    <a:pt x="543" y="5554"/>
                    <a:pt x="-321" y="8639"/>
                    <a:pt x="111" y="11615"/>
                  </a:cubicBezTo>
                  <a:cubicBezTo>
                    <a:pt x="543" y="14590"/>
                    <a:pt x="2271" y="17456"/>
                    <a:pt x="4755" y="19164"/>
                  </a:cubicBezTo>
                  <a:cubicBezTo>
                    <a:pt x="7239" y="20872"/>
                    <a:pt x="10479" y="21423"/>
                    <a:pt x="13287" y="20872"/>
                  </a:cubicBezTo>
                  <a:cubicBezTo>
                    <a:pt x="16095" y="20321"/>
                    <a:pt x="18471" y="18668"/>
                    <a:pt x="19767" y="16464"/>
                  </a:cubicBezTo>
                  <a:cubicBezTo>
                    <a:pt x="21063" y="14260"/>
                    <a:pt x="21279" y="11505"/>
                    <a:pt x="20091" y="9190"/>
                  </a:cubicBezTo>
                  <a:cubicBezTo>
                    <a:pt x="18903" y="6876"/>
                    <a:pt x="16311" y="5003"/>
                    <a:pt x="13719" y="4176"/>
                  </a:cubicBezTo>
                  <a:cubicBezTo>
                    <a:pt x="11127" y="3350"/>
                    <a:pt x="8535" y="3570"/>
                    <a:pt x="5943" y="37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5484779" y="4764085"/>
              <a:ext cx="30815" cy="200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77"/>
                    <a:pt x="0" y="11354"/>
                    <a:pt x="1350" y="14815"/>
                  </a:cubicBezTo>
                  <a:cubicBezTo>
                    <a:pt x="2700" y="18277"/>
                    <a:pt x="5400" y="19523"/>
                    <a:pt x="9000" y="20285"/>
                  </a:cubicBezTo>
                  <a:cubicBezTo>
                    <a:pt x="12600" y="21046"/>
                    <a:pt x="17100" y="2132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5153531" y="5153109"/>
              <a:ext cx="50074" cy="18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0"/>
                  </a:moveTo>
                  <a:cubicBezTo>
                    <a:pt x="2215" y="5324"/>
                    <a:pt x="4431" y="10648"/>
                    <a:pt x="6092" y="13842"/>
                  </a:cubicBezTo>
                  <a:cubicBezTo>
                    <a:pt x="7754" y="17037"/>
                    <a:pt x="8861" y="18101"/>
                    <a:pt x="9969" y="19166"/>
                  </a:cubicBezTo>
                  <a:cubicBezTo>
                    <a:pt x="11077" y="20231"/>
                    <a:pt x="12184" y="21296"/>
                    <a:pt x="14123" y="21448"/>
                  </a:cubicBezTo>
                  <a:cubicBezTo>
                    <a:pt x="16061" y="21600"/>
                    <a:pt x="18831" y="20839"/>
                    <a:pt x="21600" y="200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5245943" y="5203182"/>
              <a:ext cx="50103" cy="27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fill="norm" stroke="1" extrusionOk="0">
                  <a:moveTo>
                    <a:pt x="21073" y="0"/>
                  </a:moveTo>
                  <a:cubicBezTo>
                    <a:pt x="16213" y="3752"/>
                    <a:pt x="11353" y="7504"/>
                    <a:pt x="7573" y="10851"/>
                  </a:cubicBezTo>
                  <a:cubicBezTo>
                    <a:pt x="3793" y="14197"/>
                    <a:pt x="1093" y="17138"/>
                    <a:pt x="283" y="18862"/>
                  </a:cubicBezTo>
                  <a:cubicBezTo>
                    <a:pt x="-527" y="20586"/>
                    <a:pt x="553" y="21093"/>
                    <a:pt x="163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5337358" y="5340336"/>
              <a:ext cx="162829" cy="12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203" fill="norm" stroke="1" extrusionOk="0">
                  <a:moveTo>
                    <a:pt x="1151" y="4142"/>
                  </a:moveTo>
                  <a:cubicBezTo>
                    <a:pt x="476" y="2846"/>
                    <a:pt x="-199" y="1550"/>
                    <a:pt x="54" y="794"/>
                  </a:cubicBezTo>
                  <a:cubicBezTo>
                    <a:pt x="307" y="38"/>
                    <a:pt x="1488" y="-178"/>
                    <a:pt x="2417" y="146"/>
                  </a:cubicBezTo>
                  <a:cubicBezTo>
                    <a:pt x="3345" y="470"/>
                    <a:pt x="4020" y="1334"/>
                    <a:pt x="4610" y="3386"/>
                  </a:cubicBezTo>
                  <a:cubicBezTo>
                    <a:pt x="5201" y="5438"/>
                    <a:pt x="5707" y="8678"/>
                    <a:pt x="5623" y="10946"/>
                  </a:cubicBezTo>
                  <a:cubicBezTo>
                    <a:pt x="5539" y="13214"/>
                    <a:pt x="4864" y="14510"/>
                    <a:pt x="3851" y="16130"/>
                  </a:cubicBezTo>
                  <a:cubicBezTo>
                    <a:pt x="2839" y="17750"/>
                    <a:pt x="1489" y="19694"/>
                    <a:pt x="1657" y="20558"/>
                  </a:cubicBezTo>
                  <a:cubicBezTo>
                    <a:pt x="1826" y="21422"/>
                    <a:pt x="3514" y="21206"/>
                    <a:pt x="7057" y="21098"/>
                  </a:cubicBezTo>
                  <a:cubicBezTo>
                    <a:pt x="10601" y="20990"/>
                    <a:pt x="16001" y="20990"/>
                    <a:pt x="21401" y="209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08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793616" y="5747913"/>
              <a:ext cx="134672" cy="247371"/>
            </a:xfrm>
            <a:prstGeom prst="rect">
              <a:avLst/>
            </a:prstGeom>
            <a:effectLst/>
          </p:spPr>
        </p:pic>
        <p:pic>
          <p:nvPicPr>
            <p:cNvPr id="2310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950253" y="5772501"/>
              <a:ext cx="145749" cy="199673"/>
            </a:xfrm>
            <a:prstGeom prst="rect">
              <a:avLst/>
            </a:prstGeom>
            <a:effectLst/>
          </p:spPr>
        </p:pic>
        <p:pic>
          <p:nvPicPr>
            <p:cNvPr id="2312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2104321" y="5759579"/>
              <a:ext cx="92543" cy="197556"/>
            </a:xfrm>
            <a:prstGeom prst="rect">
              <a:avLst/>
            </a:prstGeom>
            <a:effectLst/>
          </p:spPr>
        </p:pic>
        <p:pic>
          <p:nvPicPr>
            <p:cNvPr id="2314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2270557" y="5741799"/>
              <a:ext cx="69865" cy="216444"/>
            </a:xfrm>
            <a:prstGeom prst="rect">
              <a:avLst/>
            </a:prstGeom>
            <a:effectLst/>
          </p:spPr>
        </p:pic>
        <p:pic>
          <p:nvPicPr>
            <p:cNvPr id="2316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2366238" y="5774590"/>
              <a:ext cx="47367" cy="159066"/>
            </a:xfrm>
            <a:prstGeom prst="rect">
              <a:avLst/>
            </a:prstGeom>
            <a:effectLst/>
          </p:spPr>
        </p:pic>
        <p:pic>
          <p:nvPicPr>
            <p:cNvPr id="2318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462531" y="5882438"/>
              <a:ext cx="20405" cy="97439"/>
            </a:xfrm>
            <a:prstGeom prst="rect">
              <a:avLst/>
            </a:prstGeom>
            <a:effectLst/>
          </p:spPr>
        </p:pic>
        <p:pic>
          <p:nvPicPr>
            <p:cNvPr id="2320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477939" y="5752050"/>
              <a:ext cx="133569" cy="214378"/>
            </a:xfrm>
            <a:prstGeom prst="rect">
              <a:avLst/>
            </a:prstGeom>
            <a:effectLst/>
          </p:spPr>
        </p:pic>
        <p:pic>
          <p:nvPicPr>
            <p:cNvPr id="2322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582934" y="5596769"/>
              <a:ext cx="1191511" cy="544881"/>
            </a:xfrm>
            <a:prstGeom prst="rect">
              <a:avLst/>
            </a:prstGeom>
            <a:effectLst/>
          </p:spPr>
        </p:pic>
        <p:pic>
          <p:nvPicPr>
            <p:cNvPr id="2324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608897" y="5748677"/>
              <a:ext cx="63087" cy="231200"/>
            </a:xfrm>
            <a:prstGeom prst="rect">
              <a:avLst/>
            </a:prstGeom>
            <a:effectLst/>
          </p:spPr>
        </p:pic>
        <p:sp>
          <p:nvSpPr>
            <p:cNvPr id="2326" name="Line"/>
            <p:cNvSpPr/>
            <p:nvPr/>
          </p:nvSpPr>
          <p:spPr>
            <a:xfrm>
              <a:off x="1255589" y="6092771"/>
              <a:ext cx="581540" cy="562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57" fill="norm" stroke="1" extrusionOk="0">
                  <a:moveTo>
                    <a:pt x="20982" y="744"/>
                  </a:moveTo>
                  <a:cubicBezTo>
                    <a:pt x="21219" y="400"/>
                    <a:pt x="21457" y="55"/>
                    <a:pt x="21529" y="6"/>
                  </a:cubicBezTo>
                  <a:cubicBezTo>
                    <a:pt x="21600" y="-43"/>
                    <a:pt x="21505" y="203"/>
                    <a:pt x="21029" y="867"/>
                  </a:cubicBezTo>
                  <a:cubicBezTo>
                    <a:pt x="20553" y="1531"/>
                    <a:pt x="19697" y="2614"/>
                    <a:pt x="18626" y="3721"/>
                  </a:cubicBezTo>
                  <a:cubicBezTo>
                    <a:pt x="17556" y="4828"/>
                    <a:pt x="16271" y="5960"/>
                    <a:pt x="15058" y="7067"/>
                  </a:cubicBezTo>
                  <a:cubicBezTo>
                    <a:pt x="13845" y="8174"/>
                    <a:pt x="12703" y="9256"/>
                    <a:pt x="11537" y="10363"/>
                  </a:cubicBezTo>
                  <a:cubicBezTo>
                    <a:pt x="10372" y="11470"/>
                    <a:pt x="9182" y="12602"/>
                    <a:pt x="8136" y="13635"/>
                  </a:cubicBezTo>
                  <a:cubicBezTo>
                    <a:pt x="7089" y="14669"/>
                    <a:pt x="6185" y="15603"/>
                    <a:pt x="5091" y="16711"/>
                  </a:cubicBezTo>
                  <a:cubicBezTo>
                    <a:pt x="3996" y="17818"/>
                    <a:pt x="2712" y="19097"/>
                    <a:pt x="1832" y="19933"/>
                  </a:cubicBezTo>
                  <a:cubicBezTo>
                    <a:pt x="952" y="20770"/>
                    <a:pt x="476" y="21163"/>
                    <a:pt x="0" y="215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1252849" y="6493509"/>
              <a:ext cx="229993" cy="19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17" fill="norm" stroke="1" extrusionOk="0">
                  <a:moveTo>
                    <a:pt x="12069" y="0"/>
                  </a:moveTo>
                  <a:cubicBezTo>
                    <a:pt x="10279" y="2274"/>
                    <a:pt x="8489" y="4547"/>
                    <a:pt x="6639" y="7176"/>
                  </a:cubicBezTo>
                  <a:cubicBezTo>
                    <a:pt x="4789" y="9805"/>
                    <a:pt x="2880" y="12789"/>
                    <a:pt x="1627" y="14850"/>
                  </a:cubicBezTo>
                  <a:cubicBezTo>
                    <a:pt x="374" y="16911"/>
                    <a:pt x="-223" y="18047"/>
                    <a:pt x="75" y="18829"/>
                  </a:cubicBezTo>
                  <a:cubicBezTo>
                    <a:pt x="374" y="19611"/>
                    <a:pt x="1567" y="20037"/>
                    <a:pt x="4073" y="20463"/>
                  </a:cubicBezTo>
                  <a:cubicBezTo>
                    <a:pt x="6579" y="20889"/>
                    <a:pt x="10398" y="21316"/>
                    <a:pt x="13501" y="21458"/>
                  </a:cubicBezTo>
                  <a:cubicBezTo>
                    <a:pt x="16604" y="21600"/>
                    <a:pt x="18990" y="21458"/>
                    <a:pt x="21377" y="213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1359586" y="6173816"/>
              <a:ext cx="26963" cy="14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5838"/>
                    <a:pt x="10286" y="11676"/>
                    <a:pt x="13886" y="15276"/>
                  </a:cubicBezTo>
                  <a:cubicBezTo>
                    <a:pt x="17486" y="18876"/>
                    <a:pt x="19543" y="2023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1656168" y="6393364"/>
              <a:ext cx="1" cy="88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1667724" y="6370253"/>
              <a:ext cx="69331" cy="15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880"/>
                    <a:pt x="14400" y="5760"/>
                    <a:pt x="10800" y="9360"/>
                  </a:cubicBezTo>
                  <a:cubicBezTo>
                    <a:pt x="7200" y="12960"/>
                    <a:pt x="3600" y="1728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1737054" y="6438845"/>
              <a:ext cx="75882" cy="122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260" fill="norm" stroke="1" extrusionOk="0">
                  <a:moveTo>
                    <a:pt x="4249" y="1465"/>
                  </a:moveTo>
                  <a:cubicBezTo>
                    <a:pt x="5666" y="797"/>
                    <a:pt x="7082" y="129"/>
                    <a:pt x="8675" y="17"/>
                  </a:cubicBezTo>
                  <a:cubicBezTo>
                    <a:pt x="10269" y="-94"/>
                    <a:pt x="12039" y="351"/>
                    <a:pt x="13102" y="1131"/>
                  </a:cubicBezTo>
                  <a:cubicBezTo>
                    <a:pt x="14164" y="1910"/>
                    <a:pt x="14518" y="3024"/>
                    <a:pt x="13810" y="4360"/>
                  </a:cubicBezTo>
                  <a:cubicBezTo>
                    <a:pt x="13102" y="5696"/>
                    <a:pt x="11331" y="7254"/>
                    <a:pt x="11331" y="8034"/>
                  </a:cubicBezTo>
                  <a:cubicBezTo>
                    <a:pt x="11331" y="8813"/>
                    <a:pt x="13102" y="8813"/>
                    <a:pt x="14872" y="9036"/>
                  </a:cubicBezTo>
                  <a:cubicBezTo>
                    <a:pt x="16643" y="9259"/>
                    <a:pt x="18413" y="9704"/>
                    <a:pt x="19652" y="11263"/>
                  </a:cubicBezTo>
                  <a:cubicBezTo>
                    <a:pt x="20892" y="12821"/>
                    <a:pt x="21600" y="15494"/>
                    <a:pt x="20007" y="17498"/>
                  </a:cubicBezTo>
                  <a:cubicBezTo>
                    <a:pt x="18413" y="19502"/>
                    <a:pt x="14518" y="20838"/>
                    <a:pt x="10800" y="21172"/>
                  </a:cubicBezTo>
                  <a:cubicBezTo>
                    <a:pt x="7082" y="21506"/>
                    <a:pt x="3541" y="20838"/>
                    <a:pt x="0" y="201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2264740" y="6145570"/>
              <a:ext cx="134812" cy="57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05"/>
                  </a:moveTo>
                  <a:cubicBezTo>
                    <a:pt x="206" y="964"/>
                    <a:pt x="411" y="723"/>
                    <a:pt x="720" y="482"/>
                  </a:cubicBezTo>
                  <a:cubicBezTo>
                    <a:pt x="1029" y="241"/>
                    <a:pt x="1440" y="0"/>
                    <a:pt x="1851" y="0"/>
                  </a:cubicBezTo>
                  <a:cubicBezTo>
                    <a:pt x="2263" y="0"/>
                    <a:pt x="2674" y="241"/>
                    <a:pt x="3497" y="1133"/>
                  </a:cubicBezTo>
                  <a:cubicBezTo>
                    <a:pt x="4320" y="2025"/>
                    <a:pt x="5554" y="3568"/>
                    <a:pt x="6583" y="5279"/>
                  </a:cubicBezTo>
                  <a:cubicBezTo>
                    <a:pt x="7611" y="6991"/>
                    <a:pt x="8434" y="8871"/>
                    <a:pt x="9566" y="10631"/>
                  </a:cubicBezTo>
                  <a:cubicBezTo>
                    <a:pt x="10697" y="12391"/>
                    <a:pt x="12137" y="14030"/>
                    <a:pt x="13474" y="15646"/>
                  </a:cubicBezTo>
                  <a:cubicBezTo>
                    <a:pt x="14811" y="17261"/>
                    <a:pt x="16046" y="18852"/>
                    <a:pt x="16869" y="19792"/>
                  </a:cubicBezTo>
                  <a:cubicBezTo>
                    <a:pt x="17691" y="20732"/>
                    <a:pt x="18103" y="21021"/>
                    <a:pt x="18823" y="21214"/>
                  </a:cubicBezTo>
                  <a:cubicBezTo>
                    <a:pt x="19543" y="21407"/>
                    <a:pt x="20571" y="2150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2249334" y="6659133"/>
              <a:ext cx="134811" cy="6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929"/>
                    <a:pt x="8640" y="11859"/>
                    <a:pt x="12240" y="15459"/>
                  </a:cubicBezTo>
                  <a:cubicBezTo>
                    <a:pt x="15840" y="19059"/>
                    <a:pt x="18720" y="203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2337923" y="6665626"/>
              <a:ext cx="130959" cy="9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21600" y="264"/>
                  </a:moveTo>
                  <a:cubicBezTo>
                    <a:pt x="20541" y="-16"/>
                    <a:pt x="19482" y="-297"/>
                    <a:pt x="17894" y="685"/>
                  </a:cubicBezTo>
                  <a:cubicBezTo>
                    <a:pt x="16306" y="1667"/>
                    <a:pt x="14188" y="3911"/>
                    <a:pt x="11118" y="7558"/>
                  </a:cubicBezTo>
                  <a:cubicBezTo>
                    <a:pt x="8047" y="11204"/>
                    <a:pt x="4024" y="16254"/>
                    <a:pt x="0" y="213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2110671" y="6402505"/>
              <a:ext cx="138664" cy="10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8660"/>
                  </a:moveTo>
                  <a:cubicBezTo>
                    <a:pt x="600" y="6177"/>
                    <a:pt x="1200" y="3694"/>
                    <a:pt x="1900" y="2081"/>
                  </a:cubicBezTo>
                  <a:cubicBezTo>
                    <a:pt x="2600" y="467"/>
                    <a:pt x="3400" y="-278"/>
                    <a:pt x="4700" y="94"/>
                  </a:cubicBezTo>
                  <a:cubicBezTo>
                    <a:pt x="6000" y="467"/>
                    <a:pt x="7800" y="1956"/>
                    <a:pt x="8700" y="3943"/>
                  </a:cubicBezTo>
                  <a:cubicBezTo>
                    <a:pt x="9600" y="5929"/>
                    <a:pt x="9600" y="8412"/>
                    <a:pt x="9400" y="10274"/>
                  </a:cubicBezTo>
                  <a:cubicBezTo>
                    <a:pt x="9200" y="12136"/>
                    <a:pt x="8800" y="13377"/>
                    <a:pt x="7600" y="15115"/>
                  </a:cubicBezTo>
                  <a:cubicBezTo>
                    <a:pt x="6400" y="16853"/>
                    <a:pt x="4400" y="19088"/>
                    <a:pt x="4300" y="20205"/>
                  </a:cubicBezTo>
                  <a:cubicBezTo>
                    <a:pt x="4200" y="21322"/>
                    <a:pt x="6000" y="21322"/>
                    <a:pt x="9200" y="21198"/>
                  </a:cubicBezTo>
                  <a:cubicBezTo>
                    <a:pt x="12400" y="21074"/>
                    <a:pt x="17000" y="20825"/>
                    <a:pt x="21600" y="205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2376440" y="6343291"/>
              <a:ext cx="23112" cy="10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867"/>
                    <a:pt x="9600" y="11733"/>
                    <a:pt x="13200" y="15333"/>
                  </a:cubicBezTo>
                  <a:cubicBezTo>
                    <a:pt x="16800" y="18933"/>
                    <a:pt x="19200" y="2026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2426513" y="6347143"/>
              <a:ext cx="26963" cy="138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3200"/>
                    <a:pt x="9257" y="6400"/>
                    <a:pt x="5657" y="10000"/>
                  </a:cubicBezTo>
                  <a:cubicBezTo>
                    <a:pt x="2057" y="13600"/>
                    <a:pt x="1029" y="176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2438068" y="6441705"/>
              <a:ext cx="87985" cy="14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72" fill="norm" stroke="1" extrusionOk="0">
                  <a:moveTo>
                    <a:pt x="4696" y="1443"/>
                  </a:moveTo>
                  <a:cubicBezTo>
                    <a:pt x="5948" y="854"/>
                    <a:pt x="7200" y="265"/>
                    <a:pt x="8609" y="68"/>
                  </a:cubicBezTo>
                  <a:cubicBezTo>
                    <a:pt x="10017" y="-128"/>
                    <a:pt x="11583" y="68"/>
                    <a:pt x="12835" y="1050"/>
                  </a:cubicBezTo>
                  <a:cubicBezTo>
                    <a:pt x="14087" y="2032"/>
                    <a:pt x="15026" y="3799"/>
                    <a:pt x="14713" y="5076"/>
                  </a:cubicBezTo>
                  <a:cubicBezTo>
                    <a:pt x="14400" y="6352"/>
                    <a:pt x="12835" y="7137"/>
                    <a:pt x="12991" y="7530"/>
                  </a:cubicBezTo>
                  <a:cubicBezTo>
                    <a:pt x="13148" y="7923"/>
                    <a:pt x="15026" y="7923"/>
                    <a:pt x="17061" y="8512"/>
                  </a:cubicBezTo>
                  <a:cubicBezTo>
                    <a:pt x="19096" y="9101"/>
                    <a:pt x="21287" y="10279"/>
                    <a:pt x="21443" y="11850"/>
                  </a:cubicBezTo>
                  <a:cubicBezTo>
                    <a:pt x="21600" y="13421"/>
                    <a:pt x="19722" y="15385"/>
                    <a:pt x="15809" y="17054"/>
                  </a:cubicBezTo>
                  <a:cubicBezTo>
                    <a:pt x="11896" y="18723"/>
                    <a:pt x="5948" y="20097"/>
                    <a:pt x="0" y="214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2426513" y="6103200"/>
              <a:ext cx="1167072" cy="47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0" y="58"/>
                  </a:moveTo>
                  <a:cubicBezTo>
                    <a:pt x="119" y="0"/>
                    <a:pt x="238" y="-59"/>
                    <a:pt x="511" y="117"/>
                  </a:cubicBezTo>
                  <a:cubicBezTo>
                    <a:pt x="784" y="293"/>
                    <a:pt x="1212" y="704"/>
                    <a:pt x="1842" y="1144"/>
                  </a:cubicBezTo>
                  <a:cubicBezTo>
                    <a:pt x="2471" y="1585"/>
                    <a:pt x="3303" y="2054"/>
                    <a:pt x="4147" y="2670"/>
                  </a:cubicBezTo>
                  <a:cubicBezTo>
                    <a:pt x="4990" y="3287"/>
                    <a:pt x="5846" y="4050"/>
                    <a:pt x="6665" y="4842"/>
                  </a:cubicBezTo>
                  <a:cubicBezTo>
                    <a:pt x="7485" y="5634"/>
                    <a:pt x="8269" y="6456"/>
                    <a:pt x="9030" y="7219"/>
                  </a:cubicBezTo>
                  <a:cubicBezTo>
                    <a:pt x="9790" y="7982"/>
                    <a:pt x="10527" y="8687"/>
                    <a:pt x="11335" y="9508"/>
                  </a:cubicBezTo>
                  <a:cubicBezTo>
                    <a:pt x="12143" y="10330"/>
                    <a:pt x="13022" y="11269"/>
                    <a:pt x="13842" y="12150"/>
                  </a:cubicBezTo>
                  <a:cubicBezTo>
                    <a:pt x="14661" y="13030"/>
                    <a:pt x="15422" y="13852"/>
                    <a:pt x="16147" y="14644"/>
                  </a:cubicBezTo>
                  <a:cubicBezTo>
                    <a:pt x="16871" y="15437"/>
                    <a:pt x="17560" y="16200"/>
                    <a:pt x="18250" y="16992"/>
                  </a:cubicBezTo>
                  <a:cubicBezTo>
                    <a:pt x="18939" y="17784"/>
                    <a:pt x="19628" y="18606"/>
                    <a:pt x="20150" y="19252"/>
                  </a:cubicBezTo>
                  <a:cubicBezTo>
                    <a:pt x="20673" y="19898"/>
                    <a:pt x="21030" y="20367"/>
                    <a:pt x="21244" y="20719"/>
                  </a:cubicBezTo>
                  <a:cubicBezTo>
                    <a:pt x="21457" y="21071"/>
                    <a:pt x="21529" y="21306"/>
                    <a:pt x="21600" y="21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3458774" y="6426693"/>
              <a:ext cx="153326" cy="24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91" fill="norm" stroke="1" extrusionOk="0">
                  <a:moveTo>
                    <a:pt x="14459" y="1474"/>
                  </a:moveTo>
                  <a:cubicBezTo>
                    <a:pt x="14102" y="909"/>
                    <a:pt x="13745" y="343"/>
                    <a:pt x="13121" y="117"/>
                  </a:cubicBezTo>
                  <a:cubicBezTo>
                    <a:pt x="12496" y="-109"/>
                    <a:pt x="11603" y="4"/>
                    <a:pt x="11157" y="343"/>
                  </a:cubicBezTo>
                  <a:cubicBezTo>
                    <a:pt x="10711" y="683"/>
                    <a:pt x="10711" y="1248"/>
                    <a:pt x="11871" y="2379"/>
                  </a:cubicBezTo>
                  <a:cubicBezTo>
                    <a:pt x="13031" y="3510"/>
                    <a:pt x="15352" y="5206"/>
                    <a:pt x="17316" y="6620"/>
                  </a:cubicBezTo>
                  <a:cubicBezTo>
                    <a:pt x="19279" y="8033"/>
                    <a:pt x="20886" y="9164"/>
                    <a:pt x="21243" y="10634"/>
                  </a:cubicBezTo>
                  <a:cubicBezTo>
                    <a:pt x="21600" y="12105"/>
                    <a:pt x="20707" y="13914"/>
                    <a:pt x="18030" y="15554"/>
                  </a:cubicBezTo>
                  <a:cubicBezTo>
                    <a:pt x="15352" y="17194"/>
                    <a:pt x="10889" y="18664"/>
                    <a:pt x="7587" y="19625"/>
                  </a:cubicBezTo>
                  <a:cubicBezTo>
                    <a:pt x="4284" y="20586"/>
                    <a:pt x="2142" y="21039"/>
                    <a:pt x="0" y="214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3181450" y="6166685"/>
              <a:ext cx="109133" cy="14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13" fill="norm" stroke="1" extrusionOk="0">
                  <a:moveTo>
                    <a:pt x="753" y="1664"/>
                  </a:moveTo>
                  <a:cubicBezTo>
                    <a:pt x="1507" y="886"/>
                    <a:pt x="2260" y="108"/>
                    <a:pt x="4019" y="10"/>
                  </a:cubicBezTo>
                  <a:cubicBezTo>
                    <a:pt x="5777" y="-87"/>
                    <a:pt x="8540" y="497"/>
                    <a:pt x="10298" y="1664"/>
                  </a:cubicBezTo>
                  <a:cubicBezTo>
                    <a:pt x="12056" y="2832"/>
                    <a:pt x="12809" y="4583"/>
                    <a:pt x="12809" y="5848"/>
                  </a:cubicBezTo>
                  <a:cubicBezTo>
                    <a:pt x="12809" y="7113"/>
                    <a:pt x="12056" y="7891"/>
                    <a:pt x="12433" y="8475"/>
                  </a:cubicBezTo>
                  <a:cubicBezTo>
                    <a:pt x="12809" y="9059"/>
                    <a:pt x="14316" y="9448"/>
                    <a:pt x="15949" y="10713"/>
                  </a:cubicBezTo>
                  <a:cubicBezTo>
                    <a:pt x="17581" y="11978"/>
                    <a:pt x="19340" y="14118"/>
                    <a:pt x="20344" y="15772"/>
                  </a:cubicBezTo>
                  <a:cubicBezTo>
                    <a:pt x="21349" y="17427"/>
                    <a:pt x="21600" y="18594"/>
                    <a:pt x="21098" y="19470"/>
                  </a:cubicBezTo>
                  <a:cubicBezTo>
                    <a:pt x="20595" y="20345"/>
                    <a:pt x="19340" y="20929"/>
                    <a:pt x="15698" y="21221"/>
                  </a:cubicBezTo>
                  <a:cubicBezTo>
                    <a:pt x="12056" y="21513"/>
                    <a:pt x="6028" y="21513"/>
                    <a:pt x="0" y="215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2988864" y="6401067"/>
              <a:ext cx="15408" cy="10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3015826" y="6424177"/>
              <a:ext cx="80887" cy="12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71" y="1575"/>
                    <a:pt x="14743" y="3150"/>
                    <a:pt x="11657" y="5738"/>
                  </a:cubicBezTo>
                  <a:cubicBezTo>
                    <a:pt x="8571" y="8325"/>
                    <a:pt x="5829" y="11925"/>
                    <a:pt x="3943" y="14738"/>
                  </a:cubicBezTo>
                  <a:cubicBezTo>
                    <a:pt x="2057" y="17550"/>
                    <a:pt x="1029" y="195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2988864" y="6515136"/>
              <a:ext cx="139924" cy="13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29" fill="norm" stroke="1" extrusionOk="0">
                  <a:moveTo>
                    <a:pt x="13549" y="233"/>
                  </a:moveTo>
                  <a:cubicBezTo>
                    <a:pt x="14531" y="31"/>
                    <a:pt x="15513" y="-171"/>
                    <a:pt x="16789" y="233"/>
                  </a:cubicBezTo>
                  <a:cubicBezTo>
                    <a:pt x="18065" y="636"/>
                    <a:pt x="19636" y="1646"/>
                    <a:pt x="20520" y="2655"/>
                  </a:cubicBezTo>
                  <a:cubicBezTo>
                    <a:pt x="21404" y="3664"/>
                    <a:pt x="21600" y="4674"/>
                    <a:pt x="21207" y="5380"/>
                  </a:cubicBezTo>
                  <a:cubicBezTo>
                    <a:pt x="20815" y="6087"/>
                    <a:pt x="19833" y="6491"/>
                    <a:pt x="18851" y="6693"/>
                  </a:cubicBezTo>
                  <a:cubicBezTo>
                    <a:pt x="17869" y="6894"/>
                    <a:pt x="16887" y="6894"/>
                    <a:pt x="16691" y="7298"/>
                  </a:cubicBezTo>
                  <a:cubicBezTo>
                    <a:pt x="16495" y="7702"/>
                    <a:pt x="17084" y="8509"/>
                    <a:pt x="17869" y="9519"/>
                  </a:cubicBezTo>
                  <a:cubicBezTo>
                    <a:pt x="18655" y="10528"/>
                    <a:pt x="19636" y="11739"/>
                    <a:pt x="20029" y="12850"/>
                  </a:cubicBezTo>
                  <a:cubicBezTo>
                    <a:pt x="20422" y="13960"/>
                    <a:pt x="20225" y="14969"/>
                    <a:pt x="18360" y="16079"/>
                  </a:cubicBezTo>
                  <a:cubicBezTo>
                    <a:pt x="16495" y="17190"/>
                    <a:pt x="12960" y="18401"/>
                    <a:pt x="9622" y="19309"/>
                  </a:cubicBezTo>
                  <a:cubicBezTo>
                    <a:pt x="6284" y="20218"/>
                    <a:pt x="3142" y="20823"/>
                    <a:pt x="0" y="214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45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992949" y="6884559"/>
              <a:ext cx="182132" cy="225580"/>
            </a:xfrm>
            <a:prstGeom prst="rect">
              <a:avLst/>
            </a:prstGeom>
            <a:effectLst/>
          </p:spPr>
        </p:pic>
        <p:pic>
          <p:nvPicPr>
            <p:cNvPr id="2347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222277" y="7080324"/>
              <a:ext cx="78180" cy="124400"/>
            </a:xfrm>
            <a:prstGeom prst="rect">
              <a:avLst/>
            </a:prstGeom>
            <a:effectLst/>
          </p:spPr>
        </p:pic>
        <p:pic>
          <p:nvPicPr>
            <p:cNvPr id="2349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403308" y="6910848"/>
              <a:ext cx="47367" cy="178325"/>
            </a:xfrm>
            <a:prstGeom prst="rect">
              <a:avLst/>
            </a:prstGeom>
            <a:effectLst/>
          </p:spPr>
        </p:pic>
        <p:pic>
          <p:nvPicPr>
            <p:cNvPr id="2351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889390" y="6758002"/>
              <a:ext cx="823605" cy="518621"/>
            </a:xfrm>
            <a:prstGeom prst="rect">
              <a:avLst/>
            </a:prstGeom>
            <a:effectLst/>
          </p:spPr>
        </p:pic>
        <p:pic>
          <p:nvPicPr>
            <p:cNvPr id="2353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2177545" y="6943435"/>
              <a:ext cx="134770" cy="198627"/>
            </a:xfrm>
            <a:prstGeom prst="rect">
              <a:avLst/>
            </a:prstGeom>
            <a:effectLst/>
          </p:spPr>
        </p:pic>
        <p:pic>
          <p:nvPicPr>
            <p:cNvPr id="2355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327721" y="7118841"/>
              <a:ext cx="39663" cy="93587"/>
            </a:xfrm>
            <a:prstGeom prst="rect">
              <a:avLst/>
            </a:prstGeom>
            <a:effectLst/>
          </p:spPr>
        </p:pic>
        <p:pic>
          <p:nvPicPr>
            <p:cNvPr id="2357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2427181" y="6974902"/>
              <a:ext cx="182862" cy="131205"/>
            </a:xfrm>
            <a:prstGeom prst="rect">
              <a:avLst/>
            </a:prstGeom>
            <a:effectLst/>
          </p:spPr>
        </p:pic>
        <p:pic>
          <p:nvPicPr>
            <p:cNvPr id="2359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991664" y="6828225"/>
              <a:ext cx="723446" cy="449682"/>
            </a:xfrm>
            <a:prstGeom prst="rect">
              <a:avLst/>
            </a:prstGeom>
            <a:effectLst/>
          </p:spPr>
        </p:pic>
        <p:pic>
          <p:nvPicPr>
            <p:cNvPr id="2361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3375550" y="6899293"/>
              <a:ext cx="125646" cy="209418"/>
            </a:xfrm>
            <a:prstGeom prst="rect">
              <a:avLst/>
            </a:prstGeom>
            <a:effectLst/>
          </p:spPr>
        </p:pic>
        <p:pic>
          <p:nvPicPr>
            <p:cNvPr id="2363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3487089" y="7091879"/>
              <a:ext cx="78352" cy="97438"/>
            </a:xfrm>
            <a:prstGeom prst="rect">
              <a:avLst/>
            </a:prstGeom>
            <a:effectLst/>
          </p:spPr>
        </p:pic>
        <p:pic>
          <p:nvPicPr>
            <p:cNvPr id="2365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3633455" y="6914013"/>
              <a:ext cx="163242" cy="202122"/>
            </a:xfrm>
            <a:prstGeom prst="rect">
              <a:avLst/>
            </a:prstGeom>
            <a:effectLst/>
          </p:spPr>
        </p:pic>
        <p:pic>
          <p:nvPicPr>
            <p:cNvPr id="2367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3120902" y="6746890"/>
              <a:ext cx="932887" cy="515932"/>
            </a:xfrm>
            <a:prstGeom prst="rect">
              <a:avLst/>
            </a:prstGeom>
            <a:effectLst/>
          </p:spPr>
        </p:pic>
        <p:pic>
          <p:nvPicPr>
            <p:cNvPr id="2369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5766571" y="5550340"/>
              <a:ext cx="148249" cy="289001"/>
            </a:xfrm>
            <a:prstGeom prst="rect">
              <a:avLst/>
            </a:prstGeom>
            <a:effectLst/>
          </p:spPr>
        </p:pic>
        <p:pic>
          <p:nvPicPr>
            <p:cNvPr id="2371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5932933" y="5615186"/>
              <a:ext cx="128252" cy="175706"/>
            </a:xfrm>
            <a:prstGeom prst="rect">
              <a:avLst/>
            </a:prstGeom>
            <a:effectLst/>
          </p:spPr>
        </p:pic>
        <p:pic>
          <p:nvPicPr>
            <p:cNvPr id="2373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6079298" y="5593400"/>
              <a:ext cx="96850" cy="224705"/>
            </a:xfrm>
            <a:prstGeom prst="rect">
              <a:avLst/>
            </a:prstGeom>
            <a:effectLst/>
          </p:spPr>
        </p:pic>
        <p:pic>
          <p:nvPicPr>
            <p:cNvPr id="2375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6260152" y="5610762"/>
              <a:ext cx="101468" cy="205472"/>
            </a:xfrm>
            <a:prstGeom prst="rect">
              <a:avLst/>
            </a:prstGeom>
            <a:effectLst/>
          </p:spPr>
        </p:pic>
        <p:pic>
          <p:nvPicPr>
            <p:cNvPr id="2377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6441360" y="5601262"/>
              <a:ext cx="20404" cy="212991"/>
            </a:xfrm>
            <a:prstGeom prst="rect">
              <a:avLst/>
            </a:prstGeom>
            <a:effectLst/>
          </p:spPr>
        </p:pic>
        <p:pic>
          <p:nvPicPr>
            <p:cNvPr id="2379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6487581" y="5705259"/>
              <a:ext cx="66625" cy="151363"/>
            </a:xfrm>
            <a:prstGeom prst="rect">
              <a:avLst/>
            </a:prstGeom>
            <a:effectLst/>
          </p:spPr>
        </p:pic>
        <p:pic>
          <p:nvPicPr>
            <p:cNvPr id="2381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6641650" y="5643632"/>
              <a:ext cx="105142" cy="181956"/>
            </a:xfrm>
            <a:prstGeom prst="rect">
              <a:avLst/>
            </a:prstGeom>
            <a:effectLst/>
          </p:spPr>
        </p:pic>
        <p:pic>
          <p:nvPicPr>
            <p:cNvPr id="2383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6745646" y="5647453"/>
              <a:ext cx="135515" cy="297758"/>
            </a:xfrm>
            <a:prstGeom prst="rect">
              <a:avLst/>
            </a:prstGeom>
            <a:effectLst/>
          </p:spPr>
        </p:pic>
        <p:pic>
          <p:nvPicPr>
            <p:cNvPr id="2385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5468884" y="5470786"/>
              <a:ext cx="1695716" cy="580990"/>
            </a:xfrm>
            <a:prstGeom prst="rect">
              <a:avLst/>
            </a:prstGeom>
            <a:effectLst/>
          </p:spPr>
        </p:pic>
        <p:sp>
          <p:nvSpPr>
            <p:cNvPr id="2387" name="Line"/>
            <p:cNvSpPr/>
            <p:nvPr/>
          </p:nvSpPr>
          <p:spPr>
            <a:xfrm>
              <a:off x="4737545" y="6007254"/>
              <a:ext cx="962932" cy="644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21600" y="31"/>
                  </a:moveTo>
                  <a:cubicBezTo>
                    <a:pt x="21456" y="-12"/>
                    <a:pt x="21312" y="-55"/>
                    <a:pt x="20981" y="224"/>
                  </a:cubicBezTo>
                  <a:cubicBezTo>
                    <a:pt x="20650" y="503"/>
                    <a:pt x="20131" y="1104"/>
                    <a:pt x="19541" y="1749"/>
                  </a:cubicBezTo>
                  <a:cubicBezTo>
                    <a:pt x="18950" y="2393"/>
                    <a:pt x="18288" y="3080"/>
                    <a:pt x="17510" y="3853"/>
                  </a:cubicBezTo>
                  <a:cubicBezTo>
                    <a:pt x="16733" y="4626"/>
                    <a:pt x="15840" y="5485"/>
                    <a:pt x="14976" y="6300"/>
                  </a:cubicBezTo>
                  <a:cubicBezTo>
                    <a:pt x="14112" y="7116"/>
                    <a:pt x="13277" y="7889"/>
                    <a:pt x="12370" y="8748"/>
                  </a:cubicBezTo>
                  <a:cubicBezTo>
                    <a:pt x="11462" y="9607"/>
                    <a:pt x="10483" y="10552"/>
                    <a:pt x="9562" y="11368"/>
                  </a:cubicBezTo>
                  <a:cubicBezTo>
                    <a:pt x="8640" y="12184"/>
                    <a:pt x="7776" y="12871"/>
                    <a:pt x="6926" y="13622"/>
                  </a:cubicBezTo>
                  <a:cubicBezTo>
                    <a:pt x="6077" y="14374"/>
                    <a:pt x="5242" y="15190"/>
                    <a:pt x="4392" y="16091"/>
                  </a:cubicBezTo>
                  <a:cubicBezTo>
                    <a:pt x="3542" y="16993"/>
                    <a:pt x="2678" y="17981"/>
                    <a:pt x="1944" y="18904"/>
                  </a:cubicBezTo>
                  <a:cubicBezTo>
                    <a:pt x="1210" y="19827"/>
                    <a:pt x="605" y="20686"/>
                    <a:pt x="0" y="215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4716351" y="6456276"/>
              <a:ext cx="263854" cy="170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80" fill="norm" stroke="1" extrusionOk="0">
                  <a:moveTo>
                    <a:pt x="10801" y="320"/>
                  </a:moveTo>
                  <a:cubicBezTo>
                    <a:pt x="10174" y="0"/>
                    <a:pt x="9548" y="-320"/>
                    <a:pt x="8296" y="640"/>
                  </a:cubicBezTo>
                  <a:cubicBezTo>
                    <a:pt x="7044" y="1600"/>
                    <a:pt x="5166" y="3840"/>
                    <a:pt x="3653" y="6400"/>
                  </a:cubicBezTo>
                  <a:cubicBezTo>
                    <a:pt x="2140" y="8960"/>
                    <a:pt x="992" y="11840"/>
                    <a:pt x="418" y="14000"/>
                  </a:cubicBezTo>
                  <a:cubicBezTo>
                    <a:pt x="-156" y="16160"/>
                    <a:pt x="-156" y="17600"/>
                    <a:pt x="522" y="18880"/>
                  </a:cubicBezTo>
                  <a:cubicBezTo>
                    <a:pt x="1201" y="20160"/>
                    <a:pt x="2557" y="21280"/>
                    <a:pt x="4957" y="21280"/>
                  </a:cubicBezTo>
                  <a:cubicBezTo>
                    <a:pt x="7357" y="21280"/>
                    <a:pt x="10801" y="20160"/>
                    <a:pt x="13722" y="19120"/>
                  </a:cubicBezTo>
                  <a:cubicBezTo>
                    <a:pt x="16644" y="18080"/>
                    <a:pt x="19044" y="17120"/>
                    <a:pt x="21444" y="161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4957094" y="6131447"/>
              <a:ext cx="15407" cy="100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708"/>
                    <a:pt x="3600" y="9415"/>
                    <a:pt x="7200" y="13015"/>
                  </a:cubicBezTo>
                  <a:cubicBezTo>
                    <a:pt x="10800" y="16615"/>
                    <a:pt x="16200" y="1910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5242121" y="6339440"/>
              <a:ext cx="30815" cy="6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7200"/>
                    <a:pt x="5400" y="14400"/>
                    <a:pt x="9000" y="18000"/>
                  </a:cubicBezTo>
                  <a:cubicBezTo>
                    <a:pt x="12600" y="21600"/>
                    <a:pt x="17100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5242121" y="6316329"/>
              <a:ext cx="73184" cy="130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95" y="4659"/>
                    <a:pt x="10989" y="9318"/>
                    <a:pt x="7389" y="12918"/>
                  </a:cubicBezTo>
                  <a:cubicBezTo>
                    <a:pt x="3789" y="16518"/>
                    <a:pt x="1895" y="1905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5315304" y="6370253"/>
              <a:ext cx="88591" cy="10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" y="1543"/>
                    <a:pt x="626" y="3086"/>
                    <a:pt x="1565" y="4243"/>
                  </a:cubicBezTo>
                  <a:cubicBezTo>
                    <a:pt x="2504" y="5400"/>
                    <a:pt x="4070" y="6171"/>
                    <a:pt x="5791" y="6171"/>
                  </a:cubicBezTo>
                  <a:cubicBezTo>
                    <a:pt x="7513" y="6171"/>
                    <a:pt x="9391" y="5400"/>
                    <a:pt x="11269" y="4629"/>
                  </a:cubicBezTo>
                  <a:cubicBezTo>
                    <a:pt x="13148" y="3857"/>
                    <a:pt x="15026" y="3086"/>
                    <a:pt x="15809" y="3471"/>
                  </a:cubicBezTo>
                  <a:cubicBezTo>
                    <a:pt x="16591" y="3857"/>
                    <a:pt x="16278" y="5400"/>
                    <a:pt x="16122" y="7586"/>
                  </a:cubicBezTo>
                  <a:cubicBezTo>
                    <a:pt x="15965" y="9771"/>
                    <a:pt x="15965" y="12600"/>
                    <a:pt x="16904" y="15043"/>
                  </a:cubicBezTo>
                  <a:cubicBezTo>
                    <a:pt x="17844" y="17486"/>
                    <a:pt x="19722" y="1954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6000911" y="6039005"/>
              <a:ext cx="95812" cy="543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19008" y="1685"/>
                  </a:moveTo>
                  <a:cubicBezTo>
                    <a:pt x="19008" y="1430"/>
                    <a:pt x="19008" y="1174"/>
                    <a:pt x="19440" y="817"/>
                  </a:cubicBezTo>
                  <a:cubicBezTo>
                    <a:pt x="19872" y="460"/>
                    <a:pt x="20736" y="0"/>
                    <a:pt x="21168" y="0"/>
                  </a:cubicBezTo>
                  <a:cubicBezTo>
                    <a:pt x="21600" y="0"/>
                    <a:pt x="21600" y="460"/>
                    <a:pt x="21168" y="1455"/>
                  </a:cubicBezTo>
                  <a:cubicBezTo>
                    <a:pt x="20736" y="2451"/>
                    <a:pt x="19872" y="3983"/>
                    <a:pt x="18288" y="5770"/>
                  </a:cubicBezTo>
                  <a:cubicBezTo>
                    <a:pt x="16704" y="7557"/>
                    <a:pt x="14400" y="9600"/>
                    <a:pt x="11808" y="11489"/>
                  </a:cubicBezTo>
                  <a:cubicBezTo>
                    <a:pt x="9216" y="13379"/>
                    <a:pt x="6336" y="15115"/>
                    <a:pt x="4320" y="16774"/>
                  </a:cubicBezTo>
                  <a:cubicBezTo>
                    <a:pt x="2304" y="18434"/>
                    <a:pt x="1152" y="2001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5927727" y="6497360"/>
              <a:ext cx="127108" cy="6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0"/>
                  </a:moveTo>
                  <a:cubicBezTo>
                    <a:pt x="873" y="4569"/>
                    <a:pt x="1745" y="9138"/>
                    <a:pt x="4691" y="12877"/>
                  </a:cubicBezTo>
                  <a:cubicBezTo>
                    <a:pt x="7636" y="16615"/>
                    <a:pt x="12655" y="19523"/>
                    <a:pt x="15818" y="20562"/>
                  </a:cubicBezTo>
                  <a:cubicBezTo>
                    <a:pt x="18982" y="21600"/>
                    <a:pt x="20291" y="20769"/>
                    <a:pt x="21600" y="199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6004762" y="6520470"/>
              <a:ext cx="134811" cy="7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91" y="2880"/>
                    <a:pt x="13783" y="5760"/>
                    <a:pt x="10183" y="9360"/>
                  </a:cubicBezTo>
                  <a:cubicBezTo>
                    <a:pt x="6583" y="12960"/>
                    <a:pt x="3291" y="1728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5899283" y="6246565"/>
              <a:ext cx="143997" cy="119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144" fill="norm" stroke="1" extrusionOk="0">
                  <a:moveTo>
                    <a:pt x="220" y="10990"/>
                  </a:moveTo>
                  <a:cubicBezTo>
                    <a:pt x="29" y="8262"/>
                    <a:pt x="-162" y="5534"/>
                    <a:pt x="220" y="3715"/>
                  </a:cubicBezTo>
                  <a:cubicBezTo>
                    <a:pt x="603" y="1896"/>
                    <a:pt x="1558" y="986"/>
                    <a:pt x="2801" y="418"/>
                  </a:cubicBezTo>
                  <a:cubicBezTo>
                    <a:pt x="4043" y="-151"/>
                    <a:pt x="5572" y="-378"/>
                    <a:pt x="6528" y="1327"/>
                  </a:cubicBezTo>
                  <a:cubicBezTo>
                    <a:pt x="7484" y="3033"/>
                    <a:pt x="7866" y="6670"/>
                    <a:pt x="7197" y="9854"/>
                  </a:cubicBezTo>
                  <a:cubicBezTo>
                    <a:pt x="6528" y="13037"/>
                    <a:pt x="4808" y="15765"/>
                    <a:pt x="3661" y="17584"/>
                  </a:cubicBezTo>
                  <a:cubicBezTo>
                    <a:pt x="2514" y="19403"/>
                    <a:pt x="1941" y="20313"/>
                    <a:pt x="2132" y="20767"/>
                  </a:cubicBezTo>
                  <a:cubicBezTo>
                    <a:pt x="2323" y="21222"/>
                    <a:pt x="3279" y="21222"/>
                    <a:pt x="6624" y="20995"/>
                  </a:cubicBezTo>
                  <a:cubicBezTo>
                    <a:pt x="9969" y="20767"/>
                    <a:pt x="15703" y="20313"/>
                    <a:pt x="21438" y="198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6147275" y="6243146"/>
              <a:ext cx="23112" cy="7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6154979" y="6227740"/>
              <a:ext cx="73184" cy="15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68" y="1405"/>
                    <a:pt x="15537" y="2810"/>
                    <a:pt x="11937" y="5883"/>
                  </a:cubicBezTo>
                  <a:cubicBezTo>
                    <a:pt x="8337" y="8956"/>
                    <a:pt x="4168" y="13698"/>
                    <a:pt x="2084" y="16595"/>
                  </a:cubicBezTo>
                  <a:cubicBezTo>
                    <a:pt x="0" y="19493"/>
                    <a:pt x="0" y="2054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6224310" y="6316329"/>
              <a:ext cx="57777" cy="10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33"/>
                    <a:pt x="4800" y="1067"/>
                    <a:pt x="7440" y="1067"/>
                  </a:cubicBezTo>
                  <a:cubicBezTo>
                    <a:pt x="10080" y="1067"/>
                    <a:pt x="12960" y="533"/>
                    <a:pt x="14400" y="933"/>
                  </a:cubicBezTo>
                  <a:cubicBezTo>
                    <a:pt x="15840" y="1333"/>
                    <a:pt x="15840" y="2667"/>
                    <a:pt x="15120" y="4933"/>
                  </a:cubicBezTo>
                  <a:cubicBezTo>
                    <a:pt x="14400" y="7200"/>
                    <a:pt x="12960" y="10400"/>
                    <a:pt x="13920" y="13333"/>
                  </a:cubicBezTo>
                  <a:cubicBezTo>
                    <a:pt x="14880" y="16267"/>
                    <a:pt x="18240" y="1893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6549919" y="6048602"/>
              <a:ext cx="213633" cy="45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71" fill="norm" stroke="1" extrusionOk="0">
                  <a:moveTo>
                    <a:pt x="1344" y="1731"/>
                  </a:moveTo>
                  <a:cubicBezTo>
                    <a:pt x="956" y="1427"/>
                    <a:pt x="568" y="1124"/>
                    <a:pt x="309" y="760"/>
                  </a:cubicBezTo>
                  <a:cubicBezTo>
                    <a:pt x="50" y="396"/>
                    <a:pt x="-79" y="-29"/>
                    <a:pt x="50" y="1"/>
                  </a:cubicBezTo>
                  <a:cubicBezTo>
                    <a:pt x="180" y="32"/>
                    <a:pt x="568" y="517"/>
                    <a:pt x="1667" y="1822"/>
                  </a:cubicBezTo>
                  <a:cubicBezTo>
                    <a:pt x="2766" y="3126"/>
                    <a:pt x="4577" y="5250"/>
                    <a:pt x="6453" y="7343"/>
                  </a:cubicBezTo>
                  <a:cubicBezTo>
                    <a:pt x="8328" y="9436"/>
                    <a:pt x="10268" y="11499"/>
                    <a:pt x="12532" y="13592"/>
                  </a:cubicBezTo>
                  <a:cubicBezTo>
                    <a:pt x="14795" y="15686"/>
                    <a:pt x="17382" y="17809"/>
                    <a:pt x="18934" y="19144"/>
                  </a:cubicBezTo>
                  <a:cubicBezTo>
                    <a:pt x="20486" y="20479"/>
                    <a:pt x="21004" y="21025"/>
                    <a:pt x="21521" y="215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6640296" y="6466547"/>
              <a:ext cx="119404" cy="6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19" y="2965"/>
                    <a:pt x="6039" y="5929"/>
                    <a:pt x="9639" y="9529"/>
                  </a:cubicBezTo>
                  <a:cubicBezTo>
                    <a:pt x="13239" y="13129"/>
                    <a:pt x="17419" y="1736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6732737" y="6470398"/>
              <a:ext cx="92443" cy="7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3789"/>
                    <a:pt x="13200" y="7579"/>
                    <a:pt x="9600" y="11179"/>
                  </a:cubicBezTo>
                  <a:cubicBezTo>
                    <a:pt x="6000" y="14779"/>
                    <a:pt x="3000" y="1818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6507965" y="6228755"/>
              <a:ext cx="86540" cy="17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199" fill="norm" stroke="1" extrusionOk="0">
                  <a:moveTo>
                    <a:pt x="330" y="2734"/>
                  </a:moveTo>
                  <a:cubicBezTo>
                    <a:pt x="22" y="1940"/>
                    <a:pt x="-287" y="1145"/>
                    <a:pt x="484" y="590"/>
                  </a:cubicBezTo>
                  <a:cubicBezTo>
                    <a:pt x="1256" y="34"/>
                    <a:pt x="3107" y="-284"/>
                    <a:pt x="5422" y="351"/>
                  </a:cubicBezTo>
                  <a:cubicBezTo>
                    <a:pt x="7736" y="987"/>
                    <a:pt x="10513" y="2575"/>
                    <a:pt x="12056" y="3845"/>
                  </a:cubicBezTo>
                  <a:cubicBezTo>
                    <a:pt x="13599" y="5116"/>
                    <a:pt x="13907" y="6069"/>
                    <a:pt x="13290" y="6863"/>
                  </a:cubicBezTo>
                  <a:cubicBezTo>
                    <a:pt x="12673" y="7657"/>
                    <a:pt x="11130" y="8293"/>
                    <a:pt x="10667" y="9007"/>
                  </a:cubicBezTo>
                  <a:cubicBezTo>
                    <a:pt x="10204" y="9722"/>
                    <a:pt x="10822" y="10516"/>
                    <a:pt x="12673" y="11628"/>
                  </a:cubicBezTo>
                  <a:cubicBezTo>
                    <a:pt x="14524" y="12740"/>
                    <a:pt x="17610" y="14169"/>
                    <a:pt x="19307" y="15440"/>
                  </a:cubicBezTo>
                  <a:cubicBezTo>
                    <a:pt x="21004" y="16710"/>
                    <a:pt x="21313" y="17822"/>
                    <a:pt x="19924" y="18775"/>
                  </a:cubicBezTo>
                  <a:cubicBezTo>
                    <a:pt x="18536" y="19728"/>
                    <a:pt x="15450" y="20522"/>
                    <a:pt x="13136" y="20919"/>
                  </a:cubicBezTo>
                  <a:cubicBezTo>
                    <a:pt x="10822" y="21316"/>
                    <a:pt x="9279" y="21316"/>
                    <a:pt x="7736" y="20760"/>
                  </a:cubicBezTo>
                  <a:cubicBezTo>
                    <a:pt x="6193" y="20204"/>
                    <a:pt x="4650" y="19092"/>
                    <a:pt x="3107" y="179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6845500" y="5946610"/>
              <a:ext cx="565141" cy="550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48" fill="norm" stroke="1" extrusionOk="0">
                  <a:moveTo>
                    <a:pt x="1575" y="2108"/>
                  </a:moveTo>
                  <a:cubicBezTo>
                    <a:pt x="1232" y="1455"/>
                    <a:pt x="890" y="802"/>
                    <a:pt x="596" y="425"/>
                  </a:cubicBezTo>
                  <a:cubicBezTo>
                    <a:pt x="302" y="48"/>
                    <a:pt x="57" y="-52"/>
                    <a:pt x="8" y="23"/>
                  </a:cubicBezTo>
                  <a:cubicBezTo>
                    <a:pt x="-41" y="99"/>
                    <a:pt x="106" y="350"/>
                    <a:pt x="890" y="978"/>
                  </a:cubicBezTo>
                  <a:cubicBezTo>
                    <a:pt x="1673" y="1606"/>
                    <a:pt x="3094" y="2610"/>
                    <a:pt x="4441" y="3791"/>
                  </a:cubicBezTo>
                  <a:cubicBezTo>
                    <a:pt x="5788" y="4971"/>
                    <a:pt x="7061" y="6328"/>
                    <a:pt x="8359" y="7659"/>
                  </a:cubicBezTo>
                  <a:cubicBezTo>
                    <a:pt x="9657" y="8990"/>
                    <a:pt x="10979" y="10296"/>
                    <a:pt x="12204" y="11552"/>
                  </a:cubicBezTo>
                  <a:cubicBezTo>
                    <a:pt x="13428" y="12808"/>
                    <a:pt x="14555" y="14013"/>
                    <a:pt x="15632" y="15219"/>
                  </a:cubicBezTo>
                  <a:cubicBezTo>
                    <a:pt x="16710" y="16424"/>
                    <a:pt x="17739" y="17630"/>
                    <a:pt x="18718" y="18685"/>
                  </a:cubicBezTo>
                  <a:cubicBezTo>
                    <a:pt x="19698" y="19740"/>
                    <a:pt x="20628" y="20644"/>
                    <a:pt x="21559" y="215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7295089" y="6353562"/>
              <a:ext cx="141532" cy="20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fill="norm" stroke="1" extrusionOk="0">
                  <a:moveTo>
                    <a:pt x="14910" y="1350"/>
                  </a:moveTo>
                  <a:cubicBezTo>
                    <a:pt x="14527" y="675"/>
                    <a:pt x="14145" y="0"/>
                    <a:pt x="14145" y="0"/>
                  </a:cubicBezTo>
                  <a:cubicBezTo>
                    <a:pt x="14145" y="0"/>
                    <a:pt x="14527" y="675"/>
                    <a:pt x="15961" y="2835"/>
                  </a:cubicBezTo>
                  <a:cubicBezTo>
                    <a:pt x="17395" y="4995"/>
                    <a:pt x="19880" y="8640"/>
                    <a:pt x="20740" y="11273"/>
                  </a:cubicBezTo>
                  <a:cubicBezTo>
                    <a:pt x="21600" y="13905"/>
                    <a:pt x="20835" y="15525"/>
                    <a:pt x="17873" y="16875"/>
                  </a:cubicBezTo>
                  <a:cubicBezTo>
                    <a:pt x="14910" y="18225"/>
                    <a:pt x="9749" y="19305"/>
                    <a:pt x="6404" y="20048"/>
                  </a:cubicBezTo>
                  <a:cubicBezTo>
                    <a:pt x="3058" y="20790"/>
                    <a:pt x="1529" y="2119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7017765" y="6204629"/>
              <a:ext cx="96294" cy="231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280"/>
                    <a:pt x="0" y="4560"/>
                    <a:pt x="144" y="6060"/>
                  </a:cubicBezTo>
                  <a:cubicBezTo>
                    <a:pt x="288" y="7560"/>
                    <a:pt x="576" y="8280"/>
                    <a:pt x="1296" y="8820"/>
                  </a:cubicBezTo>
                  <a:cubicBezTo>
                    <a:pt x="2016" y="9360"/>
                    <a:pt x="3168" y="9720"/>
                    <a:pt x="4752" y="9660"/>
                  </a:cubicBezTo>
                  <a:cubicBezTo>
                    <a:pt x="6336" y="9600"/>
                    <a:pt x="8352" y="9120"/>
                    <a:pt x="9936" y="9060"/>
                  </a:cubicBezTo>
                  <a:cubicBezTo>
                    <a:pt x="11520" y="9000"/>
                    <a:pt x="12672" y="9360"/>
                    <a:pt x="13248" y="10320"/>
                  </a:cubicBezTo>
                  <a:cubicBezTo>
                    <a:pt x="13824" y="11280"/>
                    <a:pt x="13824" y="12840"/>
                    <a:pt x="15120" y="14820"/>
                  </a:cubicBezTo>
                  <a:cubicBezTo>
                    <a:pt x="16416" y="16800"/>
                    <a:pt x="19008" y="19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07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4650309" y="6806851"/>
              <a:ext cx="47367" cy="162919"/>
            </a:xfrm>
            <a:prstGeom prst="rect">
              <a:avLst/>
            </a:prstGeom>
            <a:effectLst/>
          </p:spPr>
        </p:pic>
        <p:pic>
          <p:nvPicPr>
            <p:cNvPr id="2409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4704234" y="6914700"/>
              <a:ext cx="47366" cy="82032"/>
            </a:xfrm>
            <a:prstGeom prst="rect">
              <a:avLst/>
            </a:prstGeom>
            <a:effectLst/>
          </p:spPr>
        </p:pic>
        <p:pic>
          <p:nvPicPr>
            <p:cNvPr id="2411" name="Line Line" descr="Line Lin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842896" y="6803000"/>
              <a:ext cx="16552" cy="28108"/>
            </a:xfrm>
            <a:prstGeom prst="rect">
              <a:avLst/>
            </a:prstGeom>
            <a:effectLst/>
          </p:spPr>
        </p:pic>
        <p:pic>
          <p:nvPicPr>
            <p:cNvPr id="2413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4823637" y="6814555"/>
              <a:ext cx="39663" cy="151363"/>
            </a:xfrm>
            <a:prstGeom prst="rect">
              <a:avLst/>
            </a:prstGeom>
            <a:effectLst/>
          </p:spPr>
        </p:pic>
        <p:pic>
          <p:nvPicPr>
            <p:cNvPr id="2415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581021" y="6703975"/>
              <a:ext cx="476237" cy="325549"/>
            </a:xfrm>
            <a:prstGeom prst="rect">
              <a:avLst/>
            </a:prstGeom>
            <a:effectLst/>
          </p:spPr>
        </p:pic>
        <p:pic>
          <p:nvPicPr>
            <p:cNvPr id="2417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5744198" y="6723535"/>
              <a:ext cx="43515" cy="200015"/>
            </a:xfrm>
            <a:prstGeom prst="rect">
              <a:avLst/>
            </a:prstGeom>
            <a:effectLst/>
          </p:spPr>
        </p:pic>
        <p:pic>
          <p:nvPicPr>
            <p:cNvPr id="2419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5805826" y="6860775"/>
              <a:ext cx="58922" cy="97440"/>
            </a:xfrm>
            <a:prstGeom prst="rect">
              <a:avLst/>
            </a:prstGeom>
            <a:effectLst/>
          </p:spPr>
        </p:pic>
        <p:pic>
          <p:nvPicPr>
            <p:cNvPr id="2421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5879009" y="6746929"/>
              <a:ext cx="166770" cy="157361"/>
            </a:xfrm>
            <a:prstGeom prst="rect">
              <a:avLst/>
            </a:prstGeom>
            <a:effectLst/>
          </p:spPr>
        </p:pic>
        <p:pic>
          <p:nvPicPr>
            <p:cNvPr id="2423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5587783" y="6641838"/>
              <a:ext cx="575856" cy="345403"/>
            </a:xfrm>
            <a:prstGeom prst="rect">
              <a:avLst/>
            </a:prstGeom>
            <a:effectLst/>
          </p:spPr>
        </p:pic>
        <p:pic>
          <p:nvPicPr>
            <p:cNvPr id="2425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6595429" y="6702170"/>
              <a:ext cx="39663" cy="186713"/>
            </a:xfrm>
            <a:prstGeom prst="rect">
              <a:avLst/>
            </a:prstGeom>
            <a:effectLst/>
          </p:spPr>
        </p:pic>
        <p:pic>
          <p:nvPicPr>
            <p:cNvPr id="2427" name="Line Line" descr="Line Lin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6645501" y="6826110"/>
              <a:ext cx="62774" cy="108994"/>
            </a:xfrm>
            <a:prstGeom prst="rect">
              <a:avLst/>
            </a:prstGeom>
            <a:effectLst/>
          </p:spPr>
        </p:pic>
        <p:pic>
          <p:nvPicPr>
            <p:cNvPr id="2429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6676315" y="6685899"/>
              <a:ext cx="147993" cy="213877"/>
            </a:xfrm>
            <a:prstGeom prst="rect">
              <a:avLst/>
            </a:prstGeom>
            <a:effectLst/>
          </p:spPr>
        </p:pic>
        <p:pic>
          <p:nvPicPr>
            <p:cNvPr id="2431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6510478" y="6580324"/>
              <a:ext cx="462221" cy="387384"/>
            </a:xfrm>
            <a:prstGeom prst="rect">
              <a:avLst/>
            </a:prstGeom>
            <a:effectLst/>
          </p:spPr>
        </p:pic>
        <p:pic>
          <p:nvPicPr>
            <p:cNvPr id="2433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7354218" y="6706020"/>
              <a:ext cx="31959" cy="202122"/>
            </a:xfrm>
            <a:prstGeom prst="rect">
              <a:avLst/>
            </a:prstGeom>
            <a:effectLst/>
          </p:spPr>
        </p:pic>
        <p:pic>
          <p:nvPicPr>
            <p:cNvPr id="2435" name="Line Line" descr="Line Lin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7377328" y="6864627"/>
              <a:ext cx="82033" cy="82032"/>
            </a:xfrm>
            <a:prstGeom prst="rect">
              <a:avLst/>
            </a:prstGeom>
            <a:effectLst/>
          </p:spPr>
        </p:pic>
        <p:pic>
          <p:nvPicPr>
            <p:cNvPr id="2437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7523694" y="6664338"/>
              <a:ext cx="102032" cy="313135"/>
            </a:xfrm>
            <a:prstGeom prst="rect">
              <a:avLst/>
            </a:prstGeom>
            <a:effectLst/>
          </p:spPr>
        </p:pic>
        <p:pic>
          <p:nvPicPr>
            <p:cNvPr id="2439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7226251" y="6551603"/>
              <a:ext cx="584785" cy="506152"/>
            </a:xfrm>
            <a:prstGeom prst="rect">
              <a:avLst/>
            </a:prstGeom>
            <a:effectLst/>
          </p:spPr>
        </p:pic>
        <p:pic>
          <p:nvPicPr>
            <p:cNvPr id="2441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3243495" y="7337673"/>
              <a:ext cx="829037" cy="221642"/>
            </a:xfrm>
            <a:prstGeom prst="rect">
              <a:avLst/>
            </a:prstGeom>
            <a:effectLst/>
          </p:spPr>
        </p:pic>
        <p:pic>
          <p:nvPicPr>
            <p:cNvPr id="2443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6451979" y="7061558"/>
              <a:ext cx="553815" cy="155658"/>
            </a:xfrm>
            <a:prstGeom prst="rect">
              <a:avLst/>
            </a:prstGeom>
            <a:effectLst/>
          </p:spPr>
        </p:pic>
        <p:pic>
          <p:nvPicPr>
            <p:cNvPr id="2445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7283266" y="7122014"/>
              <a:ext cx="673903" cy="144886"/>
            </a:xfrm>
            <a:prstGeom prst="rect">
              <a:avLst/>
            </a:prstGeom>
            <a:effectLst/>
          </p:spPr>
        </p:pic>
        <p:pic>
          <p:nvPicPr>
            <p:cNvPr id="2447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2349895" y="6008609"/>
              <a:ext cx="1262532" cy="600035"/>
            </a:xfrm>
            <a:prstGeom prst="rect">
              <a:avLst/>
            </a:prstGeom>
            <a:effectLst/>
          </p:spPr>
        </p:pic>
        <p:pic>
          <p:nvPicPr>
            <p:cNvPr id="2449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2357599" y="4714430"/>
              <a:ext cx="1709331" cy="923580"/>
            </a:xfrm>
            <a:prstGeom prst="rect">
              <a:avLst/>
            </a:prstGeom>
            <a:effectLst/>
          </p:spPr>
        </p:pic>
        <p:pic>
          <p:nvPicPr>
            <p:cNvPr id="2451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2647414" y="7720352"/>
              <a:ext cx="111812" cy="337581"/>
            </a:xfrm>
            <a:prstGeom prst="rect">
              <a:avLst/>
            </a:prstGeom>
            <a:effectLst/>
          </p:spPr>
        </p:pic>
        <p:pic>
          <p:nvPicPr>
            <p:cNvPr id="2453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2757966" y="7842965"/>
              <a:ext cx="125549" cy="149921"/>
            </a:xfrm>
            <a:prstGeom prst="rect">
              <a:avLst/>
            </a:prstGeom>
            <a:effectLst/>
          </p:spPr>
        </p:pic>
        <p:pic>
          <p:nvPicPr>
            <p:cNvPr id="2455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2925998" y="7731265"/>
              <a:ext cx="111586" cy="247051"/>
            </a:xfrm>
            <a:prstGeom prst="rect">
              <a:avLst/>
            </a:prstGeom>
            <a:effectLst/>
          </p:spPr>
        </p:pic>
        <p:pic>
          <p:nvPicPr>
            <p:cNvPr id="2457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3045878" y="7788710"/>
              <a:ext cx="93568" cy="169836"/>
            </a:xfrm>
            <a:prstGeom prst="rect">
              <a:avLst/>
            </a:prstGeom>
            <a:effectLst/>
          </p:spPr>
        </p:pic>
        <p:pic>
          <p:nvPicPr>
            <p:cNvPr id="2459" name="Line Line" descr="Line Lin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3159693" y="7923851"/>
              <a:ext cx="47367" cy="78180"/>
            </a:xfrm>
            <a:prstGeom prst="rect">
              <a:avLst/>
            </a:prstGeom>
            <a:effectLst/>
          </p:spPr>
        </p:pic>
        <p:pic>
          <p:nvPicPr>
            <p:cNvPr id="2461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3274503" y="7741603"/>
              <a:ext cx="79026" cy="203660"/>
            </a:xfrm>
            <a:prstGeom prst="rect">
              <a:avLst/>
            </a:prstGeom>
            <a:effectLst/>
          </p:spPr>
        </p:pic>
        <p:pic>
          <p:nvPicPr>
            <p:cNvPr id="2463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3344576" y="7696599"/>
              <a:ext cx="88406" cy="286173"/>
            </a:xfrm>
            <a:prstGeom prst="rect">
              <a:avLst/>
            </a:prstGeom>
            <a:effectLst/>
          </p:spPr>
        </p:pic>
        <p:pic>
          <p:nvPicPr>
            <p:cNvPr id="2465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3574304" y="7777485"/>
              <a:ext cx="114221" cy="31960"/>
            </a:xfrm>
            <a:prstGeom prst="rect">
              <a:avLst/>
            </a:prstGeom>
            <a:effectLst/>
          </p:spPr>
        </p:pic>
        <p:pic>
          <p:nvPicPr>
            <p:cNvPr id="2467" name="Line Line" descr="Line Lin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3560272" y="7842965"/>
              <a:ext cx="135956" cy="47366"/>
            </a:xfrm>
            <a:prstGeom prst="rect">
              <a:avLst/>
            </a:prstGeom>
            <a:effectLst/>
          </p:spPr>
        </p:pic>
        <p:pic>
          <p:nvPicPr>
            <p:cNvPr id="2469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3027335" y="7687173"/>
              <a:ext cx="408080" cy="346321"/>
            </a:xfrm>
            <a:prstGeom prst="rect">
              <a:avLst/>
            </a:prstGeom>
            <a:effectLst/>
          </p:spPr>
        </p:pic>
        <p:pic>
          <p:nvPicPr>
            <p:cNvPr id="2471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3852661" y="7623416"/>
              <a:ext cx="24598" cy="216842"/>
            </a:xfrm>
            <a:prstGeom prst="rect">
              <a:avLst/>
            </a:prstGeom>
            <a:effectLst/>
          </p:spPr>
        </p:pic>
        <p:pic>
          <p:nvPicPr>
            <p:cNvPr id="2473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3791375" y="7816002"/>
              <a:ext cx="201436" cy="51219"/>
            </a:xfrm>
            <a:prstGeom prst="rect">
              <a:avLst/>
            </a:prstGeom>
            <a:effectLst/>
          </p:spPr>
        </p:pic>
        <p:pic>
          <p:nvPicPr>
            <p:cNvPr id="2475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3852973" y="7872003"/>
              <a:ext cx="117905" cy="135695"/>
            </a:xfrm>
            <a:prstGeom prst="rect">
              <a:avLst/>
            </a:prstGeom>
            <a:effectLst/>
          </p:spPr>
        </p:pic>
        <p:pic>
          <p:nvPicPr>
            <p:cNvPr id="2477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4003220" y="7754375"/>
              <a:ext cx="135956" cy="78180"/>
            </a:xfrm>
            <a:prstGeom prst="rect">
              <a:avLst/>
            </a:prstGeom>
            <a:effectLst/>
          </p:spPr>
        </p:pic>
        <p:pic>
          <p:nvPicPr>
            <p:cNvPr id="2479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4021097" y="7708155"/>
              <a:ext cx="106524" cy="174473"/>
            </a:xfrm>
            <a:prstGeom prst="rect">
              <a:avLst/>
            </a:prstGeom>
            <a:effectLst/>
          </p:spPr>
        </p:pic>
        <p:pic>
          <p:nvPicPr>
            <p:cNvPr id="2481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4234319" y="7604158"/>
              <a:ext cx="35816" cy="193732"/>
            </a:xfrm>
            <a:prstGeom prst="rect">
              <a:avLst/>
            </a:prstGeom>
            <a:effectLst/>
          </p:spPr>
        </p:pic>
        <p:pic>
          <p:nvPicPr>
            <p:cNvPr id="2483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4188103" y="7751937"/>
              <a:ext cx="147511" cy="65211"/>
            </a:xfrm>
            <a:prstGeom prst="rect">
              <a:avLst/>
            </a:prstGeom>
            <a:effectLst/>
          </p:spPr>
        </p:pic>
        <p:pic>
          <p:nvPicPr>
            <p:cNvPr id="2485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4221673" y="7823706"/>
              <a:ext cx="148606" cy="125863"/>
            </a:xfrm>
            <a:prstGeom prst="rect">
              <a:avLst/>
            </a:prstGeom>
            <a:effectLst/>
          </p:spPr>
        </p:pic>
        <p:pic>
          <p:nvPicPr>
            <p:cNvPr id="2487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4434613" y="7709186"/>
              <a:ext cx="74328" cy="27076"/>
            </a:xfrm>
            <a:prstGeom prst="rect">
              <a:avLst/>
            </a:prstGeom>
            <a:effectLst/>
          </p:spPr>
        </p:pic>
        <p:pic>
          <p:nvPicPr>
            <p:cNvPr id="2489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4438464" y="7750523"/>
              <a:ext cx="108995" cy="35812"/>
            </a:xfrm>
            <a:prstGeom prst="rect">
              <a:avLst/>
            </a:prstGeom>
            <a:effectLst/>
          </p:spPr>
        </p:pic>
        <p:pic>
          <p:nvPicPr>
            <p:cNvPr id="2491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4654161" y="7567512"/>
              <a:ext cx="30197" cy="180305"/>
            </a:xfrm>
            <a:prstGeom prst="rect">
              <a:avLst/>
            </a:prstGeom>
            <a:effectLst/>
          </p:spPr>
        </p:pic>
        <p:pic>
          <p:nvPicPr>
            <p:cNvPr id="2493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4589253" y="7745388"/>
              <a:ext cx="177754" cy="64057"/>
            </a:xfrm>
            <a:prstGeom prst="rect">
              <a:avLst/>
            </a:prstGeom>
            <a:effectLst/>
          </p:spPr>
        </p:pic>
        <p:pic>
          <p:nvPicPr>
            <p:cNvPr id="2495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4601343" y="7823785"/>
              <a:ext cx="124668" cy="183863"/>
            </a:xfrm>
            <a:prstGeom prst="rect">
              <a:avLst/>
            </a:prstGeom>
            <a:effectLst/>
          </p:spPr>
        </p:pic>
        <p:pic>
          <p:nvPicPr>
            <p:cNvPr id="2497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6645160" y="6053744"/>
              <a:ext cx="43856" cy="95609"/>
            </a:xfrm>
            <a:prstGeom prst="rect">
              <a:avLst/>
            </a:prstGeom>
            <a:effectLst/>
          </p:spPr>
        </p:pic>
        <p:pic>
          <p:nvPicPr>
            <p:cNvPr id="2499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6703277" y="6040359"/>
              <a:ext cx="28108" cy="151363"/>
            </a:xfrm>
            <a:prstGeom prst="rect">
              <a:avLst/>
            </a:prstGeom>
            <a:effectLst/>
          </p:spPr>
        </p:pic>
        <p:pic>
          <p:nvPicPr>
            <p:cNvPr id="2501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6727671" y="6089147"/>
              <a:ext cx="119266" cy="102575"/>
            </a:xfrm>
            <a:prstGeom prst="rect">
              <a:avLst/>
            </a:prstGeom>
            <a:effectLst/>
          </p:spPr>
        </p:pic>
        <p:pic>
          <p:nvPicPr>
            <p:cNvPr id="2503" name="Line Line" descr="Line Lin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7150077" y="5963325"/>
              <a:ext cx="58921" cy="120548"/>
            </a:xfrm>
            <a:prstGeom prst="rect">
              <a:avLst/>
            </a:prstGeom>
            <a:effectLst/>
          </p:spPr>
        </p:pic>
        <p:pic>
          <p:nvPicPr>
            <p:cNvPr id="2505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7229187" y="5932510"/>
              <a:ext cx="29883" cy="201436"/>
            </a:xfrm>
            <a:prstGeom prst="rect">
              <a:avLst/>
            </a:prstGeom>
            <a:effectLst/>
          </p:spPr>
        </p:pic>
        <p:pic>
          <p:nvPicPr>
            <p:cNvPr id="2507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7281036" y="5991995"/>
              <a:ext cx="105141" cy="176617"/>
            </a:xfrm>
            <a:prstGeom prst="rect">
              <a:avLst/>
            </a:prstGeom>
            <a:effectLst/>
          </p:spPr>
        </p:pic>
        <p:pic>
          <p:nvPicPr>
            <p:cNvPr id="2509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6603132" y="7292168"/>
              <a:ext cx="58922" cy="159067"/>
            </a:xfrm>
            <a:prstGeom prst="rect">
              <a:avLst/>
            </a:prstGeom>
            <a:effectLst/>
          </p:spPr>
        </p:pic>
        <p:pic>
          <p:nvPicPr>
            <p:cNvPr id="2511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6560763" y="7419275"/>
              <a:ext cx="189880" cy="47367"/>
            </a:xfrm>
            <a:prstGeom prst="rect">
              <a:avLst/>
            </a:prstGeom>
            <a:effectLst/>
          </p:spPr>
        </p:pic>
        <p:pic>
          <p:nvPicPr>
            <p:cNvPr id="2513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6643830" y="7475959"/>
              <a:ext cx="96542" cy="162967"/>
            </a:xfrm>
            <a:prstGeom prst="rect">
              <a:avLst/>
            </a:prstGeom>
            <a:effectLst/>
          </p:spPr>
        </p:pic>
        <p:pic>
          <p:nvPicPr>
            <p:cNvPr id="2515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7531397" y="7303723"/>
              <a:ext cx="47366" cy="132105"/>
            </a:xfrm>
            <a:prstGeom prst="rect">
              <a:avLst/>
            </a:prstGeom>
            <a:effectLst/>
          </p:spPr>
        </p:pic>
        <p:pic>
          <p:nvPicPr>
            <p:cNvPr id="2517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7454363" y="7456309"/>
              <a:ext cx="201435" cy="29591"/>
            </a:xfrm>
            <a:prstGeom prst="rect">
              <a:avLst/>
            </a:prstGeom>
            <a:effectLst/>
          </p:spPr>
        </p:pic>
        <p:pic>
          <p:nvPicPr>
            <p:cNvPr id="2519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7481059" y="7523271"/>
              <a:ext cx="138437" cy="202115"/>
            </a:xfrm>
            <a:prstGeom prst="rect">
              <a:avLst/>
            </a:prstGeom>
            <a:effectLst/>
          </p:spPr>
        </p:pic>
        <p:pic>
          <p:nvPicPr>
            <p:cNvPr id="2521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5617091" y="7943109"/>
              <a:ext cx="51218" cy="178325"/>
            </a:xfrm>
            <a:prstGeom prst="rect">
              <a:avLst/>
            </a:prstGeom>
            <a:effectLst/>
          </p:spPr>
        </p:pic>
        <p:pic>
          <p:nvPicPr>
            <p:cNvPr id="2523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5525407" y="8120288"/>
              <a:ext cx="254603" cy="70478"/>
            </a:xfrm>
            <a:prstGeom prst="rect">
              <a:avLst/>
            </a:prstGeom>
            <a:effectLst/>
          </p:spPr>
        </p:pic>
        <p:pic>
          <p:nvPicPr>
            <p:cNvPr id="2525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5654126" y="8172193"/>
              <a:ext cx="79663" cy="144395"/>
            </a:xfrm>
            <a:prstGeom prst="rect">
              <a:avLst/>
            </a:prstGeom>
            <a:effectLst/>
          </p:spPr>
        </p:pic>
        <p:pic>
          <p:nvPicPr>
            <p:cNvPr id="2527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5848195" y="8077920"/>
              <a:ext cx="128252" cy="31959"/>
            </a:xfrm>
            <a:prstGeom prst="rect">
              <a:avLst/>
            </a:prstGeom>
            <a:effectLst/>
          </p:spPr>
        </p:pic>
        <p:pic>
          <p:nvPicPr>
            <p:cNvPr id="2529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5900139" y="8020144"/>
              <a:ext cx="57050" cy="135956"/>
            </a:xfrm>
            <a:prstGeom prst="rect">
              <a:avLst/>
            </a:prstGeom>
            <a:effectLst/>
          </p:spPr>
        </p:pic>
        <p:pic>
          <p:nvPicPr>
            <p:cNvPr id="2531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6071595" y="7904592"/>
              <a:ext cx="55069" cy="186029"/>
            </a:xfrm>
            <a:prstGeom prst="rect">
              <a:avLst/>
            </a:prstGeom>
            <a:effectLst/>
          </p:spPr>
        </p:pic>
        <p:pic>
          <p:nvPicPr>
            <p:cNvPr id="2533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6042653" y="8050958"/>
              <a:ext cx="149491" cy="58921"/>
            </a:xfrm>
            <a:prstGeom prst="rect">
              <a:avLst/>
            </a:prstGeom>
            <a:effectLst/>
          </p:spPr>
        </p:pic>
        <p:pic>
          <p:nvPicPr>
            <p:cNvPr id="2535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6114985" y="8105145"/>
              <a:ext cx="96418" cy="158803"/>
            </a:xfrm>
            <a:prstGeom prst="rect">
              <a:avLst/>
            </a:prstGeom>
            <a:effectLst/>
          </p:spPr>
        </p:pic>
        <p:pic>
          <p:nvPicPr>
            <p:cNvPr id="2537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6283439" y="7997033"/>
              <a:ext cx="135956" cy="28109"/>
            </a:xfrm>
            <a:prstGeom prst="rect">
              <a:avLst/>
            </a:prstGeom>
            <a:effectLst/>
          </p:spPr>
        </p:pic>
        <p:pic>
          <p:nvPicPr>
            <p:cNvPr id="2539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6332417" y="7950813"/>
              <a:ext cx="48461" cy="151363"/>
            </a:xfrm>
            <a:prstGeom prst="rect">
              <a:avLst/>
            </a:prstGeom>
            <a:effectLst/>
          </p:spPr>
        </p:pic>
        <p:pic>
          <p:nvPicPr>
            <p:cNvPr id="2541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6518395" y="7827557"/>
              <a:ext cx="39662" cy="201436"/>
            </a:xfrm>
            <a:prstGeom prst="rect">
              <a:avLst/>
            </a:prstGeom>
            <a:effectLst/>
          </p:spPr>
        </p:pic>
        <p:pic>
          <p:nvPicPr>
            <p:cNvPr id="2543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6491433" y="8000886"/>
              <a:ext cx="162918" cy="66624"/>
            </a:xfrm>
            <a:prstGeom prst="rect">
              <a:avLst/>
            </a:prstGeom>
            <a:effectLst/>
          </p:spPr>
        </p:pic>
        <p:pic>
          <p:nvPicPr>
            <p:cNvPr id="2545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6540819" y="8057966"/>
              <a:ext cx="101977" cy="167455"/>
            </a:xfrm>
            <a:prstGeom prst="rect">
              <a:avLst/>
            </a:prstGeom>
            <a:effectLst/>
          </p:spPr>
        </p:pic>
        <p:sp>
          <p:nvSpPr>
            <p:cNvPr id="2547" name="Line"/>
            <p:cNvSpPr/>
            <p:nvPr/>
          </p:nvSpPr>
          <p:spPr>
            <a:xfrm>
              <a:off x="3632101" y="7552732"/>
              <a:ext cx="3853" cy="13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37"/>
                    <a:pt x="7200" y="9874"/>
                    <a:pt x="3600" y="13474"/>
                  </a:cubicBezTo>
                  <a:cubicBezTo>
                    <a:pt x="0" y="17074"/>
                    <a:pt x="0" y="1933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3497291" y="7682317"/>
              <a:ext cx="246512" cy="24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5" fill="norm" stroke="1" extrusionOk="0">
                  <a:moveTo>
                    <a:pt x="0" y="20595"/>
                  </a:moveTo>
                  <a:cubicBezTo>
                    <a:pt x="3038" y="19515"/>
                    <a:pt x="6075" y="18435"/>
                    <a:pt x="9394" y="14655"/>
                  </a:cubicBezTo>
                  <a:cubicBezTo>
                    <a:pt x="12712" y="10875"/>
                    <a:pt x="16312" y="4395"/>
                    <a:pt x="18394" y="1695"/>
                  </a:cubicBezTo>
                  <a:cubicBezTo>
                    <a:pt x="20475" y="-1005"/>
                    <a:pt x="21037" y="75"/>
                    <a:pt x="21600" y="11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5293088" y="7779109"/>
              <a:ext cx="1635149" cy="590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38" fill="norm" stroke="1" extrusionOk="0">
                  <a:moveTo>
                    <a:pt x="1458" y="6779"/>
                  </a:moveTo>
                  <a:cubicBezTo>
                    <a:pt x="1374" y="6732"/>
                    <a:pt x="1289" y="6685"/>
                    <a:pt x="1213" y="6591"/>
                  </a:cubicBezTo>
                  <a:cubicBezTo>
                    <a:pt x="1137" y="6498"/>
                    <a:pt x="1070" y="6357"/>
                    <a:pt x="1078" y="6193"/>
                  </a:cubicBezTo>
                  <a:cubicBezTo>
                    <a:pt x="1086" y="6029"/>
                    <a:pt x="1171" y="5842"/>
                    <a:pt x="1450" y="5561"/>
                  </a:cubicBezTo>
                  <a:cubicBezTo>
                    <a:pt x="1729" y="5279"/>
                    <a:pt x="2202" y="4905"/>
                    <a:pt x="2794" y="4717"/>
                  </a:cubicBezTo>
                  <a:cubicBezTo>
                    <a:pt x="3385" y="4530"/>
                    <a:pt x="4095" y="4530"/>
                    <a:pt x="4771" y="4483"/>
                  </a:cubicBezTo>
                  <a:cubicBezTo>
                    <a:pt x="5447" y="4436"/>
                    <a:pt x="6089" y="4342"/>
                    <a:pt x="6740" y="4155"/>
                  </a:cubicBezTo>
                  <a:cubicBezTo>
                    <a:pt x="7391" y="3968"/>
                    <a:pt x="8050" y="3686"/>
                    <a:pt x="8675" y="3312"/>
                  </a:cubicBezTo>
                  <a:cubicBezTo>
                    <a:pt x="9301" y="2937"/>
                    <a:pt x="9892" y="2468"/>
                    <a:pt x="10517" y="2023"/>
                  </a:cubicBezTo>
                  <a:cubicBezTo>
                    <a:pt x="11143" y="1578"/>
                    <a:pt x="11802" y="1156"/>
                    <a:pt x="12470" y="875"/>
                  </a:cubicBezTo>
                  <a:cubicBezTo>
                    <a:pt x="13137" y="594"/>
                    <a:pt x="13813" y="453"/>
                    <a:pt x="14472" y="336"/>
                  </a:cubicBezTo>
                  <a:cubicBezTo>
                    <a:pt x="15132" y="219"/>
                    <a:pt x="15774" y="125"/>
                    <a:pt x="16416" y="55"/>
                  </a:cubicBezTo>
                  <a:cubicBezTo>
                    <a:pt x="17058" y="-15"/>
                    <a:pt x="17701" y="-62"/>
                    <a:pt x="18258" y="196"/>
                  </a:cubicBezTo>
                  <a:cubicBezTo>
                    <a:pt x="18816" y="453"/>
                    <a:pt x="19289" y="1016"/>
                    <a:pt x="19729" y="1578"/>
                  </a:cubicBezTo>
                  <a:cubicBezTo>
                    <a:pt x="20168" y="2140"/>
                    <a:pt x="20574" y="2702"/>
                    <a:pt x="20886" y="3476"/>
                  </a:cubicBezTo>
                  <a:cubicBezTo>
                    <a:pt x="21199" y="4249"/>
                    <a:pt x="21419" y="5233"/>
                    <a:pt x="21495" y="6193"/>
                  </a:cubicBezTo>
                  <a:cubicBezTo>
                    <a:pt x="21571" y="7154"/>
                    <a:pt x="21503" y="8091"/>
                    <a:pt x="21275" y="9051"/>
                  </a:cubicBezTo>
                  <a:cubicBezTo>
                    <a:pt x="21047" y="10012"/>
                    <a:pt x="20658" y="10996"/>
                    <a:pt x="20270" y="11980"/>
                  </a:cubicBezTo>
                  <a:cubicBezTo>
                    <a:pt x="19881" y="12964"/>
                    <a:pt x="19492" y="13948"/>
                    <a:pt x="19103" y="14791"/>
                  </a:cubicBezTo>
                  <a:cubicBezTo>
                    <a:pt x="18715" y="15634"/>
                    <a:pt x="18326" y="16337"/>
                    <a:pt x="17836" y="17017"/>
                  </a:cubicBezTo>
                  <a:cubicBezTo>
                    <a:pt x="17346" y="17696"/>
                    <a:pt x="16754" y="18352"/>
                    <a:pt x="16163" y="18891"/>
                  </a:cubicBezTo>
                  <a:cubicBezTo>
                    <a:pt x="15571" y="19430"/>
                    <a:pt x="14979" y="19851"/>
                    <a:pt x="14439" y="20179"/>
                  </a:cubicBezTo>
                  <a:cubicBezTo>
                    <a:pt x="13898" y="20507"/>
                    <a:pt x="13408" y="20741"/>
                    <a:pt x="12850" y="20952"/>
                  </a:cubicBezTo>
                  <a:cubicBezTo>
                    <a:pt x="12292" y="21163"/>
                    <a:pt x="11667" y="21351"/>
                    <a:pt x="10999" y="21444"/>
                  </a:cubicBezTo>
                  <a:cubicBezTo>
                    <a:pt x="10332" y="21538"/>
                    <a:pt x="9622" y="21538"/>
                    <a:pt x="8929" y="21538"/>
                  </a:cubicBezTo>
                  <a:cubicBezTo>
                    <a:pt x="8236" y="21538"/>
                    <a:pt x="7560" y="21538"/>
                    <a:pt x="6901" y="21515"/>
                  </a:cubicBezTo>
                  <a:cubicBezTo>
                    <a:pt x="6241" y="21491"/>
                    <a:pt x="5599" y="21444"/>
                    <a:pt x="4965" y="21257"/>
                  </a:cubicBezTo>
                  <a:cubicBezTo>
                    <a:pt x="4332" y="21069"/>
                    <a:pt x="3706" y="20741"/>
                    <a:pt x="3106" y="20437"/>
                  </a:cubicBezTo>
                  <a:cubicBezTo>
                    <a:pt x="2506" y="20132"/>
                    <a:pt x="1932" y="19851"/>
                    <a:pt x="1492" y="19430"/>
                  </a:cubicBezTo>
                  <a:cubicBezTo>
                    <a:pt x="1053" y="19008"/>
                    <a:pt x="748" y="18446"/>
                    <a:pt x="495" y="17602"/>
                  </a:cubicBezTo>
                  <a:cubicBezTo>
                    <a:pt x="241" y="16759"/>
                    <a:pt x="39" y="15634"/>
                    <a:pt x="5" y="14393"/>
                  </a:cubicBezTo>
                  <a:cubicBezTo>
                    <a:pt x="-29" y="13151"/>
                    <a:pt x="106" y="11792"/>
                    <a:pt x="351" y="10340"/>
                  </a:cubicBezTo>
                  <a:cubicBezTo>
                    <a:pt x="596" y="8887"/>
                    <a:pt x="951" y="7341"/>
                    <a:pt x="1272" y="5935"/>
                  </a:cubicBezTo>
                  <a:cubicBezTo>
                    <a:pt x="1594" y="4530"/>
                    <a:pt x="1881" y="3265"/>
                    <a:pt x="2143" y="2398"/>
                  </a:cubicBezTo>
                  <a:cubicBezTo>
                    <a:pt x="2405" y="1531"/>
                    <a:pt x="2641" y="1063"/>
                    <a:pt x="2878" y="5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2" name="Drawing"/>
          <p:cNvGrpSpPr/>
          <p:nvPr/>
        </p:nvGrpSpPr>
        <p:grpSpPr>
          <a:xfrm>
            <a:off x="739722" y="1621204"/>
            <a:ext cx="11611028" cy="6748636"/>
            <a:chOff x="0" y="0"/>
            <a:chExt cx="11611027" cy="6748635"/>
          </a:xfrm>
        </p:grpSpPr>
        <p:sp>
          <p:nvSpPr>
            <p:cNvPr id="2552" name="Line"/>
            <p:cNvSpPr/>
            <p:nvPr/>
          </p:nvSpPr>
          <p:spPr>
            <a:xfrm>
              <a:off x="438136" y="129703"/>
              <a:ext cx="263592" cy="40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64" fill="norm" stroke="1" extrusionOk="0">
                  <a:moveTo>
                    <a:pt x="17748" y="5518"/>
                  </a:moveTo>
                  <a:cubicBezTo>
                    <a:pt x="17748" y="4274"/>
                    <a:pt x="17748" y="3030"/>
                    <a:pt x="16891" y="2013"/>
                  </a:cubicBezTo>
                  <a:cubicBezTo>
                    <a:pt x="16034" y="995"/>
                    <a:pt x="14319" y="203"/>
                    <a:pt x="12519" y="34"/>
                  </a:cubicBezTo>
                  <a:cubicBezTo>
                    <a:pt x="10719" y="-136"/>
                    <a:pt x="8834" y="316"/>
                    <a:pt x="6691" y="1730"/>
                  </a:cubicBezTo>
                  <a:cubicBezTo>
                    <a:pt x="4548" y="3144"/>
                    <a:pt x="2148" y="5518"/>
                    <a:pt x="948" y="8289"/>
                  </a:cubicBezTo>
                  <a:cubicBezTo>
                    <a:pt x="-252" y="11060"/>
                    <a:pt x="-252" y="14226"/>
                    <a:pt x="605" y="16262"/>
                  </a:cubicBezTo>
                  <a:cubicBezTo>
                    <a:pt x="1462" y="18298"/>
                    <a:pt x="3177" y="19202"/>
                    <a:pt x="5319" y="19428"/>
                  </a:cubicBezTo>
                  <a:cubicBezTo>
                    <a:pt x="7462" y="19655"/>
                    <a:pt x="10034" y="19202"/>
                    <a:pt x="12177" y="17789"/>
                  </a:cubicBezTo>
                  <a:cubicBezTo>
                    <a:pt x="14319" y="16375"/>
                    <a:pt x="16034" y="14000"/>
                    <a:pt x="16719" y="11625"/>
                  </a:cubicBezTo>
                  <a:cubicBezTo>
                    <a:pt x="17405" y="9250"/>
                    <a:pt x="17062" y="6876"/>
                    <a:pt x="16634" y="5349"/>
                  </a:cubicBezTo>
                  <a:cubicBezTo>
                    <a:pt x="16205" y="3822"/>
                    <a:pt x="15691" y="3144"/>
                    <a:pt x="14405" y="2804"/>
                  </a:cubicBezTo>
                  <a:cubicBezTo>
                    <a:pt x="13119" y="2465"/>
                    <a:pt x="11062" y="2465"/>
                    <a:pt x="9262" y="3030"/>
                  </a:cubicBezTo>
                  <a:cubicBezTo>
                    <a:pt x="7462" y="3596"/>
                    <a:pt x="5919" y="4727"/>
                    <a:pt x="5491" y="6254"/>
                  </a:cubicBezTo>
                  <a:cubicBezTo>
                    <a:pt x="5062" y="7780"/>
                    <a:pt x="5748" y="9703"/>
                    <a:pt x="7805" y="11569"/>
                  </a:cubicBezTo>
                  <a:cubicBezTo>
                    <a:pt x="9862" y="13435"/>
                    <a:pt x="13291" y="15244"/>
                    <a:pt x="15777" y="16884"/>
                  </a:cubicBezTo>
                  <a:cubicBezTo>
                    <a:pt x="18262" y="18524"/>
                    <a:pt x="19805" y="19994"/>
                    <a:pt x="21348" y="214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796977" y="207595"/>
              <a:ext cx="698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5055"/>
                    <a:pt x="7855" y="10111"/>
                    <a:pt x="11455" y="13711"/>
                  </a:cubicBezTo>
                  <a:cubicBezTo>
                    <a:pt x="15055" y="17311"/>
                    <a:pt x="18327" y="1945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911277" y="125045"/>
              <a:ext cx="144581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fill="norm" stroke="1" extrusionOk="0">
                  <a:moveTo>
                    <a:pt x="0" y="0"/>
                  </a:moveTo>
                  <a:cubicBezTo>
                    <a:pt x="5554" y="2202"/>
                    <a:pt x="11109" y="4405"/>
                    <a:pt x="15120" y="6649"/>
                  </a:cubicBezTo>
                  <a:cubicBezTo>
                    <a:pt x="19131" y="8894"/>
                    <a:pt x="21600" y="11181"/>
                    <a:pt x="20983" y="13426"/>
                  </a:cubicBezTo>
                  <a:cubicBezTo>
                    <a:pt x="20366" y="15671"/>
                    <a:pt x="16663" y="17873"/>
                    <a:pt x="13269" y="19228"/>
                  </a:cubicBezTo>
                  <a:cubicBezTo>
                    <a:pt x="9874" y="20584"/>
                    <a:pt x="6789" y="21092"/>
                    <a:pt x="370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1654227" y="143844"/>
              <a:ext cx="25401" cy="39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1746"/>
                  </a:moveTo>
                  <a:cubicBezTo>
                    <a:pt x="1800" y="938"/>
                    <a:pt x="3600" y="129"/>
                    <a:pt x="4500" y="14"/>
                  </a:cubicBezTo>
                  <a:cubicBezTo>
                    <a:pt x="5400" y="-102"/>
                    <a:pt x="5400" y="476"/>
                    <a:pt x="5400" y="3190"/>
                  </a:cubicBezTo>
                  <a:cubicBezTo>
                    <a:pt x="5400" y="5904"/>
                    <a:pt x="5400" y="10756"/>
                    <a:pt x="8100" y="14163"/>
                  </a:cubicBezTo>
                  <a:cubicBezTo>
                    <a:pt x="10800" y="17571"/>
                    <a:pt x="16200" y="19534"/>
                    <a:pt x="21600" y="214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1485551" y="100640"/>
              <a:ext cx="359177" cy="151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165" fill="norm" stroke="1" extrusionOk="0">
                  <a:moveTo>
                    <a:pt x="2096" y="21165"/>
                  </a:moveTo>
                  <a:cubicBezTo>
                    <a:pt x="1468" y="20277"/>
                    <a:pt x="840" y="19390"/>
                    <a:pt x="401" y="17910"/>
                  </a:cubicBezTo>
                  <a:cubicBezTo>
                    <a:pt x="-39" y="16431"/>
                    <a:pt x="-290" y="14360"/>
                    <a:pt x="589" y="12288"/>
                  </a:cubicBezTo>
                  <a:cubicBezTo>
                    <a:pt x="1468" y="10217"/>
                    <a:pt x="3477" y="8146"/>
                    <a:pt x="6491" y="5927"/>
                  </a:cubicBezTo>
                  <a:cubicBezTo>
                    <a:pt x="9505" y="3707"/>
                    <a:pt x="13524" y="1340"/>
                    <a:pt x="16161" y="453"/>
                  </a:cubicBezTo>
                  <a:cubicBezTo>
                    <a:pt x="18798" y="-435"/>
                    <a:pt x="20054" y="157"/>
                    <a:pt x="21310" y="7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1533577" y="512395"/>
              <a:ext cx="2921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15943"/>
                    <a:pt x="8765" y="10286"/>
                    <a:pt x="12365" y="6686"/>
                  </a:cubicBezTo>
                  <a:cubicBezTo>
                    <a:pt x="15965" y="3086"/>
                    <a:pt x="18783" y="154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2391469" y="74245"/>
              <a:ext cx="151759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1709" y="1329"/>
                  </a:moveTo>
                  <a:cubicBezTo>
                    <a:pt x="1109" y="665"/>
                    <a:pt x="509" y="0"/>
                    <a:pt x="209" y="0"/>
                  </a:cubicBezTo>
                  <a:cubicBezTo>
                    <a:pt x="-91" y="0"/>
                    <a:pt x="-91" y="665"/>
                    <a:pt x="359" y="2603"/>
                  </a:cubicBezTo>
                  <a:cubicBezTo>
                    <a:pt x="809" y="4542"/>
                    <a:pt x="1709" y="7754"/>
                    <a:pt x="2159" y="10800"/>
                  </a:cubicBezTo>
                  <a:cubicBezTo>
                    <a:pt x="2609" y="13846"/>
                    <a:pt x="2609" y="16726"/>
                    <a:pt x="2459" y="18498"/>
                  </a:cubicBezTo>
                  <a:cubicBezTo>
                    <a:pt x="2309" y="20271"/>
                    <a:pt x="2009" y="20935"/>
                    <a:pt x="1709" y="20991"/>
                  </a:cubicBezTo>
                  <a:cubicBezTo>
                    <a:pt x="1409" y="21046"/>
                    <a:pt x="1109" y="20492"/>
                    <a:pt x="809" y="19052"/>
                  </a:cubicBezTo>
                  <a:cubicBezTo>
                    <a:pt x="509" y="17612"/>
                    <a:pt x="209" y="15286"/>
                    <a:pt x="809" y="13680"/>
                  </a:cubicBezTo>
                  <a:cubicBezTo>
                    <a:pt x="1409" y="12074"/>
                    <a:pt x="2909" y="11188"/>
                    <a:pt x="4559" y="10745"/>
                  </a:cubicBezTo>
                  <a:cubicBezTo>
                    <a:pt x="6209" y="10302"/>
                    <a:pt x="8009" y="10302"/>
                    <a:pt x="10259" y="10966"/>
                  </a:cubicBezTo>
                  <a:cubicBezTo>
                    <a:pt x="12509" y="11631"/>
                    <a:pt x="15209" y="12960"/>
                    <a:pt x="17159" y="14843"/>
                  </a:cubicBezTo>
                  <a:cubicBezTo>
                    <a:pt x="19109" y="16726"/>
                    <a:pt x="20309" y="19163"/>
                    <a:pt x="2150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2568082" y="304962"/>
              <a:ext cx="171996" cy="1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13" fill="norm" stroke="1" extrusionOk="0">
                  <a:moveTo>
                    <a:pt x="11921" y="9656"/>
                  </a:moveTo>
                  <a:cubicBezTo>
                    <a:pt x="12448" y="7115"/>
                    <a:pt x="12975" y="4574"/>
                    <a:pt x="12843" y="2795"/>
                  </a:cubicBezTo>
                  <a:cubicBezTo>
                    <a:pt x="12711" y="1016"/>
                    <a:pt x="11921" y="0"/>
                    <a:pt x="10077" y="0"/>
                  </a:cubicBezTo>
                  <a:cubicBezTo>
                    <a:pt x="8233" y="0"/>
                    <a:pt x="5336" y="1016"/>
                    <a:pt x="3360" y="4066"/>
                  </a:cubicBezTo>
                  <a:cubicBezTo>
                    <a:pt x="1384" y="7115"/>
                    <a:pt x="331" y="12198"/>
                    <a:pt x="67" y="15374"/>
                  </a:cubicBezTo>
                  <a:cubicBezTo>
                    <a:pt x="-196" y="18551"/>
                    <a:pt x="331" y="19821"/>
                    <a:pt x="1253" y="20456"/>
                  </a:cubicBezTo>
                  <a:cubicBezTo>
                    <a:pt x="2175" y="21092"/>
                    <a:pt x="3492" y="21092"/>
                    <a:pt x="5072" y="19694"/>
                  </a:cubicBezTo>
                  <a:cubicBezTo>
                    <a:pt x="6653" y="18296"/>
                    <a:pt x="8497" y="15501"/>
                    <a:pt x="9682" y="13468"/>
                  </a:cubicBezTo>
                  <a:cubicBezTo>
                    <a:pt x="10867" y="11435"/>
                    <a:pt x="11394" y="10165"/>
                    <a:pt x="11921" y="10292"/>
                  </a:cubicBezTo>
                  <a:cubicBezTo>
                    <a:pt x="12448" y="10419"/>
                    <a:pt x="12975" y="11944"/>
                    <a:pt x="13502" y="13595"/>
                  </a:cubicBezTo>
                  <a:cubicBezTo>
                    <a:pt x="14028" y="15247"/>
                    <a:pt x="14555" y="17026"/>
                    <a:pt x="15214" y="18424"/>
                  </a:cubicBezTo>
                  <a:cubicBezTo>
                    <a:pt x="15872" y="19821"/>
                    <a:pt x="16663" y="20838"/>
                    <a:pt x="17716" y="21219"/>
                  </a:cubicBezTo>
                  <a:cubicBezTo>
                    <a:pt x="18770" y="21600"/>
                    <a:pt x="20087" y="21346"/>
                    <a:pt x="21404" y="210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2778177" y="309195"/>
              <a:ext cx="152401" cy="18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0"/>
                  </a:moveTo>
                  <a:cubicBezTo>
                    <a:pt x="900" y="4717"/>
                    <a:pt x="1800" y="9434"/>
                    <a:pt x="2700" y="12786"/>
                  </a:cubicBezTo>
                  <a:cubicBezTo>
                    <a:pt x="3600" y="16138"/>
                    <a:pt x="4500" y="18124"/>
                    <a:pt x="5550" y="19490"/>
                  </a:cubicBezTo>
                  <a:cubicBezTo>
                    <a:pt x="6600" y="20855"/>
                    <a:pt x="7800" y="21600"/>
                    <a:pt x="8850" y="21476"/>
                  </a:cubicBezTo>
                  <a:cubicBezTo>
                    <a:pt x="9900" y="21352"/>
                    <a:pt x="10800" y="20359"/>
                    <a:pt x="12300" y="17255"/>
                  </a:cubicBezTo>
                  <a:cubicBezTo>
                    <a:pt x="13800" y="14152"/>
                    <a:pt x="15900" y="8938"/>
                    <a:pt x="17550" y="5959"/>
                  </a:cubicBezTo>
                  <a:cubicBezTo>
                    <a:pt x="19200" y="2979"/>
                    <a:pt x="20400" y="2234"/>
                    <a:pt x="21600" y="14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2987823" y="290254"/>
              <a:ext cx="196755" cy="217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139" fill="norm" stroke="1" extrusionOk="0">
                  <a:moveTo>
                    <a:pt x="672" y="10481"/>
                  </a:moveTo>
                  <a:cubicBezTo>
                    <a:pt x="2718" y="9041"/>
                    <a:pt x="4764" y="7601"/>
                    <a:pt x="6129" y="6264"/>
                  </a:cubicBezTo>
                  <a:cubicBezTo>
                    <a:pt x="7493" y="4927"/>
                    <a:pt x="8175" y="3693"/>
                    <a:pt x="8630" y="2561"/>
                  </a:cubicBezTo>
                  <a:cubicBezTo>
                    <a:pt x="9084" y="1430"/>
                    <a:pt x="9312" y="401"/>
                    <a:pt x="8743" y="93"/>
                  </a:cubicBezTo>
                  <a:cubicBezTo>
                    <a:pt x="8175" y="-216"/>
                    <a:pt x="6811" y="195"/>
                    <a:pt x="5219" y="2150"/>
                  </a:cubicBezTo>
                  <a:cubicBezTo>
                    <a:pt x="3628" y="4104"/>
                    <a:pt x="1809" y="7601"/>
                    <a:pt x="786" y="10790"/>
                  </a:cubicBezTo>
                  <a:cubicBezTo>
                    <a:pt x="-238" y="13978"/>
                    <a:pt x="-465" y="16858"/>
                    <a:pt x="1354" y="18710"/>
                  </a:cubicBezTo>
                  <a:cubicBezTo>
                    <a:pt x="3173" y="20561"/>
                    <a:pt x="7038" y="21384"/>
                    <a:pt x="10676" y="21075"/>
                  </a:cubicBezTo>
                  <a:cubicBezTo>
                    <a:pt x="14314" y="20767"/>
                    <a:pt x="17724" y="19327"/>
                    <a:pt x="21135" y="178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3743377" y="220295"/>
              <a:ext cx="1905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647"/>
                    <a:pt x="4800" y="11294"/>
                    <a:pt x="8400" y="14894"/>
                  </a:cubicBezTo>
                  <a:cubicBezTo>
                    <a:pt x="12000" y="18494"/>
                    <a:pt x="16800" y="2004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3861440" y="264745"/>
              <a:ext cx="148638" cy="27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53" fill="norm" stroke="1" extrusionOk="0">
                  <a:moveTo>
                    <a:pt x="11324" y="1484"/>
                  </a:moveTo>
                  <a:cubicBezTo>
                    <a:pt x="9802" y="1154"/>
                    <a:pt x="8281" y="824"/>
                    <a:pt x="6912" y="907"/>
                  </a:cubicBezTo>
                  <a:cubicBezTo>
                    <a:pt x="5543" y="989"/>
                    <a:pt x="4326" y="1484"/>
                    <a:pt x="3109" y="3380"/>
                  </a:cubicBezTo>
                  <a:cubicBezTo>
                    <a:pt x="1893" y="5276"/>
                    <a:pt x="676" y="8574"/>
                    <a:pt x="219" y="11377"/>
                  </a:cubicBezTo>
                  <a:cubicBezTo>
                    <a:pt x="-237" y="14180"/>
                    <a:pt x="67" y="16489"/>
                    <a:pt x="676" y="18055"/>
                  </a:cubicBezTo>
                  <a:cubicBezTo>
                    <a:pt x="1284" y="19621"/>
                    <a:pt x="2197" y="20446"/>
                    <a:pt x="3414" y="20940"/>
                  </a:cubicBezTo>
                  <a:cubicBezTo>
                    <a:pt x="4631" y="21435"/>
                    <a:pt x="6152" y="21600"/>
                    <a:pt x="8890" y="20776"/>
                  </a:cubicBezTo>
                  <a:cubicBezTo>
                    <a:pt x="11628" y="19951"/>
                    <a:pt x="15583" y="18137"/>
                    <a:pt x="18017" y="15169"/>
                  </a:cubicBezTo>
                  <a:cubicBezTo>
                    <a:pt x="20450" y="12202"/>
                    <a:pt x="21363" y="8079"/>
                    <a:pt x="21363" y="5524"/>
                  </a:cubicBezTo>
                  <a:cubicBezTo>
                    <a:pt x="21363" y="2968"/>
                    <a:pt x="20450" y="1979"/>
                    <a:pt x="19386" y="1237"/>
                  </a:cubicBezTo>
                  <a:cubicBezTo>
                    <a:pt x="18321" y="495"/>
                    <a:pt x="17104" y="0"/>
                    <a:pt x="15887" y="0"/>
                  </a:cubicBezTo>
                  <a:cubicBezTo>
                    <a:pt x="14670" y="0"/>
                    <a:pt x="13453" y="495"/>
                    <a:pt x="13453" y="1402"/>
                  </a:cubicBezTo>
                  <a:cubicBezTo>
                    <a:pt x="13453" y="2308"/>
                    <a:pt x="14670" y="3627"/>
                    <a:pt x="15887" y="49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4111677" y="259765"/>
              <a:ext cx="157754" cy="303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02" fill="norm" stroke="1" extrusionOk="0">
                  <a:moveTo>
                    <a:pt x="16416" y="1236"/>
                  </a:moveTo>
                  <a:cubicBezTo>
                    <a:pt x="14688" y="792"/>
                    <a:pt x="12960" y="348"/>
                    <a:pt x="11376" y="126"/>
                  </a:cubicBezTo>
                  <a:cubicBezTo>
                    <a:pt x="9792" y="-96"/>
                    <a:pt x="8352" y="-96"/>
                    <a:pt x="6768" y="718"/>
                  </a:cubicBezTo>
                  <a:cubicBezTo>
                    <a:pt x="5184" y="1531"/>
                    <a:pt x="3456" y="3159"/>
                    <a:pt x="2160" y="5896"/>
                  </a:cubicBezTo>
                  <a:cubicBezTo>
                    <a:pt x="864" y="8633"/>
                    <a:pt x="0" y="12479"/>
                    <a:pt x="0" y="15216"/>
                  </a:cubicBezTo>
                  <a:cubicBezTo>
                    <a:pt x="0" y="17953"/>
                    <a:pt x="864" y="19581"/>
                    <a:pt x="2016" y="20468"/>
                  </a:cubicBezTo>
                  <a:cubicBezTo>
                    <a:pt x="3168" y="21356"/>
                    <a:pt x="4608" y="21504"/>
                    <a:pt x="7344" y="20542"/>
                  </a:cubicBezTo>
                  <a:cubicBezTo>
                    <a:pt x="10080" y="19581"/>
                    <a:pt x="14112" y="17509"/>
                    <a:pt x="16992" y="15068"/>
                  </a:cubicBezTo>
                  <a:cubicBezTo>
                    <a:pt x="19872" y="12627"/>
                    <a:pt x="21600" y="9816"/>
                    <a:pt x="21456" y="7301"/>
                  </a:cubicBezTo>
                  <a:cubicBezTo>
                    <a:pt x="21312" y="4786"/>
                    <a:pt x="19296" y="2567"/>
                    <a:pt x="17568" y="1383"/>
                  </a:cubicBezTo>
                  <a:cubicBezTo>
                    <a:pt x="15840" y="200"/>
                    <a:pt x="14400" y="52"/>
                    <a:pt x="13248" y="274"/>
                  </a:cubicBezTo>
                  <a:cubicBezTo>
                    <a:pt x="12096" y="496"/>
                    <a:pt x="11232" y="1088"/>
                    <a:pt x="10368" y="16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4918127" y="150445"/>
              <a:ext cx="26624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14954" y="0"/>
                  </a:moveTo>
                  <a:cubicBezTo>
                    <a:pt x="18277" y="3346"/>
                    <a:pt x="21600" y="6693"/>
                    <a:pt x="20769" y="10039"/>
                  </a:cubicBezTo>
                  <a:cubicBezTo>
                    <a:pt x="19938" y="13386"/>
                    <a:pt x="14954" y="16732"/>
                    <a:pt x="10800" y="18659"/>
                  </a:cubicBezTo>
                  <a:cubicBezTo>
                    <a:pt x="6646" y="20586"/>
                    <a:pt x="3323" y="2109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4773075" y="537795"/>
              <a:ext cx="329203" cy="2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0868" fill="norm" stroke="1" extrusionOk="0">
                  <a:moveTo>
                    <a:pt x="2012" y="0"/>
                  </a:moveTo>
                  <a:cubicBezTo>
                    <a:pt x="1043" y="5891"/>
                    <a:pt x="73" y="11782"/>
                    <a:pt x="4" y="15709"/>
                  </a:cubicBezTo>
                  <a:cubicBezTo>
                    <a:pt x="-65" y="19636"/>
                    <a:pt x="766" y="21600"/>
                    <a:pt x="3120" y="20618"/>
                  </a:cubicBezTo>
                  <a:cubicBezTo>
                    <a:pt x="5473" y="19636"/>
                    <a:pt x="9350" y="15709"/>
                    <a:pt x="12673" y="12764"/>
                  </a:cubicBezTo>
                  <a:cubicBezTo>
                    <a:pt x="15997" y="9818"/>
                    <a:pt x="18766" y="7855"/>
                    <a:pt x="21535" y="58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5617133" y="48845"/>
              <a:ext cx="75695" cy="49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01" fill="norm" stroke="1" extrusionOk="0">
                  <a:moveTo>
                    <a:pt x="12457" y="0"/>
                  </a:moveTo>
                  <a:cubicBezTo>
                    <a:pt x="10657" y="2410"/>
                    <a:pt x="8857" y="4821"/>
                    <a:pt x="7057" y="7694"/>
                  </a:cubicBezTo>
                  <a:cubicBezTo>
                    <a:pt x="5257" y="10568"/>
                    <a:pt x="3457" y="13906"/>
                    <a:pt x="2257" y="16084"/>
                  </a:cubicBezTo>
                  <a:cubicBezTo>
                    <a:pt x="1057" y="18263"/>
                    <a:pt x="457" y="19282"/>
                    <a:pt x="157" y="20024"/>
                  </a:cubicBezTo>
                  <a:cubicBezTo>
                    <a:pt x="-143" y="20766"/>
                    <a:pt x="-143" y="21229"/>
                    <a:pt x="1357" y="21415"/>
                  </a:cubicBezTo>
                  <a:cubicBezTo>
                    <a:pt x="2857" y="21600"/>
                    <a:pt x="5857" y="21507"/>
                    <a:pt x="9457" y="20951"/>
                  </a:cubicBezTo>
                  <a:cubicBezTo>
                    <a:pt x="13057" y="20395"/>
                    <a:pt x="17257" y="19375"/>
                    <a:pt x="21457" y="18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5546777" y="334595"/>
              <a:ext cx="2413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5728811" y="321895"/>
              <a:ext cx="103717" cy="19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21600" y="0"/>
                  </a:moveTo>
                  <a:cubicBezTo>
                    <a:pt x="15869" y="1174"/>
                    <a:pt x="10139" y="2348"/>
                    <a:pt x="6171" y="4813"/>
                  </a:cubicBezTo>
                  <a:cubicBezTo>
                    <a:pt x="2204" y="7278"/>
                    <a:pt x="0" y="11035"/>
                    <a:pt x="0" y="14087"/>
                  </a:cubicBezTo>
                  <a:cubicBezTo>
                    <a:pt x="0" y="17139"/>
                    <a:pt x="2204" y="19487"/>
                    <a:pt x="4408" y="20543"/>
                  </a:cubicBezTo>
                  <a:cubicBezTo>
                    <a:pt x="6612" y="21600"/>
                    <a:pt x="8816" y="21365"/>
                    <a:pt x="11241" y="19017"/>
                  </a:cubicBezTo>
                  <a:cubicBezTo>
                    <a:pt x="13665" y="16670"/>
                    <a:pt x="16310" y="12209"/>
                    <a:pt x="17412" y="9274"/>
                  </a:cubicBezTo>
                  <a:cubicBezTo>
                    <a:pt x="18514" y="6339"/>
                    <a:pt x="18073" y="4930"/>
                    <a:pt x="17633" y="35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5907516" y="271429"/>
              <a:ext cx="128212" cy="26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227" fill="norm" stroke="1" extrusionOk="0">
                  <a:moveTo>
                    <a:pt x="21103" y="1009"/>
                  </a:moveTo>
                  <a:cubicBezTo>
                    <a:pt x="16574" y="318"/>
                    <a:pt x="12045" y="-373"/>
                    <a:pt x="8387" y="232"/>
                  </a:cubicBezTo>
                  <a:cubicBezTo>
                    <a:pt x="4729" y="837"/>
                    <a:pt x="1942" y="2737"/>
                    <a:pt x="722" y="4725"/>
                  </a:cubicBezTo>
                  <a:cubicBezTo>
                    <a:pt x="-497" y="6712"/>
                    <a:pt x="-149" y="8785"/>
                    <a:pt x="1593" y="10427"/>
                  </a:cubicBezTo>
                  <a:cubicBezTo>
                    <a:pt x="3335" y="12069"/>
                    <a:pt x="6471" y="13278"/>
                    <a:pt x="8909" y="14315"/>
                  </a:cubicBezTo>
                  <a:cubicBezTo>
                    <a:pt x="11348" y="15352"/>
                    <a:pt x="13090" y="16216"/>
                    <a:pt x="14135" y="17166"/>
                  </a:cubicBezTo>
                  <a:cubicBezTo>
                    <a:pt x="15180" y="18117"/>
                    <a:pt x="15529" y="19153"/>
                    <a:pt x="14658" y="19931"/>
                  </a:cubicBezTo>
                  <a:cubicBezTo>
                    <a:pt x="13787" y="20709"/>
                    <a:pt x="11697" y="21227"/>
                    <a:pt x="9955" y="21227"/>
                  </a:cubicBezTo>
                  <a:cubicBezTo>
                    <a:pt x="8213" y="21227"/>
                    <a:pt x="6819" y="20709"/>
                    <a:pt x="6471" y="19499"/>
                  </a:cubicBezTo>
                  <a:cubicBezTo>
                    <a:pt x="6122" y="18289"/>
                    <a:pt x="6819" y="16389"/>
                    <a:pt x="7516" y="144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6054677" y="276222"/>
              <a:ext cx="87718" cy="28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457" fill="norm" stroke="1" extrusionOk="0">
                  <a:moveTo>
                    <a:pt x="16223" y="568"/>
                  </a:moveTo>
                  <a:cubicBezTo>
                    <a:pt x="13768" y="251"/>
                    <a:pt x="11314" y="-67"/>
                    <a:pt x="9105" y="12"/>
                  </a:cubicBezTo>
                  <a:cubicBezTo>
                    <a:pt x="6896" y="92"/>
                    <a:pt x="4932" y="568"/>
                    <a:pt x="2968" y="1998"/>
                  </a:cubicBezTo>
                  <a:cubicBezTo>
                    <a:pt x="1005" y="3427"/>
                    <a:pt x="-959" y="5809"/>
                    <a:pt x="514" y="7954"/>
                  </a:cubicBezTo>
                  <a:cubicBezTo>
                    <a:pt x="1986" y="10098"/>
                    <a:pt x="6896" y="12004"/>
                    <a:pt x="10823" y="13592"/>
                  </a:cubicBezTo>
                  <a:cubicBezTo>
                    <a:pt x="14750" y="15180"/>
                    <a:pt x="17696" y="16451"/>
                    <a:pt x="19168" y="17483"/>
                  </a:cubicBezTo>
                  <a:cubicBezTo>
                    <a:pt x="20641" y="18515"/>
                    <a:pt x="20641" y="19309"/>
                    <a:pt x="19659" y="19945"/>
                  </a:cubicBezTo>
                  <a:cubicBezTo>
                    <a:pt x="18677" y="20580"/>
                    <a:pt x="16714" y="21057"/>
                    <a:pt x="14505" y="21295"/>
                  </a:cubicBezTo>
                  <a:cubicBezTo>
                    <a:pt x="12296" y="21533"/>
                    <a:pt x="9841" y="21533"/>
                    <a:pt x="8123" y="21136"/>
                  </a:cubicBezTo>
                  <a:cubicBezTo>
                    <a:pt x="6405" y="20739"/>
                    <a:pt x="5423" y="19945"/>
                    <a:pt x="4441" y="19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6181777" y="320357"/>
              <a:ext cx="152401" cy="19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0" y="9818"/>
                  </a:moveTo>
                  <a:cubicBezTo>
                    <a:pt x="3900" y="8439"/>
                    <a:pt x="7800" y="7060"/>
                    <a:pt x="10350" y="6026"/>
                  </a:cubicBezTo>
                  <a:cubicBezTo>
                    <a:pt x="12900" y="4992"/>
                    <a:pt x="14100" y="4303"/>
                    <a:pt x="14850" y="3269"/>
                  </a:cubicBezTo>
                  <a:cubicBezTo>
                    <a:pt x="15600" y="2235"/>
                    <a:pt x="15900" y="856"/>
                    <a:pt x="15150" y="281"/>
                  </a:cubicBezTo>
                  <a:cubicBezTo>
                    <a:pt x="14400" y="-293"/>
                    <a:pt x="12600" y="-63"/>
                    <a:pt x="10500" y="1660"/>
                  </a:cubicBezTo>
                  <a:cubicBezTo>
                    <a:pt x="8400" y="3384"/>
                    <a:pt x="6000" y="6601"/>
                    <a:pt x="4500" y="9588"/>
                  </a:cubicBezTo>
                  <a:cubicBezTo>
                    <a:pt x="3000" y="12575"/>
                    <a:pt x="2400" y="15333"/>
                    <a:pt x="2250" y="17286"/>
                  </a:cubicBezTo>
                  <a:cubicBezTo>
                    <a:pt x="2100" y="19239"/>
                    <a:pt x="2400" y="20388"/>
                    <a:pt x="4200" y="20847"/>
                  </a:cubicBezTo>
                  <a:cubicBezTo>
                    <a:pt x="6000" y="21307"/>
                    <a:pt x="9300" y="21077"/>
                    <a:pt x="12450" y="20158"/>
                  </a:cubicBezTo>
                  <a:cubicBezTo>
                    <a:pt x="15600" y="19239"/>
                    <a:pt x="18600" y="17630"/>
                    <a:pt x="21600" y="160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6372277" y="287830"/>
              <a:ext cx="88901" cy="28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21600" y="1591"/>
                  </a:moveTo>
                  <a:cubicBezTo>
                    <a:pt x="20057" y="961"/>
                    <a:pt x="18514" y="330"/>
                    <a:pt x="16200" y="93"/>
                  </a:cubicBezTo>
                  <a:cubicBezTo>
                    <a:pt x="13886" y="-143"/>
                    <a:pt x="10800" y="15"/>
                    <a:pt x="8229" y="1197"/>
                  </a:cubicBezTo>
                  <a:cubicBezTo>
                    <a:pt x="5657" y="2380"/>
                    <a:pt x="3600" y="4587"/>
                    <a:pt x="3600" y="6479"/>
                  </a:cubicBezTo>
                  <a:cubicBezTo>
                    <a:pt x="3600" y="8371"/>
                    <a:pt x="5657" y="9948"/>
                    <a:pt x="8486" y="11366"/>
                  </a:cubicBezTo>
                  <a:cubicBezTo>
                    <a:pt x="11314" y="12785"/>
                    <a:pt x="14914" y="14047"/>
                    <a:pt x="17229" y="15072"/>
                  </a:cubicBezTo>
                  <a:cubicBezTo>
                    <a:pt x="19543" y="16096"/>
                    <a:pt x="20571" y="16885"/>
                    <a:pt x="17486" y="17910"/>
                  </a:cubicBezTo>
                  <a:cubicBezTo>
                    <a:pt x="14400" y="18934"/>
                    <a:pt x="7200" y="20196"/>
                    <a:pt x="0" y="214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6889465" y="340945"/>
              <a:ext cx="172837" cy="19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0815" fill="norm" stroke="1" extrusionOk="0">
                  <a:moveTo>
                    <a:pt x="13541" y="7274"/>
                  </a:moveTo>
                  <a:cubicBezTo>
                    <a:pt x="14312" y="6392"/>
                    <a:pt x="15084" y="5511"/>
                    <a:pt x="16369" y="4409"/>
                  </a:cubicBezTo>
                  <a:cubicBezTo>
                    <a:pt x="17655" y="3307"/>
                    <a:pt x="19455" y="1984"/>
                    <a:pt x="19712" y="1102"/>
                  </a:cubicBezTo>
                  <a:cubicBezTo>
                    <a:pt x="19969" y="221"/>
                    <a:pt x="18684" y="-220"/>
                    <a:pt x="16241" y="221"/>
                  </a:cubicBezTo>
                  <a:cubicBezTo>
                    <a:pt x="13798" y="662"/>
                    <a:pt x="10198" y="1984"/>
                    <a:pt x="7241" y="4849"/>
                  </a:cubicBezTo>
                  <a:cubicBezTo>
                    <a:pt x="4284" y="7715"/>
                    <a:pt x="1969" y="12123"/>
                    <a:pt x="812" y="14988"/>
                  </a:cubicBezTo>
                  <a:cubicBezTo>
                    <a:pt x="-345" y="17853"/>
                    <a:pt x="-345" y="19176"/>
                    <a:pt x="1326" y="20058"/>
                  </a:cubicBezTo>
                  <a:cubicBezTo>
                    <a:pt x="2998" y="20939"/>
                    <a:pt x="6341" y="21380"/>
                    <a:pt x="9941" y="19507"/>
                  </a:cubicBezTo>
                  <a:cubicBezTo>
                    <a:pt x="13541" y="17633"/>
                    <a:pt x="17398" y="13445"/>
                    <a:pt x="19326" y="10690"/>
                  </a:cubicBezTo>
                  <a:cubicBezTo>
                    <a:pt x="21255" y="7935"/>
                    <a:pt x="21255" y="6613"/>
                    <a:pt x="20612" y="5511"/>
                  </a:cubicBezTo>
                  <a:cubicBezTo>
                    <a:pt x="19969" y="4409"/>
                    <a:pt x="18684" y="3527"/>
                    <a:pt x="18426" y="2645"/>
                  </a:cubicBezTo>
                  <a:cubicBezTo>
                    <a:pt x="18169" y="1764"/>
                    <a:pt x="18941" y="882"/>
                    <a:pt x="1971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7147986" y="-1"/>
              <a:ext cx="113292" cy="60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31" fill="norm" stroke="1" extrusionOk="0">
                  <a:moveTo>
                    <a:pt x="21409" y="4206"/>
                  </a:moveTo>
                  <a:cubicBezTo>
                    <a:pt x="21409" y="3156"/>
                    <a:pt x="21409" y="2106"/>
                    <a:pt x="21009" y="1394"/>
                  </a:cubicBezTo>
                  <a:cubicBezTo>
                    <a:pt x="20609" y="681"/>
                    <a:pt x="19809" y="306"/>
                    <a:pt x="18209" y="119"/>
                  </a:cubicBezTo>
                  <a:cubicBezTo>
                    <a:pt x="16609" y="-69"/>
                    <a:pt x="14209" y="-69"/>
                    <a:pt x="12009" y="381"/>
                  </a:cubicBezTo>
                  <a:cubicBezTo>
                    <a:pt x="9809" y="831"/>
                    <a:pt x="7809" y="1731"/>
                    <a:pt x="5809" y="3569"/>
                  </a:cubicBezTo>
                  <a:cubicBezTo>
                    <a:pt x="3809" y="5406"/>
                    <a:pt x="1809" y="8181"/>
                    <a:pt x="809" y="10618"/>
                  </a:cubicBezTo>
                  <a:cubicBezTo>
                    <a:pt x="-191" y="13056"/>
                    <a:pt x="-191" y="15156"/>
                    <a:pt x="409" y="16918"/>
                  </a:cubicBezTo>
                  <a:cubicBezTo>
                    <a:pt x="1009" y="18681"/>
                    <a:pt x="2209" y="20106"/>
                    <a:pt x="3409" y="215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7058077" y="334595"/>
              <a:ext cx="2730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23" y="15709"/>
                    <a:pt x="10047" y="9818"/>
                    <a:pt x="13647" y="6218"/>
                  </a:cubicBezTo>
                  <a:cubicBezTo>
                    <a:pt x="17247" y="2618"/>
                    <a:pt x="19423" y="130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7716743" y="317864"/>
              <a:ext cx="192235" cy="262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249" fill="norm" stroke="1" extrusionOk="0">
                  <a:moveTo>
                    <a:pt x="20619" y="7526"/>
                  </a:moveTo>
                  <a:cubicBezTo>
                    <a:pt x="19680" y="5983"/>
                    <a:pt x="18740" y="4441"/>
                    <a:pt x="17566" y="3155"/>
                  </a:cubicBezTo>
                  <a:cubicBezTo>
                    <a:pt x="16393" y="1869"/>
                    <a:pt x="14984" y="841"/>
                    <a:pt x="13693" y="326"/>
                  </a:cubicBezTo>
                  <a:cubicBezTo>
                    <a:pt x="12401" y="-188"/>
                    <a:pt x="11227" y="-188"/>
                    <a:pt x="9584" y="1012"/>
                  </a:cubicBezTo>
                  <a:cubicBezTo>
                    <a:pt x="7940" y="2212"/>
                    <a:pt x="5827" y="4612"/>
                    <a:pt x="3949" y="7783"/>
                  </a:cubicBezTo>
                  <a:cubicBezTo>
                    <a:pt x="2071" y="10955"/>
                    <a:pt x="427" y="14898"/>
                    <a:pt x="75" y="17298"/>
                  </a:cubicBezTo>
                  <a:cubicBezTo>
                    <a:pt x="-277" y="19698"/>
                    <a:pt x="662" y="20555"/>
                    <a:pt x="1836" y="20983"/>
                  </a:cubicBezTo>
                  <a:cubicBezTo>
                    <a:pt x="3010" y="21412"/>
                    <a:pt x="4419" y="21412"/>
                    <a:pt x="6180" y="20298"/>
                  </a:cubicBezTo>
                  <a:cubicBezTo>
                    <a:pt x="7940" y="19183"/>
                    <a:pt x="10053" y="16955"/>
                    <a:pt x="11580" y="14983"/>
                  </a:cubicBezTo>
                  <a:cubicBezTo>
                    <a:pt x="13106" y="13012"/>
                    <a:pt x="14045" y="11298"/>
                    <a:pt x="14514" y="11298"/>
                  </a:cubicBezTo>
                  <a:cubicBezTo>
                    <a:pt x="14984" y="11298"/>
                    <a:pt x="14984" y="13012"/>
                    <a:pt x="14984" y="14383"/>
                  </a:cubicBezTo>
                  <a:cubicBezTo>
                    <a:pt x="14984" y="15755"/>
                    <a:pt x="14984" y="16783"/>
                    <a:pt x="16040" y="17726"/>
                  </a:cubicBezTo>
                  <a:cubicBezTo>
                    <a:pt x="17097" y="18669"/>
                    <a:pt x="19210" y="19526"/>
                    <a:pt x="21323" y="203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7969800" y="359045"/>
              <a:ext cx="155078" cy="21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060" fill="norm" stroke="1" extrusionOk="0">
                  <a:moveTo>
                    <a:pt x="369" y="3907"/>
                  </a:moveTo>
                  <a:cubicBezTo>
                    <a:pt x="77" y="9836"/>
                    <a:pt x="-215" y="15766"/>
                    <a:pt x="223" y="15448"/>
                  </a:cubicBezTo>
                  <a:cubicBezTo>
                    <a:pt x="661" y="15131"/>
                    <a:pt x="1828" y="8566"/>
                    <a:pt x="3726" y="4648"/>
                  </a:cubicBezTo>
                  <a:cubicBezTo>
                    <a:pt x="5623" y="731"/>
                    <a:pt x="8250" y="-540"/>
                    <a:pt x="11315" y="201"/>
                  </a:cubicBezTo>
                  <a:cubicBezTo>
                    <a:pt x="14380" y="942"/>
                    <a:pt x="17882" y="3695"/>
                    <a:pt x="19634" y="7507"/>
                  </a:cubicBezTo>
                  <a:cubicBezTo>
                    <a:pt x="21385" y="11319"/>
                    <a:pt x="21385" y="16189"/>
                    <a:pt x="21385" y="210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8673888" y="359995"/>
              <a:ext cx="181240" cy="25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55" fill="norm" stroke="1" extrusionOk="0">
                  <a:moveTo>
                    <a:pt x="4176" y="0"/>
                  </a:moveTo>
                  <a:cubicBezTo>
                    <a:pt x="3171" y="1800"/>
                    <a:pt x="2166" y="3600"/>
                    <a:pt x="1413" y="6570"/>
                  </a:cubicBezTo>
                  <a:cubicBezTo>
                    <a:pt x="659" y="9540"/>
                    <a:pt x="157" y="13680"/>
                    <a:pt x="32" y="16200"/>
                  </a:cubicBezTo>
                  <a:cubicBezTo>
                    <a:pt x="-94" y="18720"/>
                    <a:pt x="157" y="19620"/>
                    <a:pt x="785" y="20340"/>
                  </a:cubicBezTo>
                  <a:cubicBezTo>
                    <a:pt x="1413" y="21060"/>
                    <a:pt x="2418" y="21600"/>
                    <a:pt x="3297" y="21420"/>
                  </a:cubicBezTo>
                  <a:cubicBezTo>
                    <a:pt x="4176" y="21240"/>
                    <a:pt x="4929" y="20340"/>
                    <a:pt x="6562" y="17640"/>
                  </a:cubicBezTo>
                  <a:cubicBezTo>
                    <a:pt x="8194" y="14940"/>
                    <a:pt x="10706" y="10440"/>
                    <a:pt x="12339" y="7380"/>
                  </a:cubicBezTo>
                  <a:cubicBezTo>
                    <a:pt x="13971" y="4320"/>
                    <a:pt x="14725" y="2700"/>
                    <a:pt x="15101" y="2340"/>
                  </a:cubicBezTo>
                  <a:cubicBezTo>
                    <a:pt x="15478" y="1980"/>
                    <a:pt x="15478" y="2880"/>
                    <a:pt x="15855" y="5400"/>
                  </a:cubicBezTo>
                  <a:cubicBezTo>
                    <a:pt x="16232" y="7920"/>
                    <a:pt x="16985" y="12060"/>
                    <a:pt x="17990" y="14580"/>
                  </a:cubicBezTo>
                  <a:cubicBezTo>
                    <a:pt x="18994" y="17100"/>
                    <a:pt x="20250" y="18000"/>
                    <a:pt x="21506" y="189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8896900" y="363266"/>
              <a:ext cx="110628" cy="227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100" fill="norm" stroke="1" extrusionOk="0">
                  <a:moveTo>
                    <a:pt x="5406" y="3820"/>
                  </a:moveTo>
                  <a:cubicBezTo>
                    <a:pt x="4183" y="7747"/>
                    <a:pt x="2960" y="11675"/>
                    <a:pt x="2349" y="14227"/>
                  </a:cubicBezTo>
                  <a:cubicBezTo>
                    <a:pt x="1738" y="16780"/>
                    <a:pt x="1738" y="17958"/>
                    <a:pt x="1534" y="19038"/>
                  </a:cubicBezTo>
                  <a:cubicBezTo>
                    <a:pt x="1330" y="20118"/>
                    <a:pt x="923" y="21100"/>
                    <a:pt x="515" y="21100"/>
                  </a:cubicBezTo>
                  <a:cubicBezTo>
                    <a:pt x="108" y="21100"/>
                    <a:pt x="-300" y="20118"/>
                    <a:pt x="311" y="16976"/>
                  </a:cubicBezTo>
                  <a:cubicBezTo>
                    <a:pt x="923" y="13835"/>
                    <a:pt x="2553" y="8533"/>
                    <a:pt x="3775" y="5391"/>
                  </a:cubicBezTo>
                  <a:cubicBezTo>
                    <a:pt x="4998" y="2249"/>
                    <a:pt x="5813" y="1267"/>
                    <a:pt x="7240" y="580"/>
                  </a:cubicBezTo>
                  <a:cubicBezTo>
                    <a:pt x="8666" y="-107"/>
                    <a:pt x="10704" y="-500"/>
                    <a:pt x="13149" y="1267"/>
                  </a:cubicBezTo>
                  <a:cubicBezTo>
                    <a:pt x="15594" y="3035"/>
                    <a:pt x="18447" y="6962"/>
                    <a:pt x="19874" y="10398"/>
                  </a:cubicBezTo>
                  <a:cubicBezTo>
                    <a:pt x="21300" y="13835"/>
                    <a:pt x="21300" y="16780"/>
                    <a:pt x="21300" y="197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9109127" y="163145"/>
              <a:ext cx="125477" cy="424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576" fill="norm" stroke="1" extrusionOk="0">
                  <a:moveTo>
                    <a:pt x="0" y="0"/>
                  </a:moveTo>
                  <a:cubicBezTo>
                    <a:pt x="0" y="3009"/>
                    <a:pt x="0" y="6018"/>
                    <a:pt x="540" y="8597"/>
                  </a:cubicBezTo>
                  <a:cubicBezTo>
                    <a:pt x="1080" y="11176"/>
                    <a:pt x="2160" y="13325"/>
                    <a:pt x="2700" y="14669"/>
                  </a:cubicBezTo>
                  <a:cubicBezTo>
                    <a:pt x="3240" y="16012"/>
                    <a:pt x="3240" y="16549"/>
                    <a:pt x="3240" y="17248"/>
                  </a:cubicBezTo>
                  <a:cubicBezTo>
                    <a:pt x="3240" y="17946"/>
                    <a:pt x="3240" y="18806"/>
                    <a:pt x="3060" y="18860"/>
                  </a:cubicBezTo>
                  <a:cubicBezTo>
                    <a:pt x="2880" y="18913"/>
                    <a:pt x="2520" y="18161"/>
                    <a:pt x="2700" y="16925"/>
                  </a:cubicBezTo>
                  <a:cubicBezTo>
                    <a:pt x="2880" y="15690"/>
                    <a:pt x="3600" y="13970"/>
                    <a:pt x="4680" y="12896"/>
                  </a:cubicBezTo>
                  <a:cubicBezTo>
                    <a:pt x="5760" y="11821"/>
                    <a:pt x="7200" y="11391"/>
                    <a:pt x="8460" y="11391"/>
                  </a:cubicBezTo>
                  <a:cubicBezTo>
                    <a:pt x="9720" y="11391"/>
                    <a:pt x="10800" y="11821"/>
                    <a:pt x="12960" y="13057"/>
                  </a:cubicBezTo>
                  <a:cubicBezTo>
                    <a:pt x="15120" y="14293"/>
                    <a:pt x="18360" y="16334"/>
                    <a:pt x="19980" y="17678"/>
                  </a:cubicBezTo>
                  <a:cubicBezTo>
                    <a:pt x="21600" y="19021"/>
                    <a:pt x="21600" y="19666"/>
                    <a:pt x="20880" y="20203"/>
                  </a:cubicBezTo>
                  <a:cubicBezTo>
                    <a:pt x="20160" y="20740"/>
                    <a:pt x="18720" y="21170"/>
                    <a:pt x="17100" y="21385"/>
                  </a:cubicBezTo>
                  <a:cubicBezTo>
                    <a:pt x="15480" y="21600"/>
                    <a:pt x="13680" y="21600"/>
                    <a:pt x="11880" y="21546"/>
                  </a:cubicBezTo>
                  <a:cubicBezTo>
                    <a:pt x="10080" y="21493"/>
                    <a:pt x="8280" y="21385"/>
                    <a:pt x="6660" y="20794"/>
                  </a:cubicBezTo>
                  <a:cubicBezTo>
                    <a:pt x="5040" y="20203"/>
                    <a:pt x="3600" y="19128"/>
                    <a:pt x="2160" y="180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9318677" y="417145"/>
              <a:ext cx="63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9344077" y="334595"/>
              <a:ext cx="25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9431036" y="390614"/>
              <a:ext cx="186092" cy="170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234" fill="norm" stroke="1" extrusionOk="0">
                  <a:moveTo>
                    <a:pt x="14056" y="8833"/>
                  </a:moveTo>
                  <a:cubicBezTo>
                    <a:pt x="13813" y="6726"/>
                    <a:pt x="13571" y="4618"/>
                    <a:pt x="13328" y="2906"/>
                  </a:cubicBezTo>
                  <a:cubicBezTo>
                    <a:pt x="13085" y="1194"/>
                    <a:pt x="12843" y="-123"/>
                    <a:pt x="11265" y="9"/>
                  </a:cubicBezTo>
                  <a:cubicBezTo>
                    <a:pt x="9688" y="140"/>
                    <a:pt x="6775" y="1721"/>
                    <a:pt x="4591" y="4882"/>
                  </a:cubicBezTo>
                  <a:cubicBezTo>
                    <a:pt x="2407" y="8043"/>
                    <a:pt x="950" y="12784"/>
                    <a:pt x="344" y="15814"/>
                  </a:cubicBezTo>
                  <a:cubicBezTo>
                    <a:pt x="-263" y="18843"/>
                    <a:pt x="-20" y="20160"/>
                    <a:pt x="708" y="20818"/>
                  </a:cubicBezTo>
                  <a:cubicBezTo>
                    <a:pt x="1436" y="21477"/>
                    <a:pt x="2649" y="21477"/>
                    <a:pt x="4470" y="19897"/>
                  </a:cubicBezTo>
                  <a:cubicBezTo>
                    <a:pt x="6290" y="18316"/>
                    <a:pt x="8717" y="15155"/>
                    <a:pt x="10658" y="12784"/>
                  </a:cubicBezTo>
                  <a:cubicBezTo>
                    <a:pt x="12600" y="10414"/>
                    <a:pt x="14056" y="8833"/>
                    <a:pt x="14663" y="8701"/>
                  </a:cubicBezTo>
                  <a:cubicBezTo>
                    <a:pt x="15270" y="8570"/>
                    <a:pt x="15027" y="9887"/>
                    <a:pt x="14906" y="11204"/>
                  </a:cubicBezTo>
                  <a:cubicBezTo>
                    <a:pt x="14784" y="12521"/>
                    <a:pt x="14784" y="13838"/>
                    <a:pt x="15876" y="15023"/>
                  </a:cubicBezTo>
                  <a:cubicBezTo>
                    <a:pt x="16968" y="16209"/>
                    <a:pt x="19153" y="17262"/>
                    <a:pt x="21337" y="183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9655227" y="381388"/>
              <a:ext cx="63501" cy="205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21600" y="4340"/>
                  </a:moveTo>
                  <a:cubicBezTo>
                    <a:pt x="20880" y="3249"/>
                    <a:pt x="20160" y="2158"/>
                    <a:pt x="18360" y="1285"/>
                  </a:cubicBezTo>
                  <a:cubicBezTo>
                    <a:pt x="16560" y="413"/>
                    <a:pt x="13680" y="-242"/>
                    <a:pt x="9720" y="85"/>
                  </a:cubicBezTo>
                  <a:cubicBezTo>
                    <a:pt x="5760" y="413"/>
                    <a:pt x="720" y="1722"/>
                    <a:pt x="360" y="3794"/>
                  </a:cubicBezTo>
                  <a:cubicBezTo>
                    <a:pt x="0" y="5867"/>
                    <a:pt x="4320" y="8703"/>
                    <a:pt x="8280" y="10994"/>
                  </a:cubicBezTo>
                  <a:cubicBezTo>
                    <a:pt x="12240" y="13285"/>
                    <a:pt x="15840" y="15031"/>
                    <a:pt x="17280" y="16667"/>
                  </a:cubicBezTo>
                  <a:cubicBezTo>
                    <a:pt x="18720" y="18303"/>
                    <a:pt x="18000" y="19831"/>
                    <a:pt x="15120" y="20594"/>
                  </a:cubicBezTo>
                  <a:cubicBezTo>
                    <a:pt x="12240" y="21358"/>
                    <a:pt x="7200" y="21358"/>
                    <a:pt x="4320" y="20594"/>
                  </a:cubicBezTo>
                  <a:cubicBezTo>
                    <a:pt x="1440" y="19831"/>
                    <a:pt x="720" y="18303"/>
                    <a:pt x="0" y="167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9763177" y="122928"/>
              <a:ext cx="437300" cy="460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58" fill="norm" stroke="1" extrusionOk="0">
                  <a:moveTo>
                    <a:pt x="0" y="16150"/>
                  </a:moveTo>
                  <a:cubicBezTo>
                    <a:pt x="1983" y="15853"/>
                    <a:pt x="3965" y="15556"/>
                    <a:pt x="5165" y="15209"/>
                  </a:cubicBezTo>
                  <a:cubicBezTo>
                    <a:pt x="6365" y="14862"/>
                    <a:pt x="6783" y="14466"/>
                    <a:pt x="7043" y="14020"/>
                  </a:cubicBezTo>
                  <a:cubicBezTo>
                    <a:pt x="7304" y="13574"/>
                    <a:pt x="7409" y="13079"/>
                    <a:pt x="7252" y="12683"/>
                  </a:cubicBezTo>
                  <a:cubicBezTo>
                    <a:pt x="7096" y="12286"/>
                    <a:pt x="6678" y="11989"/>
                    <a:pt x="5791" y="12534"/>
                  </a:cubicBezTo>
                  <a:cubicBezTo>
                    <a:pt x="4904" y="13079"/>
                    <a:pt x="3548" y="14466"/>
                    <a:pt x="2870" y="15655"/>
                  </a:cubicBezTo>
                  <a:cubicBezTo>
                    <a:pt x="2191" y="16844"/>
                    <a:pt x="2191" y="17835"/>
                    <a:pt x="2661" y="18628"/>
                  </a:cubicBezTo>
                  <a:cubicBezTo>
                    <a:pt x="3130" y="19420"/>
                    <a:pt x="4070" y="20015"/>
                    <a:pt x="5739" y="19965"/>
                  </a:cubicBezTo>
                  <a:cubicBezTo>
                    <a:pt x="7409" y="19916"/>
                    <a:pt x="9809" y="19222"/>
                    <a:pt x="11270" y="18727"/>
                  </a:cubicBezTo>
                  <a:cubicBezTo>
                    <a:pt x="12730" y="18231"/>
                    <a:pt x="13252" y="17934"/>
                    <a:pt x="13722" y="17587"/>
                  </a:cubicBezTo>
                  <a:cubicBezTo>
                    <a:pt x="14191" y="17240"/>
                    <a:pt x="14609" y="16844"/>
                    <a:pt x="14817" y="16398"/>
                  </a:cubicBezTo>
                  <a:cubicBezTo>
                    <a:pt x="15026" y="15952"/>
                    <a:pt x="15026" y="15457"/>
                    <a:pt x="14765" y="15110"/>
                  </a:cubicBezTo>
                  <a:cubicBezTo>
                    <a:pt x="14504" y="14763"/>
                    <a:pt x="13983" y="14565"/>
                    <a:pt x="13200" y="14862"/>
                  </a:cubicBezTo>
                  <a:cubicBezTo>
                    <a:pt x="12417" y="15160"/>
                    <a:pt x="11374" y="15952"/>
                    <a:pt x="10643" y="16794"/>
                  </a:cubicBezTo>
                  <a:cubicBezTo>
                    <a:pt x="9913" y="17637"/>
                    <a:pt x="9496" y="18528"/>
                    <a:pt x="9287" y="19272"/>
                  </a:cubicBezTo>
                  <a:cubicBezTo>
                    <a:pt x="9078" y="20015"/>
                    <a:pt x="9078" y="20609"/>
                    <a:pt x="9339" y="21006"/>
                  </a:cubicBezTo>
                  <a:cubicBezTo>
                    <a:pt x="9600" y="21402"/>
                    <a:pt x="10122" y="21600"/>
                    <a:pt x="10591" y="21550"/>
                  </a:cubicBezTo>
                  <a:cubicBezTo>
                    <a:pt x="11061" y="21501"/>
                    <a:pt x="11478" y="21204"/>
                    <a:pt x="12678" y="19519"/>
                  </a:cubicBezTo>
                  <a:cubicBezTo>
                    <a:pt x="13878" y="17835"/>
                    <a:pt x="15861" y="14763"/>
                    <a:pt x="17374" y="11791"/>
                  </a:cubicBezTo>
                  <a:cubicBezTo>
                    <a:pt x="18887" y="8818"/>
                    <a:pt x="19930" y="5945"/>
                    <a:pt x="20557" y="4161"/>
                  </a:cubicBezTo>
                  <a:cubicBezTo>
                    <a:pt x="21183" y="2378"/>
                    <a:pt x="21391" y="1684"/>
                    <a:pt x="21496" y="1090"/>
                  </a:cubicBezTo>
                  <a:cubicBezTo>
                    <a:pt x="21600" y="495"/>
                    <a:pt x="21600" y="0"/>
                    <a:pt x="21287" y="0"/>
                  </a:cubicBezTo>
                  <a:cubicBezTo>
                    <a:pt x="20974" y="0"/>
                    <a:pt x="20348" y="495"/>
                    <a:pt x="19409" y="2279"/>
                  </a:cubicBezTo>
                  <a:cubicBezTo>
                    <a:pt x="18470" y="4062"/>
                    <a:pt x="17217" y="7134"/>
                    <a:pt x="16383" y="9958"/>
                  </a:cubicBezTo>
                  <a:cubicBezTo>
                    <a:pt x="15548" y="12782"/>
                    <a:pt x="15130" y="15358"/>
                    <a:pt x="14922" y="16894"/>
                  </a:cubicBezTo>
                  <a:cubicBezTo>
                    <a:pt x="14713" y="18429"/>
                    <a:pt x="14713" y="18925"/>
                    <a:pt x="15078" y="19123"/>
                  </a:cubicBezTo>
                  <a:cubicBezTo>
                    <a:pt x="15443" y="19321"/>
                    <a:pt x="16174" y="19222"/>
                    <a:pt x="16904" y="191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10462626" y="387591"/>
              <a:ext cx="145102" cy="16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0980" fill="norm" stroke="1" extrusionOk="0">
                  <a:moveTo>
                    <a:pt x="13947" y="5259"/>
                  </a:moveTo>
                  <a:cubicBezTo>
                    <a:pt x="13634" y="3415"/>
                    <a:pt x="13321" y="1571"/>
                    <a:pt x="12382" y="649"/>
                  </a:cubicBezTo>
                  <a:cubicBezTo>
                    <a:pt x="11443" y="-273"/>
                    <a:pt x="9877" y="-273"/>
                    <a:pt x="8156" y="1044"/>
                  </a:cubicBezTo>
                  <a:cubicBezTo>
                    <a:pt x="6434" y="2361"/>
                    <a:pt x="4556" y="4995"/>
                    <a:pt x="2990" y="7498"/>
                  </a:cubicBezTo>
                  <a:cubicBezTo>
                    <a:pt x="1425" y="10000"/>
                    <a:pt x="173" y="12371"/>
                    <a:pt x="17" y="15005"/>
                  </a:cubicBezTo>
                  <a:cubicBezTo>
                    <a:pt x="-140" y="17639"/>
                    <a:pt x="799" y="20537"/>
                    <a:pt x="4556" y="20932"/>
                  </a:cubicBezTo>
                  <a:cubicBezTo>
                    <a:pt x="8312" y="21327"/>
                    <a:pt x="14886" y="19220"/>
                    <a:pt x="21460" y="171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10600246" y="411742"/>
              <a:ext cx="126686" cy="14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0908" fill="norm" stroke="1" extrusionOk="0">
                  <a:moveTo>
                    <a:pt x="15061" y="2566"/>
                  </a:moveTo>
                  <a:cubicBezTo>
                    <a:pt x="13999" y="1366"/>
                    <a:pt x="12937" y="166"/>
                    <a:pt x="11166" y="16"/>
                  </a:cubicBezTo>
                  <a:cubicBezTo>
                    <a:pt x="9396" y="-134"/>
                    <a:pt x="6917" y="766"/>
                    <a:pt x="4615" y="3316"/>
                  </a:cubicBezTo>
                  <a:cubicBezTo>
                    <a:pt x="2314" y="5866"/>
                    <a:pt x="189" y="10066"/>
                    <a:pt x="12" y="13516"/>
                  </a:cubicBezTo>
                  <a:cubicBezTo>
                    <a:pt x="-165" y="16966"/>
                    <a:pt x="1605" y="19666"/>
                    <a:pt x="4438" y="20566"/>
                  </a:cubicBezTo>
                  <a:cubicBezTo>
                    <a:pt x="7271" y="21466"/>
                    <a:pt x="11166" y="20566"/>
                    <a:pt x="14176" y="18166"/>
                  </a:cubicBezTo>
                  <a:cubicBezTo>
                    <a:pt x="17186" y="15766"/>
                    <a:pt x="19310" y="11866"/>
                    <a:pt x="20373" y="8866"/>
                  </a:cubicBezTo>
                  <a:cubicBezTo>
                    <a:pt x="21435" y="5866"/>
                    <a:pt x="21435" y="3766"/>
                    <a:pt x="20550" y="2716"/>
                  </a:cubicBezTo>
                  <a:cubicBezTo>
                    <a:pt x="19665" y="1666"/>
                    <a:pt x="17894" y="1666"/>
                    <a:pt x="16832" y="2416"/>
                  </a:cubicBezTo>
                  <a:cubicBezTo>
                    <a:pt x="15769" y="3166"/>
                    <a:pt x="15415" y="4666"/>
                    <a:pt x="15061" y="61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10817277" y="448895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10823627" y="319450"/>
              <a:ext cx="12701" cy="6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fill="norm" stroke="1" extrusionOk="0">
                  <a:moveTo>
                    <a:pt x="21600" y="21030"/>
                  </a:moveTo>
                  <a:cubicBezTo>
                    <a:pt x="21600" y="16980"/>
                    <a:pt x="21600" y="12930"/>
                    <a:pt x="16200" y="8880"/>
                  </a:cubicBezTo>
                  <a:cubicBezTo>
                    <a:pt x="10800" y="4830"/>
                    <a:pt x="0" y="780"/>
                    <a:pt x="0" y="105"/>
                  </a:cubicBezTo>
                  <a:cubicBezTo>
                    <a:pt x="0" y="-570"/>
                    <a:pt x="10800" y="2130"/>
                    <a:pt x="21600" y="48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10891397" y="354595"/>
              <a:ext cx="108708" cy="22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508" fill="norm" stroke="1" extrusionOk="0">
                  <a:moveTo>
                    <a:pt x="6514" y="4228"/>
                  </a:moveTo>
                  <a:cubicBezTo>
                    <a:pt x="5699" y="7931"/>
                    <a:pt x="4884" y="11634"/>
                    <a:pt x="3865" y="13999"/>
                  </a:cubicBezTo>
                  <a:cubicBezTo>
                    <a:pt x="2846" y="16365"/>
                    <a:pt x="1624" y="17394"/>
                    <a:pt x="809" y="17291"/>
                  </a:cubicBezTo>
                  <a:cubicBezTo>
                    <a:pt x="-6" y="17188"/>
                    <a:pt x="-414" y="15954"/>
                    <a:pt x="605" y="13177"/>
                  </a:cubicBezTo>
                  <a:cubicBezTo>
                    <a:pt x="1624" y="10399"/>
                    <a:pt x="4069" y="6079"/>
                    <a:pt x="5903" y="3508"/>
                  </a:cubicBezTo>
                  <a:cubicBezTo>
                    <a:pt x="7737" y="937"/>
                    <a:pt x="8960" y="114"/>
                    <a:pt x="10386" y="11"/>
                  </a:cubicBezTo>
                  <a:cubicBezTo>
                    <a:pt x="11812" y="-92"/>
                    <a:pt x="13443" y="525"/>
                    <a:pt x="15277" y="3199"/>
                  </a:cubicBezTo>
                  <a:cubicBezTo>
                    <a:pt x="17111" y="5874"/>
                    <a:pt x="19148" y="10605"/>
                    <a:pt x="20167" y="13588"/>
                  </a:cubicBezTo>
                  <a:cubicBezTo>
                    <a:pt x="21186" y="16571"/>
                    <a:pt x="21186" y="17805"/>
                    <a:pt x="20167" y="18834"/>
                  </a:cubicBezTo>
                  <a:cubicBezTo>
                    <a:pt x="19148" y="19862"/>
                    <a:pt x="17111" y="20685"/>
                    <a:pt x="15073" y="215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11115727" y="531445"/>
              <a:ext cx="63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1677115" y="978917"/>
              <a:ext cx="408913" cy="80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70" fill="norm" stroke="1" extrusionOk="0">
                  <a:moveTo>
                    <a:pt x="3122" y="4815"/>
                  </a:moveTo>
                  <a:cubicBezTo>
                    <a:pt x="2236" y="4815"/>
                    <a:pt x="1350" y="4815"/>
                    <a:pt x="741" y="4449"/>
                  </a:cubicBezTo>
                  <a:cubicBezTo>
                    <a:pt x="131" y="4083"/>
                    <a:pt x="-201" y="3352"/>
                    <a:pt x="131" y="2593"/>
                  </a:cubicBezTo>
                  <a:cubicBezTo>
                    <a:pt x="464" y="1833"/>
                    <a:pt x="1461" y="1046"/>
                    <a:pt x="2181" y="568"/>
                  </a:cubicBezTo>
                  <a:cubicBezTo>
                    <a:pt x="2901" y="90"/>
                    <a:pt x="3344" y="-79"/>
                    <a:pt x="3621" y="33"/>
                  </a:cubicBezTo>
                  <a:cubicBezTo>
                    <a:pt x="3897" y="146"/>
                    <a:pt x="4008" y="540"/>
                    <a:pt x="4174" y="1693"/>
                  </a:cubicBezTo>
                  <a:cubicBezTo>
                    <a:pt x="4341" y="2846"/>
                    <a:pt x="4562" y="4758"/>
                    <a:pt x="4617" y="6474"/>
                  </a:cubicBezTo>
                  <a:cubicBezTo>
                    <a:pt x="4673" y="8190"/>
                    <a:pt x="4562" y="9709"/>
                    <a:pt x="4341" y="10749"/>
                  </a:cubicBezTo>
                  <a:cubicBezTo>
                    <a:pt x="4119" y="11790"/>
                    <a:pt x="3787" y="12352"/>
                    <a:pt x="3454" y="12774"/>
                  </a:cubicBezTo>
                  <a:cubicBezTo>
                    <a:pt x="3122" y="13196"/>
                    <a:pt x="2790" y="13477"/>
                    <a:pt x="2402" y="13533"/>
                  </a:cubicBezTo>
                  <a:cubicBezTo>
                    <a:pt x="2014" y="13590"/>
                    <a:pt x="1571" y="13421"/>
                    <a:pt x="1350" y="12915"/>
                  </a:cubicBezTo>
                  <a:cubicBezTo>
                    <a:pt x="1128" y="12409"/>
                    <a:pt x="1128" y="11565"/>
                    <a:pt x="1959" y="10552"/>
                  </a:cubicBezTo>
                  <a:cubicBezTo>
                    <a:pt x="2790" y="9540"/>
                    <a:pt x="4451" y="8359"/>
                    <a:pt x="6168" y="7121"/>
                  </a:cubicBezTo>
                  <a:cubicBezTo>
                    <a:pt x="7885" y="5883"/>
                    <a:pt x="9657" y="4590"/>
                    <a:pt x="10765" y="3774"/>
                  </a:cubicBezTo>
                  <a:cubicBezTo>
                    <a:pt x="11873" y="2958"/>
                    <a:pt x="12316" y="2621"/>
                    <a:pt x="12759" y="2312"/>
                  </a:cubicBezTo>
                  <a:cubicBezTo>
                    <a:pt x="13202" y="2002"/>
                    <a:pt x="13645" y="1721"/>
                    <a:pt x="13756" y="1721"/>
                  </a:cubicBezTo>
                  <a:cubicBezTo>
                    <a:pt x="13867" y="1721"/>
                    <a:pt x="13645" y="2002"/>
                    <a:pt x="13036" y="3099"/>
                  </a:cubicBezTo>
                  <a:cubicBezTo>
                    <a:pt x="12427" y="4196"/>
                    <a:pt x="11430" y="6108"/>
                    <a:pt x="10599" y="8105"/>
                  </a:cubicBezTo>
                  <a:cubicBezTo>
                    <a:pt x="9768" y="10102"/>
                    <a:pt x="9104" y="12183"/>
                    <a:pt x="8716" y="14180"/>
                  </a:cubicBezTo>
                  <a:cubicBezTo>
                    <a:pt x="8328" y="16177"/>
                    <a:pt x="8217" y="18090"/>
                    <a:pt x="8162" y="19187"/>
                  </a:cubicBezTo>
                  <a:cubicBezTo>
                    <a:pt x="8107" y="20283"/>
                    <a:pt x="8107" y="20565"/>
                    <a:pt x="8273" y="20818"/>
                  </a:cubicBezTo>
                  <a:cubicBezTo>
                    <a:pt x="8439" y="21071"/>
                    <a:pt x="8771" y="21296"/>
                    <a:pt x="9214" y="21409"/>
                  </a:cubicBezTo>
                  <a:cubicBezTo>
                    <a:pt x="9657" y="21521"/>
                    <a:pt x="10211" y="21521"/>
                    <a:pt x="10987" y="21043"/>
                  </a:cubicBezTo>
                  <a:cubicBezTo>
                    <a:pt x="11762" y="20565"/>
                    <a:pt x="12759" y="19608"/>
                    <a:pt x="13257" y="18343"/>
                  </a:cubicBezTo>
                  <a:cubicBezTo>
                    <a:pt x="13756" y="17077"/>
                    <a:pt x="13756" y="15502"/>
                    <a:pt x="13534" y="14602"/>
                  </a:cubicBezTo>
                  <a:cubicBezTo>
                    <a:pt x="13313" y="13702"/>
                    <a:pt x="12870" y="13477"/>
                    <a:pt x="13147" y="13421"/>
                  </a:cubicBezTo>
                  <a:cubicBezTo>
                    <a:pt x="13424" y="13365"/>
                    <a:pt x="14421" y="13477"/>
                    <a:pt x="15916" y="13196"/>
                  </a:cubicBezTo>
                  <a:cubicBezTo>
                    <a:pt x="17411" y="12915"/>
                    <a:pt x="19405" y="12240"/>
                    <a:pt x="21399" y="115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2803319" y="1020140"/>
              <a:ext cx="590809" cy="421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93" fill="norm" stroke="1" extrusionOk="0">
                  <a:moveTo>
                    <a:pt x="4638" y="12"/>
                  </a:moveTo>
                  <a:cubicBezTo>
                    <a:pt x="4252" y="2699"/>
                    <a:pt x="3866" y="5386"/>
                    <a:pt x="3558" y="8717"/>
                  </a:cubicBezTo>
                  <a:cubicBezTo>
                    <a:pt x="3249" y="12048"/>
                    <a:pt x="3018" y="16024"/>
                    <a:pt x="2941" y="18281"/>
                  </a:cubicBezTo>
                  <a:cubicBezTo>
                    <a:pt x="2863" y="20538"/>
                    <a:pt x="2941" y="21075"/>
                    <a:pt x="3172" y="21290"/>
                  </a:cubicBezTo>
                  <a:cubicBezTo>
                    <a:pt x="3403" y="21505"/>
                    <a:pt x="3789" y="21398"/>
                    <a:pt x="4175" y="20806"/>
                  </a:cubicBezTo>
                  <a:cubicBezTo>
                    <a:pt x="4561" y="20215"/>
                    <a:pt x="4946" y="19141"/>
                    <a:pt x="5062" y="17959"/>
                  </a:cubicBezTo>
                  <a:cubicBezTo>
                    <a:pt x="5178" y="16777"/>
                    <a:pt x="5023" y="15487"/>
                    <a:pt x="4329" y="14681"/>
                  </a:cubicBezTo>
                  <a:cubicBezTo>
                    <a:pt x="3635" y="13875"/>
                    <a:pt x="2401" y="13553"/>
                    <a:pt x="1513" y="13284"/>
                  </a:cubicBezTo>
                  <a:cubicBezTo>
                    <a:pt x="626" y="13015"/>
                    <a:pt x="86" y="12801"/>
                    <a:pt x="9" y="12478"/>
                  </a:cubicBezTo>
                  <a:cubicBezTo>
                    <a:pt x="-68" y="12156"/>
                    <a:pt x="318" y="11726"/>
                    <a:pt x="1552" y="10221"/>
                  </a:cubicBezTo>
                  <a:cubicBezTo>
                    <a:pt x="2786" y="8717"/>
                    <a:pt x="4869" y="6138"/>
                    <a:pt x="6065" y="4526"/>
                  </a:cubicBezTo>
                  <a:cubicBezTo>
                    <a:pt x="7261" y="2914"/>
                    <a:pt x="7569" y="2269"/>
                    <a:pt x="7878" y="1571"/>
                  </a:cubicBezTo>
                  <a:cubicBezTo>
                    <a:pt x="8186" y="872"/>
                    <a:pt x="8495" y="120"/>
                    <a:pt x="8649" y="12"/>
                  </a:cubicBezTo>
                  <a:cubicBezTo>
                    <a:pt x="8803" y="-95"/>
                    <a:pt x="8803" y="442"/>
                    <a:pt x="8726" y="2538"/>
                  </a:cubicBezTo>
                  <a:cubicBezTo>
                    <a:pt x="8649" y="4633"/>
                    <a:pt x="8495" y="8287"/>
                    <a:pt x="8379" y="11189"/>
                  </a:cubicBezTo>
                  <a:cubicBezTo>
                    <a:pt x="8263" y="14090"/>
                    <a:pt x="8186" y="16239"/>
                    <a:pt x="7993" y="17583"/>
                  </a:cubicBezTo>
                  <a:cubicBezTo>
                    <a:pt x="7801" y="18926"/>
                    <a:pt x="7492" y="19463"/>
                    <a:pt x="7261" y="19463"/>
                  </a:cubicBezTo>
                  <a:cubicBezTo>
                    <a:pt x="7029" y="19463"/>
                    <a:pt x="6875" y="18926"/>
                    <a:pt x="6875" y="18066"/>
                  </a:cubicBezTo>
                  <a:cubicBezTo>
                    <a:pt x="6875" y="17206"/>
                    <a:pt x="7029" y="16024"/>
                    <a:pt x="7531" y="15004"/>
                  </a:cubicBezTo>
                  <a:cubicBezTo>
                    <a:pt x="8032" y="13983"/>
                    <a:pt x="8881" y="13123"/>
                    <a:pt x="9498" y="12693"/>
                  </a:cubicBezTo>
                  <a:cubicBezTo>
                    <a:pt x="10115" y="12263"/>
                    <a:pt x="10501" y="12263"/>
                    <a:pt x="11002" y="13230"/>
                  </a:cubicBezTo>
                  <a:cubicBezTo>
                    <a:pt x="11503" y="14198"/>
                    <a:pt x="12121" y="16132"/>
                    <a:pt x="12506" y="17368"/>
                  </a:cubicBezTo>
                  <a:cubicBezTo>
                    <a:pt x="12892" y="18604"/>
                    <a:pt x="13046" y="19141"/>
                    <a:pt x="13316" y="19356"/>
                  </a:cubicBezTo>
                  <a:cubicBezTo>
                    <a:pt x="13586" y="19571"/>
                    <a:pt x="13972" y="19463"/>
                    <a:pt x="14628" y="18389"/>
                  </a:cubicBezTo>
                  <a:cubicBezTo>
                    <a:pt x="15283" y="17314"/>
                    <a:pt x="16209" y="15272"/>
                    <a:pt x="16749" y="13821"/>
                  </a:cubicBezTo>
                  <a:cubicBezTo>
                    <a:pt x="17289" y="12371"/>
                    <a:pt x="17443" y="11511"/>
                    <a:pt x="17521" y="10812"/>
                  </a:cubicBezTo>
                  <a:cubicBezTo>
                    <a:pt x="17598" y="10114"/>
                    <a:pt x="17598" y="9577"/>
                    <a:pt x="17443" y="9577"/>
                  </a:cubicBezTo>
                  <a:cubicBezTo>
                    <a:pt x="17289" y="9577"/>
                    <a:pt x="16981" y="10114"/>
                    <a:pt x="16633" y="11457"/>
                  </a:cubicBezTo>
                  <a:cubicBezTo>
                    <a:pt x="16286" y="12801"/>
                    <a:pt x="15901" y="14950"/>
                    <a:pt x="15823" y="16239"/>
                  </a:cubicBezTo>
                  <a:cubicBezTo>
                    <a:pt x="15746" y="17529"/>
                    <a:pt x="15978" y="17959"/>
                    <a:pt x="16981" y="18066"/>
                  </a:cubicBezTo>
                  <a:cubicBezTo>
                    <a:pt x="17983" y="18174"/>
                    <a:pt x="19758" y="17959"/>
                    <a:pt x="21532" y="177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3936962" y="961454"/>
              <a:ext cx="149316" cy="49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93" fill="norm" stroke="1" extrusionOk="0">
                  <a:moveTo>
                    <a:pt x="21461" y="3972"/>
                  </a:moveTo>
                  <a:cubicBezTo>
                    <a:pt x="21157" y="3045"/>
                    <a:pt x="20853" y="2118"/>
                    <a:pt x="20244" y="1423"/>
                  </a:cubicBezTo>
                  <a:cubicBezTo>
                    <a:pt x="19636" y="727"/>
                    <a:pt x="18723" y="264"/>
                    <a:pt x="17506" y="78"/>
                  </a:cubicBezTo>
                  <a:cubicBezTo>
                    <a:pt x="16289" y="-107"/>
                    <a:pt x="14768" y="-14"/>
                    <a:pt x="12334" y="913"/>
                  </a:cubicBezTo>
                  <a:cubicBezTo>
                    <a:pt x="9900" y="1840"/>
                    <a:pt x="6554" y="3601"/>
                    <a:pt x="4120" y="6197"/>
                  </a:cubicBezTo>
                  <a:cubicBezTo>
                    <a:pt x="1686" y="8793"/>
                    <a:pt x="165" y="12223"/>
                    <a:pt x="13" y="14911"/>
                  </a:cubicBezTo>
                  <a:cubicBezTo>
                    <a:pt x="-139" y="17599"/>
                    <a:pt x="1078" y="19546"/>
                    <a:pt x="2295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3914827" y="1293445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7280"/>
                    <a:pt x="4800" y="12960"/>
                    <a:pt x="8400" y="9360"/>
                  </a:cubicBezTo>
                  <a:cubicBezTo>
                    <a:pt x="12000" y="5760"/>
                    <a:pt x="16800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4143427" y="1299795"/>
              <a:ext cx="63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4124377" y="1242645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4206927" y="1248995"/>
              <a:ext cx="146051" cy="193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2817"/>
                  </a:moveTo>
                  <a:cubicBezTo>
                    <a:pt x="2817" y="4696"/>
                    <a:pt x="5635" y="6574"/>
                    <a:pt x="7826" y="9391"/>
                  </a:cubicBezTo>
                  <a:cubicBezTo>
                    <a:pt x="10017" y="12209"/>
                    <a:pt x="11583" y="15965"/>
                    <a:pt x="11896" y="18313"/>
                  </a:cubicBezTo>
                  <a:cubicBezTo>
                    <a:pt x="12209" y="20661"/>
                    <a:pt x="11270" y="21600"/>
                    <a:pt x="10174" y="21483"/>
                  </a:cubicBezTo>
                  <a:cubicBezTo>
                    <a:pt x="9078" y="21365"/>
                    <a:pt x="7826" y="20191"/>
                    <a:pt x="7200" y="17257"/>
                  </a:cubicBezTo>
                  <a:cubicBezTo>
                    <a:pt x="6574" y="14322"/>
                    <a:pt x="6574" y="9626"/>
                    <a:pt x="9078" y="6457"/>
                  </a:cubicBezTo>
                  <a:cubicBezTo>
                    <a:pt x="11583" y="3287"/>
                    <a:pt x="16591" y="164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4384207" y="1231663"/>
              <a:ext cx="85982" cy="231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242" fill="norm" stroke="1" extrusionOk="0">
                  <a:moveTo>
                    <a:pt x="17098" y="5096"/>
                  </a:moveTo>
                  <a:cubicBezTo>
                    <a:pt x="17098" y="4123"/>
                    <a:pt x="17098" y="3150"/>
                    <a:pt x="15041" y="2177"/>
                  </a:cubicBezTo>
                  <a:cubicBezTo>
                    <a:pt x="12983" y="1204"/>
                    <a:pt x="8869" y="231"/>
                    <a:pt x="5783" y="37"/>
                  </a:cubicBezTo>
                  <a:cubicBezTo>
                    <a:pt x="2698" y="-158"/>
                    <a:pt x="641" y="426"/>
                    <a:pt x="126" y="1691"/>
                  </a:cubicBezTo>
                  <a:cubicBezTo>
                    <a:pt x="-388" y="2956"/>
                    <a:pt x="641" y="4901"/>
                    <a:pt x="3726" y="7237"/>
                  </a:cubicBezTo>
                  <a:cubicBezTo>
                    <a:pt x="6812" y="9572"/>
                    <a:pt x="11955" y="12296"/>
                    <a:pt x="15298" y="14145"/>
                  </a:cubicBezTo>
                  <a:cubicBezTo>
                    <a:pt x="18641" y="15993"/>
                    <a:pt x="20183" y="16966"/>
                    <a:pt x="20698" y="18037"/>
                  </a:cubicBezTo>
                  <a:cubicBezTo>
                    <a:pt x="21212" y="19107"/>
                    <a:pt x="20698" y="20274"/>
                    <a:pt x="19155" y="20858"/>
                  </a:cubicBezTo>
                  <a:cubicBezTo>
                    <a:pt x="17612" y="21442"/>
                    <a:pt x="15041" y="21442"/>
                    <a:pt x="12726" y="20274"/>
                  </a:cubicBezTo>
                  <a:cubicBezTo>
                    <a:pt x="10412" y="19107"/>
                    <a:pt x="8355" y="16772"/>
                    <a:pt x="8098" y="14437"/>
                  </a:cubicBezTo>
                  <a:cubicBezTo>
                    <a:pt x="7841" y="12101"/>
                    <a:pt x="9383" y="9766"/>
                    <a:pt x="10926" y="74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4588936" y="1036180"/>
              <a:ext cx="81542" cy="42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48" fill="norm" stroke="1" extrusionOk="0">
                  <a:moveTo>
                    <a:pt x="4721" y="815"/>
                  </a:moveTo>
                  <a:cubicBezTo>
                    <a:pt x="6936" y="383"/>
                    <a:pt x="9151" y="-49"/>
                    <a:pt x="10536" y="5"/>
                  </a:cubicBezTo>
                  <a:cubicBezTo>
                    <a:pt x="11921" y="59"/>
                    <a:pt x="12474" y="599"/>
                    <a:pt x="11367" y="2543"/>
                  </a:cubicBezTo>
                  <a:cubicBezTo>
                    <a:pt x="10259" y="4487"/>
                    <a:pt x="7490" y="7835"/>
                    <a:pt x="5274" y="10967"/>
                  </a:cubicBezTo>
                  <a:cubicBezTo>
                    <a:pt x="3059" y="14099"/>
                    <a:pt x="1398" y="17015"/>
                    <a:pt x="567" y="18743"/>
                  </a:cubicBezTo>
                  <a:cubicBezTo>
                    <a:pt x="-264" y="20471"/>
                    <a:pt x="-264" y="21011"/>
                    <a:pt x="1121" y="21281"/>
                  </a:cubicBezTo>
                  <a:cubicBezTo>
                    <a:pt x="2505" y="21551"/>
                    <a:pt x="5274" y="21551"/>
                    <a:pt x="8874" y="20849"/>
                  </a:cubicBezTo>
                  <a:cubicBezTo>
                    <a:pt x="12474" y="20147"/>
                    <a:pt x="16905" y="18743"/>
                    <a:pt x="21336" y="173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4556177" y="1229945"/>
              <a:ext cx="1651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5193065" y="1099129"/>
              <a:ext cx="175913" cy="39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238" fill="norm" stroke="1" extrusionOk="0">
                  <a:moveTo>
                    <a:pt x="21371" y="6310"/>
                  </a:moveTo>
                  <a:cubicBezTo>
                    <a:pt x="20342" y="4388"/>
                    <a:pt x="19314" y="2465"/>
                    <a:pt x="17128" y="1278"/>
                  </a:cubicBezTo>
                  <a:cubicBezTo>
                    <a:pt x="14942" y="90"/>
                    <a:pt x="11600" y="-362"/>
                    <a:pt x="8514" y="317"/>
                  </a:cubicBezTo>
                  <a:cubicBezTo>
                    <a:pt x="5428" y="995"/>
                    <a:pt x="2600" y="2804"/>
                    <a:pt x="1185" y="4105"/>
                  </a:cubicBezTo>
                  <a:cubicBezTo>
                    <a:pt x="-229" y="5406"/>
                    <a:pt x="-229" y="6197"/>
                    <a:pt x="414" y="6706"/>
                  </a:cubicBezTo>
                  <a:cubicBezTo>
                    <a:pt x="1057" y="7215"/>
                    <a:pt x="2342" y="7441"/>
                    <a:pt x="4785" y="7045"/>
                  </a:cubicBezTo>
                  <a:cubicBezTo>
                    <a:pt x="7228" y="6650"/>
                    <a:pt x="10828" y="5632"/>
                    <a:pt x="13142" y="4953"/>
                  </a:cubicBezTo>
                  <a:cubicBezTo>
                    <a:pt x="15457" y="4275"/>
                    <a:pt x="16485" y="3935"/>
                    <a:pt x="17257" y="4105"/>
                  </a:cubicBezTo>
                  <a:cubicBezTo>
                    <a:pt x="18028" y="4275"/>
                    <a:pt x="18542" y="4953"/>
                    <a:pt x="18800" y="7102"/>
                  </a:cubicBezTo>
                  <a:cubicBezTo>
                    <a:pt x="19057" y="9251"/>
                    <a:pt x="19057" y="12869"/>
                    <a:pt x="18800" y="15470"/>
                  </a:cubicBezTo>
                  <a:cubicBezTo>
                    <a:pt x="18542" y="18072"/>
                    <a:pt x="18028" y="19655"/>
                    <a:pt x="17514" y="212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5453994" y="1150666"/>
              <a:ext cx="130034" cy="39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11" fill="norm" stroke="1" extrusionOk="0">
                  <a:moveTo>
                    <a:pt x="17087" y="7328"/>
                  </a:moveTo>
                  <a:cubicBezTo>
                    <a:pt x="17430" y="5509"/>
                    <a:pt x="17772" y="3690"/>
                    <a:pt x="17772" y="2496"/>
                  </a:cubicBezTo>
                  <a:cubicBezTo>
                    <a:pt x="17772" y="1303"/>
                    <a:pt x="17430" y="734"/>
                    <a:pt x="15715" y="336"/>
                  </a:cubicBezTo>
                  <a:cubicBezTo>
                    <a:pt x="14001" y="-62"/>
                    <a:pt x="10915" y="-289"/>
                    <a:pt x="8001" y="734"/>
                  </a:cubicBezTo>
                  <a:cubicBezTo>
                    <a:pt x="5087" y="1757"/>
                    <a:pt x="2344" y="4031"/>
                    <a:pt x="972" y="5452"/>
                  </a:cubicBezTo>
                  <a:cubicBezTo>
                    <a:pt x="-399" y="6873"/>
                    <a:pt x="-399" y="7442"/>
                    <a:pt x="1487" y="7839"/>
                  </a:cubicBezTo>
                  <a:cubicBezTo>
                    <a:pt x="3372" y="8237"/>
                    <a:pt x="7144" y="8465"/>
                    <a:pt x="9715" y="8294"/>
                  </a:cubicBezTo>
                  <a:cubicBezTo>
                    <a:pt x="12287" y="8124"/>
                    <a:pt x="13658" y="7555"/>
                    <a:pt x="15372" y="6703"/>
                  </a:cubicBezTo>
                  <a:cubicBezTo>
                    <a:pt x="17087" y="5850"/>
                    <a:pt x="19144" y="4713"/>
                    <a:pt x="20172" y="4486"/>
                  </a:cubicBezTo>
                  <a:cubicBezTo>
                    <a:pt x="21201" y="4258"/>
                    <a:pt x="21201" y="4940"/>
                    <a:pt x="20858" y="7328"/>
                  </a:cubicBezTo>
                  <a:cubicBezTo>
                    <a:pt x="20515" y="9715"/>
                    <a:pt x="19830" y="13808"/>
                    <a:pt x="19487" y="16423"/>
                  </a:cubicBezTo>
                  <a:cubicBezTo>
                    <a:pt x="19144" y="19037"/>
                    <a:pt x="19144" y="20174"/>
                    <a:pt x="19144" y="213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6146592" y="984063"/>
              <a:ext cx="53873" cy="48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30" fill="norm" stroke="1" extrusionOk="0">
                  <a:moveTo>
                    <a:pt x="18795" y="2148"/>
                  </a:moveTo>
                  <a:cubicBezTo>
                    <a:pt x="19625" y="1684"/>
                    <a:pt x="20456" y="1221"/>
                    <a:pt x="20872" y="757"/>
                  </a:cubicBezTo>
                  <a:cubicBezTo>
                    <a:pt x="21287" y="294"/>
                    <a:pt x="21287" y="-170"/>
                    <a:pt x="20456" y="62"/>
                  </a:cubicBezTo>
                  <a:cubicBezTo>
                    <a:pt x="19625" y="294"/>
                    <a:pt x="17964" y="1221"/>
                    <a:pt x="15056" y="3306"/>
                  </a:cubicBezTo>
                  <a:cubicBezTo>
                    <a:pt x="12149" y="5392"/>
                    <a:pt x="7995" y="8637"/>
                    <a:pt x="5087" y="11696"/>
                  </a:cubicBezTo>
                  <a:cubicBezTo>
                    <a:pt x="2179" y="14755"/>
                    <a:pt x="518" y="17629"/>
                    <a:pt x="102" y="19298"/>
                  </a:cubicBezTo>
                  <a:cubicBezTo>
                    <a:pt x="-313" y="20966"/>
                    <a:pt x="518" y="21430"/>
                    <a:pt x="3010" y="21430"/>
                  </a:cubicBezTo>
                  <a:cubicBezTo>
                    <a:pt x="5502" y="21430"/>
                    <a:pt x="9656" y="20966"/>
                    <a:pt x="12564" y="19947"/>
                  </a:cubicBezTo>
                  <a:cubicBezTo>
                    <a:pt x="15472" y="18927"/>
                    <a:pt x="17133" y="17351"/>
                    <a:pt x="18795" y="157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6106095" y="1261695"/>
              <a:ext cx="17093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4677" y="21600"/>
                  </a:moveTo>
                  <a:cubicBezTo>
                    <a:pt x="2570" y="14400"/>
                    <a:pt x="462" y="7200"/>
                    <a:pt x="67" y="3600"/>
                  </a:cubicBezTo>
                  <a:cubicBezTo>
                    <a:pt x="-328" y="0"/>
                    <a:pt x="989" y="0"/>
                    <a:pt x="4809" y="0"/>
                  </a:cubicBezTo>
                  <a:cubicBezTo>
                    <a:pt x="8628" y="0"/>
                    <a:pt x="14950" y="0"/>
                    <a:pt x="2127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6291453" y="1271718"/>
              <a:ext cx="117983" cy="14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0824" fill="norm" stroke="1" extrusionOk="0">
                  <a:moveTo>
                    <a:pt x="14470" y="390"/>
                  </a:moveTo>
                  <a:cubicBezTo>
                    <a:pt x="12575" y="82"/>
                    <a:pt x="10680" y="-227"/>
                    <a:pt x="8975" y="236"/>
                  </a:cubicBezTo>
                  <a:cubicBezTo>
                    <a:pt x="7270" y="699"/>
                    <a:pt x="5754" y="1933"/>
                    <a:pt x="4049" y="5173"/>
                  </a:cubicBezTo>
                  <a:cubicBezTo>
                    <a:pt x="2344" y="8413"/>
                    <a:pt x="449" y="13659"/>
                    <a:pt x="70" y="16899"/>
                  </a:cubicBezTo>
                  <a:cubicBezTo>
                    <a:pt x="-309" y="20139"/>
                    <a:pt x="828" y="21373"/>
                    <a:pt x="4049" y="20602"/>
                  </a:cubicBezTo>
                  <a:cubicBezTo>
                    <a:pt x="7270" y="19830"/>
                    <a:pt x="12575" y="17053"/>
                    <a:pt x="15986" y="14122"/>
                  </a:cubicBezTo>
                  <a:cubicBezTo>
                    <a:pt x="19396" y="11190"/>
                    <a:pt x="20912" y="8104"/>
                    <a:pt x="21102" y="5944"/>
                  </a:cubicBezTo>
                  <a:cubicBezTo>
                    <a:pt x="21291" y="3784"/>
                    <a:pt x="20154" y="2550"/>
                    <a:pt x="19017" y="13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6450151" y="1196478"/>
              <a:ext cx="77044" cy="23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9" h="21286" fill="norm" stroke="1" extrusionOk="0">
                  <a:moveTo>
                    <a:pt x="19500" y="6580"/>
                  </a:moveTo>
                  <a:cubicBezTo>
                    <a:pt x="19500" y="5607"/>
                    <a:pt x="19500" y="4634"/>
                    <a:pt x="17839" y="3466"/>
                  </a:cubicBezTo>
                  <a:cubicBezTo>
                    <a:pt x="16177" y="2299"/>
                    <a:pt x="12854" y="937"/>
                    <a:pt x="9808" y="353"/>
                  </a:cubicBezTo>
                  <a:cubicBezTo>
                    <a:pt x="6762" y="-231"/>
                    <a:pt x="3993" y="-36"/>
                    <a:pt x="2054" y="547"/>
                  </a:cubicBezTo>
                  <a:cubicBezTo>
                    <a:pt x="116" y="1131"/>
                    <a:pt x="-992" y="2104"/>
                    <a:pt x="1223" y="4342"/>
                  </a:cubicBezTo>
                  <a:cubicBezTo>
                    <a:pt x="3439" y="6580"/>
                    <a:pt x="8977" y="10083"/>
                    <a:pt x="12854" y="12515"/>
                  </a:cubicBezTo>
                  <a:cubicBezTo>
                    <a:pt x="16731" y="14947"/>
                    <a:pt x="18946" y="16310"/>
                    <a:pt x="19777" y="17477"/>
                  </a:cubicBezTo>
                  <a:cubicBezTo>
                    <a:pt x="20608" y="18645"/>
                    <a:pt x="20054" y="19618"/>
                    <a:pt x="18393" y="20299"/>
                  </a:cubicBezTo>
                  <a:cubicBezTo>
                    <a:pt x="16731" y="20980"/>
                    <a:pt x="13962" y="21369"/>
                    <a:pt x="11470" y="21272"/>
                  </a:cubicBezTo>
                  <a:cubicBezTo>
                    <a:pt x="8977" y="21174"/>
                    <a:pt x="6762" y="20591"/>
                    <a:pt x="6485" y="19423"/>
                  </a:cubicBezTo>
                  <a:cubicBezTo>
                    <a:pt x="6208" y="18255"/>
                    <a:pt x="7870" y="16504"/>
                    <a:pt x="9531" y="147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6573033" y="1187738"/>
              <a:ext cx="81675" cy="27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8" h="21236" fill="norm" stroke="1" extrusionOk="0">
                  <a:moveTo>
                    <a:pt x="17994" y="4277"/>
                  </a:moveTo>
                  <a:cubicBezTo>
                    <a:pt x="19575" y="2793"/>
                    <a:pt x="21155" y="1309"/>
                    <a:pt x="19838" y="567"/>
                  </a:cubicBezTo>
                  <a:cubicBezTo>
                    <a:pt x="18521" y="-175"/>
                    <a:pt x="14306" y="-175"/>
                    <a:pt x="10092" y="485"/>
                  </a:cubicBezTo>
                  <a:cubicBezTo>
                    <a:pt x="5877" y="1144"/>
                    <a:pt x="1662" y="2463"/>
                    <a:pt x="1135" y="4772"/>
                  </a:cubicBezTo>
                  <a:cubicBezTo>
                    <a:pt x="609" y="7080"/>
                    <a:pt x="3770" y="10378"/>
                    <a:pt x="6140" y="12933"/>
                  </a:cubicBezTo>
                  <a:cubicBezTo>
                    <a:pt x="8511" y="15489"/>
                    <a:pt x="10092" y="17303"/>
                    <a:pt x="10092" y="18540"/>
                  </a:cubicBezTo>
                  <a:cubicBezTo>
                    <a:pt x="10092" y="19776"/>
                    <a:pt x="8511" y="20436"/>
                    <a:pt x="6404" y="20848"/>
                  </a:cubicBezTo>
                  <a:cubicBezTo>
                    <a:pt x="4296" y="21260"/>
                    <a:pt x="1662" y="21425"/>
                    <a:pt x="609" y="20930"/>
                  </a:cubicBezTo>
                  <a:cubicBezTo>
                    <a:pt x="-445" y="20436"/>
                    <a:pt x="82" y="19281"/>
                    <a:pt x="609" y="181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6696127" y="1218980"/>
              <a:ext cx="209551" cy="19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11410"/>
                  </a:moveTo>
                  <a:cubicBezTo>
                    <a:pt x="3273" y="10273"/>
                    <a:pt x="6545" y="9136"/>
                    <a:pt x="9055" y="7658"/>
                  </a:cubicBezTo>
                  <a:cubicBezTo>
                    <a:pt x="11564" y="6180"/>
                    <a:pt x="13309" y="4361"/>
                    <a:pt x="13964" y="2883"/>
                  </a:cubicBezTo>
                  <a:cubicBezTo>
                    <a:pt x="14618" y="1406"/>
                    <a:pt x="14182" y="269"/>
                    <a:pt x="13309" y="41"/>
                  </a:cubicBezTo>
                  <a:cubicBezTo>
                    <a:pt x="12436" y="-186"/>
                    <a:pt x="11127" y="496"/>
                    <a:pt x="9055" y="2997"/>
                  </a:cubicBezTo>
                  <a:cubicBezTo>
                    <a:pt x="6982" y="5498"/>
                    <a:pt x="4145" y="9818"/>
                    <a:pt x="2727" y="12547"/>
                  </a:cubicBezTo>
                  <a:cubicBezTo>
                    <a:pt x="1309" y="15275"/>
                    <a:pt x="1309" y="16412"/>
                    <a:pt x="1418" y="17549"/>
                  </a:cubicBezTo>
                  <a:cubicBezTo>
                    <a:pt x="1527" y="18686"/>
                    <a:pt x="1745" y="19822"/>
                    <a:pt x="2400" y="20505"/>
                  </a:cubicBezTo>
                  <a:cubicBezTo>
                    <a:pt x="3055" y="21187"/>
                    <a:pt x="4145" y="21414"/>
                    <a:pt x="7418" y="20505"/>
                  </a:cubicBezTo>
                  <a:cubicBezTo>
                    <a:pt x="10691" y="19595"/>
                    <a:pt x="16145" y="17549"/>
                    <a:pt x="21600" y="15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6873927" y="1209805"/>
              <a:ext cx="129995" cy="28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66" fill="norm" stroke="1" extrusionOk="0">
                  <a:moveTo>
                    <a:pt x="20903" y="5757"/>
                  </a:moveTo>
                  <a:cubicBezTo>
                    <a:pt x="21252" y="4181"/>
                    <a:pt x="21600" y="2604"/>
                    <a:pt x="21252" y="1500"/>
                  </a:cubicBezTo>
                  <a:cubicBezTo>
                    <a:pt x="20903" y="397"/>
                    <a:pt x="19858" y="-234"/>
                    <a:pt x="17245" y="81"/>
                  </a:cubicBezTo>
                  <a:cubicBezTo>
                    <a:pt x="14632" y="397"/>
                    <a:pt x="10452" y="1658"/>
                    <a:pt x="8361" y="3077"/>
                  </a:cubicBezTo>
                  <a:cubicBezTo>
                    <a:pt x="6271" y="4496"/>
                    <a:pt x="6271" y="6073"/>
                    <a:pt x="8187" y="8122"/>
                  </a:cubicBezTo>
                  <a:cubicBezTo>
                    <a:pt x="10103" y="10172"/>
                    <a:pt x="13935" y="12694"/>
                    <a:pt x="15852" y="14429"/>
                  </a:cubicBezTo>
                  <a:cubicBezTo>
                    <a:pt x="17768" y="16163"/>
                    <a:pt x="17768" y="17109"/>
                    <a:pt x="14806" y="18134"/>
                  </a:cubicBezTo>
                  <a:cubicBezTo>
                    <a:pt x="11845" y="19159"/>
                    <a:pt x="5923" y="20262"/>
                    <a:pt x="0" y="21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7534327" y="1198195"/>
              <a:ext cx="177801" cy="23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0"/>
                  </a:moveTo>
                  <a:cubicBezTo>
                    <a:pt x="0" y="5695"/>
                    <a:pt x="0" y="11389"/>
                    <a:pt x="386" y="14727"/>
                  </a:cubicBezTo>
                  <a:cubicBezTo>
                    <a:pt x="771" y="18065"/>
                    <a:pt x="1543" y="19047"/>
                    <a:pt x="2443" y="19145"/>
                  </a:cubicBezTo>
                  <a:cubicBezTo>
                    <a:pt x="3343" y="19244"/>
                    <a:pt x="4371" y="18458"/>
                    <a:pt x="5271" y="17476"/>
                  </a:cubicBezTo>
                  <a:cubicBezTo>
                    <a:pt x="6171" y="16495"/>
                    <a:pt x="6943" y="15316"/>
                    <a:pt x="7843" y="14040"/>
                  </a:cubicBezTo>
                  <a:cubicBezTo>
                    <a:pt x="8743" y="12764"/>
                    <a:pt x="9771" y="11389"/>
                    <a:pt x="10286" y="11193"/>
                  </a:cubicBezTo>
                  <a:cubicBezTo>
                    <a:pt x="10800" y="10996"/>
                    <a:pt x="10800" y="11978"/>
                    <a:pt x="10800" y="13549"/>
                  </a:cubicBezTo>
                  <a:cubicBezTo>
                    <a:pt x="10800" y="15120"/>
                    <a:pt x="10800" y="17280"/>
                    <a:pt x="11186" y="18753"/>
                  </a:cubicBezTo>
                  <a:cubicBezTo>
                    <a:pt x="11571" y="20225"/>
                    <a:pt x="12343" y="21011"/>
                    <a:pt x="13371" y="21305"/>
                  </a:cubicBezTo>
                  <a:cubicBezTo>
                    <a:pt x="14400" y="21600"/>
                    <a:pt x="15686" y="21404"/>
                    <a:pt x="17100" y="20029"/>
                  </a:cubicBezTo>
                  <a:cubicBezTo>
                    <a:pt x="18514" y="18655"/>
                    <a:pt x="20057" y="16102"/>
                    <a:pt x="20829" y="13745"/>
                  </a:cubicBezTo>
                  <a:cubicBezTo>
                    <a:pt x="21600" y="11389"/>
                    <a:pt x="21600" y="9229"/>
                    <a:pt x="21600" y="70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7775128" y="1228553"/>
              <a:ext cx="146551" cy="207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0963" fill="norm" stroke="1" extrusionOk="0">
                  <a:moveTo>
                    <a:pt x="984" y="11048"/>
                  </a:moveTo>
                  <a:cubicBezTo>
                    <a:pt x="4635" y="8481"/>
                    <a:pt x="8286" y="5915"/>
                    <a:pt x="10111" y="3990"/>
                  </a:cubicBezTo>
                  <a:cubicBezTo>
                    <a:pt x="11936" y="2065"/>
                    <a:pt x="11936" y="782"/>
                    <a:pt x="11176" y="248"/>
                  </a:cubicBezTo>
                  <a:cubicBezTo>
                    <a:pt x="10415" y="-287"/>
                    <a:pt x="8894" y="-73"/>
                    <a:pt x="6764" y="2065"/>
                  </a:cubicBezTo>
                  <a:cubicBezTo>
                    <a:pt x="4635" y="4204"/>
                    <a:pt x="1897" y="8267"/>
                    <a:pt x="680" y="11582"/>
                  </a:cubicBezTo>
                  <a:cubicBezTo>
                    <a:pt x="-537" y="14897"/>
                    <a:pt x="-233" y="17463"/>
                    <a:pt x="2505" y="19067"/>
                  </a:cubicBezTo>
                  <a:cubicBezTo>
                    <a:pt x="5243" y="20671"/>
                    <a:pt x="10415" y="21313"/>
                    <a:pt x="13914" y="20778"/>
                  </a:cubicBezTo>
                  <a:cubicBezTo>
                    <a:pt x="17412" y="20244"/>
                    <a:pt x="19238" y="18533"/>
                    <a:pt x="21063" y="168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7930921" y="1222490"/>
              <a:ext cx="181257" cy="24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09" fill="norm" stroke="1" extrusionOk="0">
                  <a:moveTo>
                    <a:pt x="410" y="8056"/>
                  </a:moveTo>
                  <a:cubicBezTo>
                    <a:pt x="159" y="6162"/>
                    <a:pt x="-92" y="4267"/>
                    <a:pt x="34" y="3888"/>
                  </a:cubicBezTo>
                  <a:cubicBezTo>
                    <a:pt x="159" y="3509"/>
                    <a:pt x="661" y="4646"/>
                    <a:pt x="2671" y="7109"/>
                  </a:cubicBezTo>
                  <a:cubicBezTo>
                    <a:pt x="4680" y="9572"/>
                    <a:pt x="8196" y="13362"/>
                    <a:pt x="9955" y="15730"/>
                  </a:cubicBezTo>
                  <a:cubicBezTo>
                    <a:pt x="11713" y="18098"/>
                    <a:pt x="11713" y="19046"/>
                    <a:pt x="11336" y="19898"/>
                  </a:cubicBezTo>
                  <a:cubicBezTo>
                    <a:pt x="10959" y="20751"/>
                    <a:pt x="10206" y="21509"/>
                    <a:pt x="9452" y="21509"/>
                  </a:cubicBezTo>
                  <a:cubicBezTo>
                    <a:pt x="8699" y="21509"/>
                    <a:pt x="7945" y="20751"/>
                    <a:pt x="7568" y="17625"/>
                  </a:cubicBezTo>
                  <a:cubicBezTo>
                    <a:pt x="7192" y="14498"/>
                    <a:pt x="7192" y="9004"/>
                    <a:pt x="8196" y="5404"/>
                  </a:cubicBezTo>
                  <a:cubicBezTo>
                    <a:pt x="9201" y="1804"/>
                    <a:pt x="11210" y="98"/>
                    <a:pt x="13596" y="4"/>
                  </a:cubicBezTo>
                  <a:cubicBezTo>
                    <a:pt x="15982" y="-91"/>
                    <a:pt x="18745" y="1425"/>
                    <a:pt x="21508" y="29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8131750" y="1280846"/>
              <a:ext cx="196328" cy="153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170" fill="norm" stroke="1" extrusionOk="0">
                  <a:moveTo>
                    <a:pt x="1990" y="10494"/>
                  </a:moveTo>
                  <a:cubicBezTo>
                    <a:pt x="3354" y="8159"/>
                    <a:pt x="4718" y="5824"/>
                    <a:pt x="5855" y="3926"/>
                  </a:cubicBezTo>
                  <a:cubicBezTo>
                    <a:pt x="6992" y="2029"/>
                    <a:pt x="7902" y="570"/>
                    <a:pt x="7674" y="132"/>
                  </a:cubicBezTo>
                  <a:cubicBezTo>
                    <a:pt x="7447" y="-306"/>
                    <a:pt x="6083" y="278"/>
                    <a:pt x="4605" y="2905"/>
                  </a:cubicBezTo>
                  <a:cubicBezTo>
                    <a:pt x="3127" y="5532"/>
                    <a:pt x="1535" y="10202"/>
                    <a:pt x="626" y="13413"/>
                  </a:cubicBezTo>
                  <a:cubicBezTo>
                    <a:pt x="-284" y="16624"/>
                    <a:pt x="-511" y="18375"/>
                    <a:pt x="2104" y="19543"/>
                  </a:cubicBezTo>
                  <a:cubicBezTo>
                    <a:pt x="4718" y="20710"/>
                    <a:pt x="10175" y="21294"/>
                    <a:pt x="13813" y="21148"/>
                  </a:cubicBezTo>
                  <a:cubicBezTo>
                    <a:pt x="17451" y="21002"/>
                    <a:pt x="19270" y="20126"/>
                    <a:pt x="21089" y="192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8823377" y="1134695"/>
              <a:ext cx="9808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4421"/>
                    <a:pt x="21600" y="8842"/>
                    <a:pt x="19440" y="12442"/>
                  </a:cubicBezTo>
                  <a:cubicBezTo>
                    <a:pt x="17280" y="16042"/>
                    <a:pt x="8640" y="1882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8810677" y="1122992"/>
              <a:ext cx="232834" cy="32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0" y="17797"/>
                  </a:moveTo>
                  <a:cubicBezTo>
                    <a:pt x="393" y="17104"/>
                    <a:pt x="785" y="16412"/>
                    <a:pt x="1473" y="15927"/>
                  </a:cubicBezTo>
                  <a:cubicBezTo>
                    <a:pt x="2160" y="15443"/>
                    <a:pt x="3142" y="15166"/>
                    <a:pt x="5204" y="14750"/>
                  </a:cubicBezTo>
                  <a:cubicBezTo>
                    <a:pt x="7265" y="14335"/>
                    <a:pt x="10407" y="13781"/>
                    <a:pt x="12764" y="12327"/>
                  </a:cubicBezTo>
                  <a:cubicBezTo>
                    <a:pt x="15120" y="10873"/>
                    <a:pt x="16691" y="8520"/>
                    <a:pt x="17771" y="6581"/>
                  </a:cubicBezTo>
                  <a:cubicBezTo>
                    <a:pt x="18851" y="4643"/>
                    <a:pt x="19440" y="3120"/>
                    <a:pt x="19931" y="1943"/>
                  </a:cubicBezTo>
                  <a:cubicBezTo>
                    <a:pt x="20422" y="766"/>
                    <a:pt x="20815" y="-65"/>
                    <a:pt x="21011" y="4"/>
                  </a:cubicBezTo>
                  <a:cubicBezTo>
                    <a:pt x="21207" y="73"/>
                    <a:pt x="21207" y="1043"/>
                    <a:pt x="21305" y="4020"/>
                  </a:cubicBezTo>
                  <a:cubicBezTo>
                    <a:pt x="21404" y="6997"/>
                    <a:pt x="21600" y="11981"/>
                    <a:pt x="21600" y="15235"/>
                  </a:cubicBezTo>
                  <a:cubicBezTo>
                    <a:pt x="21600" y="18489"/>
                    <a:pt x="21404" y="20012"/>
                    <a:pt x="21207" y="215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9191677" y="1490295"/>
              <a:ext cx="317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9493021" y="1274395"/>
              <a:ext cx="169120" cy="180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986" fill="norm" stroke="1" extrusionOk="0">
                  <a:moveTo>
                    <a:pt x="435" y="0"/>
                  </a:moveTo>
                  <a:cubicBezTo>
                    <a:pt x="169" y="5400"/>
                    <a:pt x="-98" y="10800"/>
                    <a:pt x="35" y="14114"/>
                  </a:cubicBezTo>
                  <a:cubicBezTo>
                    <a:pt x="169" y="17427"/>
                    <a:pt x="702" y="18655"/>
                    <a:pt x="1502" y="18777"/>
                  </a:cubicBezTo>
                  <a:cubicBezTo>
                    <a:pt x="2302" y="18900"/>
                    <a:pt x="3369" y="17918"/>
                    <a:pt x="4035" y="16814"/>
                  </a:cubicBezTo>
                  <a:cubicBezTo>
                    <a:pt x="4702" y="15709"/>
                    <a:pt x="4969" y="14482"/>
                    <a:pt x="5502" y="14359"/>
                  </a:cubicBezTo>
                  <a:cubicBezTo>
                    <a:pt x="6035" y="14236"/>
                    <a:pt x="6835" y="15218"/>
                    <a:pt x="7635" y="16445"/>
                  </a:cubicBezTo>
                  <a:cubicBezTo>
                    <a:pt x="8435" y="17673"/>
                    <a:pt x="9235" y="19145"/>
                    <a:pt x="11102" y="20127"/>
                  </a:cubicBezTo>
                  <a:cubicBezTo>
                    <a:pt x="12969" y="21109"/>
                    <a:pt x="15902" y="21600"/>
                    <a:pt x="17902" y="19636"/>
                  </a:cubicBezTo>
                  <a:cubicBezTo>
                    <a:pt x="19902" y="17673"/>
                    <a:pt x="20969" y="13255"/>
                    <a:pt x="21235" y="9695"/>
                  </a:cubicBezTo>
                  <a:cubicBezTo>
                    <a:pt x="21502" y="6136"/>
                    <a:pt x="20969" y="3436"/>
                    <a:pt x="20435" y="7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9728458" y="1102945"/>
              <a:ext cx="98220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2023" y="2025"/>
                  </a:moveTo>
                  <a:cubicBezTo>
                    <a:pt x="2482" y="1012"/>
                    <a:pt x="2942" y="0"/>
                    <a:pt x="3172" y="0"/>
                  </a:cubicBezTo>
                  <a:cubicBezTo>
                    <a:pt x="3402" y="0"/>
                    <a:pt x="3402" y="1012"/>
                    <a:pt x="3402" y="3712"/>
                  </a:cubicBezTo>
                  <a:cubicBezTo>
                    <a:pt x="3402" y="6412"/>
                    <a:pt x="3402" y="10800"/>
                    <a:pt x="3402" y="13331"/>
                  </a:cubicBezTo>
                  <a:cubicBezTo>
                    <a:pt x="3402" y="15862"/>
                    <a:pt x="3402" y="16538"/>
                    <a:pt x="2942" y="17438"/>
                  </a:cubicBezTo>
                  <a:cubicBezTo>
                    <a:pt x="2482" y="18337"/>
                    <a:pt x="1563" y="19463"/>
                    <a:pt x="874" y="19631"/>
                  </a:cubicBezTo>
                  <a:cubicBezTo>
                    <a:pt x="185" y="19800"/>
                    <a:pt x="-275" y="19012"/>
                    <a:pt x="185" y="17719"/>
                  </a:cubicBezTo>
                  <a:cubicBezTo>
                    <a:pt x="644" y="16425"/>
                    <a:pt x="2023" y="14625"/>
                    <a:pt x="3172" y="13444"/>
                  </a:cubicBezTo>
                  <a:cubicBezTo>
                    <a:pt x="4321" y="12262"/>
                    <a:pt x="5240" y="11700"/>
                    <a:pt x="6848" y="11306"/>
                  </a:cubicBezTo>
                  <a:cubicBezTo>
                    <a:pt x="8457" y="10912"/>
                    <a:pt x="10755" y="10687"/>
                    <a:pt x="12823" y="10969"/>
                  </a:cubicBezTo>
                  <a:cubicBezTo>
                    <a:pt x="14891" y="11250"/>
                    <a:pt x="16729" y="12038"/>
                    <a:pt x="17878" y="13556"/>
                  </a:cubicBezTo>
                  <a:cubicBezTo>
                    <a:pt x="19027" y="15075"/>
                    <a:pt x="19487" y="17325"/>
                    <a:pt x="19716" y="18731"/>
                  </a:cubicBezTo>
                  <a:cubicBezTo>
                    <a:pt x="19946" y="20138"/>
                    <a:pt x="19946" y="20700"/>
                    <a:pt x="20176" y="21037"/>
                  </a:cubicBezTo>
                  <a:cubicBezTo>
                    <a:pt x="20406" y="21375"/>
                    <a:pt x="20865" y="21488"/>
                    <a:pt x="2132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9909227" y="1318845"/>
              <a:ext cx="127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9927055" y="1254214"/>
              <a:ext cx="13924" cy="2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827" fill="norm" stroke="1" extrusionOk="0">
                  <a:moveTo>
                    <a:pt x="20297" y="20827"/>
                  </a:moveTo>
                  <a:cubicBezTo>
                    <a:pt x="11040" y="10858"/>
                    <a:pt x="1783" y="889"/>
                    <a:pt x="240" y="58"/>
                  </a:cubicBezTo>
                  <a:cubicBezTo>
                    <a:pt x="-1303" y="-773"/>
                    <a:pt x="4868" y="7535"/>
                    <a:pt x="11040" y="158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9878418" y="1030978"/>
              <a:ext cx="341020" cy="48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00" fill="norm" stroke="1" extrusionOk="0">
                  <a:moveTo>
                    <a:pt x="6741" y="14744"/>
                  </a:moveTo>
                  <a:cubicBezTo>
                    <a:pt x="6874" y="13617"/>
                    <a:pt x="7008" y="12490"/>
                    <a:pt x="6808" y="11786"/>
                  </a:cubicBezTo>
                  <a:cubicBezTo>
                    <a:pt x="6608" y="11082"/>
                    <a:pt x="6074" y="10800"/>
                    <a:pt x="5408" y="10659"/>
                  </a:cubicBezTo>
                  <a:cubicBezTo>
                    <a:pt x="4741" y="10518"/>
                    <a:pt x="3941" y="10518"/>
                    <a:pt x="3008" y="11880"/>
                  </a:cubicBezTo>
                  <a:cubicBezTo>
                    <a:pt x="2074" y="13242"/>
                    <a:pt x="1008" y="15965"/>
                    <a:pt x="474" y="17609"/>
                  </a:cubicBezTo>
                  <a:cubicBezTo>
                    <a:pt x="-59" y="19252"/>
                    <a:pt x="-59" y="19816"/>
                    <a:pt x="74" y="20332"/>
                  </a:cubicBezTo>
                  <a:cubicBezTo>
                    <a:pt x="208" y="20849"/>
                    <a:pt x="474" y="21318"/>
                    <a:pt x="941" y="21459"/>
                  </a:cubicBezTo>
                  <a:cubicBezTo>
                    <a:pt x="1408" y="21600"/>
                    <a:pt x="2074" y="21412"/>
                    <a:pt x="3008" y="20332"/>
                  </a:cubicBezTo>
                  <a:cubicBezTo>
                    <a:pt x="3941" y="19252"/>
                    <a:pt x="5141" y="17280"/>
                    <a:pt x="5808" y="16059"/>
                  </a:cubicBezTo>
                  <a:cubicBezTo>
                    <a:pt x="6474" y="14838"/>
                    <a:pt x="6608" y="14369"/>
                    <a:pt x="6608" y="14557"/>
                  </a:cubicBezTo>
                  <a:cubicBezTo>
                    <a:pt x="6608" y="14744"/>
                    <a:pt x="6474" y="15590"/>
                    <a:pt x="6408" y="16294"/>
                  </a:cubicBezTo>
                  <a:cubicBezTo>
                    <a:pt x="6341" y="16998"/>
                    <a:pt x="6341" y="17562"/>
                    <a:pt x="6408" y="18078"/>
                  </a:cubicBezTo>
                  <a:cubicBezTo>
                    <a:pt x="6474" y="18595"/>
                    <a:pt x="6608" y="19064"/>
                    <a:pt x="7008" y="19393"/>
                  </a:cubicBezTo>
                  <a:cubicBezTo>
                    <a:pt x="7408" y="19722"/>
                    <a:pt x="8074" y="19910"/>
                    <a:pt x="8941" y="19675"/>
                  </a:cubicBezTo>
                  <a:cubicBezTo>
                    <a:pt x="9808" y="19440"/>
                    <a:pt x="10874" y="18783"/>
                    <a:pt x="12474" y="16904"/>
                  </a:cubicBezTo>
                  <a:cubicBezTo>
                    <a:pt x="14074" y="15026"/>
                    <a:pt x="16208" y="11927"/>
                    <a:pt x="17808" y="9063"/>
                  </a:cubicBezTo>
                  <a:cubicBezTo>
                    <a:pt x="19408" y="6198"/>
                    <a:pt x="20474" y="3569"/>
                    <a:pt x="21008" y="2019"/>
                  </a:cubicBezTo>
                  <a:cubicBezTo>
                    <a:pt x="21541" y="470"/>
                    <a:pt x="21541" y="0"/>
                    <a:pt x="21408" y="0"/>
                  </a:cubicBezTo>
                  <a:cubicBezTo>
                    <a:pt x="21274" y="0"/>
                    <a:pt x="21008" y="470"/>
                    <a:pt x="20408" y="2113"/>
                  </a:cubicBezTo>
                  <a:cubicBezTo>
                    <a:pt x="19808" y="3757"/>
                    <a:pt x="18874" y="6574"/>
                    <a:pt x="18208" y="9438"/>
                  </a:cubicBezTo>
                  <a:cubicBezTo>
                    <a:pt x="17541" y="12303"/>
                    <a:pt x="17141" y="15214"/>
                    <a:pt x="17008" y="16904"/>
                  </a:cubicBezTo>
                  <a:cubicBezTo>
                    <a:pt x="16874" y="18595"/>
                    <a:pt x="17008" y="19064"/>
                    <a:pt x="17741" y="19205"/>
                  </a:cubicBezTo>
                  <a:cubicBezTo>
                    <a:pt x="18474" y="19346"/>
                    <a:pt x="19808" y="19158"/>
                    <a:pt x="21141" y="189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10118777" y="1255345"/>
              <a:ext cx="2159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10607727" y="1337895"/>
              <a:ext cx="317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10645827" y="1242645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10607727" y="1291504"/>
              <a:ext cx="165101" cy="25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21600" y="2842"/>
                  </a:moveTo>
                  <a:cubicBezTo>
                    <a:pt x="21046" y="1949"/>
                    <a:pt x="20492" y="1057"/>
                    <a:pt x="19246" y="521"/>
                  </a:cubicBezTo>
                  <a:cubicBezTo>
                    <a:pt x="18000" y="-14"/>
                    <a:pt x="16062" y="-193"/>
                    <a:pt x="13985" y="253"/>
                  </a:cubicBezTo>
                  <a:cubicBezTo>
                    <a:pt x="11908" y="700"/>
                    <a:pt x="9692" y="1771"/>
                    <a:pt x="9138" y="3109"/>
                  </a:cubicBezTo>
                  <a:cubicBezTo>
                    <a:pt x="8585" y="4448"/>
                    <a:pt x="9692" y="6055"/>
                    <a:pt x="11492" y="8019"/>
                  </a:cubicBezTo>
                  <a:cubicBezTo>
                    <a:pt x="13292" y="9982"/>
                    <a:pt x="15785" y="12303"/>
                    <a:pt x="17031" y="13909"/>
                  </a:cubicBezTo>
                  <a:cubicBezTo>
                    <a:pt x="18277" y="15516"/>
                    <a:pt x="18277" y="16409"/>
                    <a:pt x="16062" y="17569"/>
                  </a:cubicBezTo>
                  <a:cubicBezTo>
                    <a:pt x="13846" y="18729"/>
                    <a:pt x="9415" y="20157"/>
                    <a:pt x="6369" y="20782"/>
                  </a:cubicBezTo>
                  <a:cubicBezTo>
                    <a:pt x="3323" y="21407"/>
                    <a:pt x="1662" y="21228"/>
                    <a:pt x="0" y="210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4835577" y="1904573"/>
              <a:ext cx="135850" cy="564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21424" fill="norm" stroke="1" extrusionOk="0">
                  <a:moveTo>
                    <a:pt x="0" y="5965"/>
                  </a:moveTo>
                  <a:cubicBezTo>
                    <a:pt x="0" y="8293"/>
                    <a:pt x="0" y="10622"/>
                    <a:pt x="645" y="13071"/>
                  </a:cubicBezTo>
                  <a:cubicBezTo>
                    <a:pt x="1290" y="15520"/>
                    <a:pt x="2579" y="18090"/>
                    <a:pt x="3224" y="19575"/>
                  </a:cubicBezTo>
                  <a:cubicBezTo>
                    <a:pt x="3869" y="21061"/>
                    <a:pt x="3869" y="21462"/>
                    <a:pt x="3707" y="21422"/>
                  </a:cubicBezTo>
                  <a:cubicBezTo>
                    <a:pt x="3546" y="21382"/>
                    <a:pt x="3224" y="20900"/>
                    <a:pt x="3063" y="19214"/>
                  </a:cubicBezTo>
                  <a:cubicBezTo>
                    <a:pt x="2901" y="17527"/>
                    <a:pt x="2901" y="14637"/>
                    <a:pt x="2901" y="11505"/>
                  </a:cubicBezTo>
                  <a:cubicBezTo>
                    <a:pt x="2901" y="8374"/>
                    <a:pt x="2901" y="5001"/>
                    <a:pt x="3063" y="2994"/>
                  </a:cubicBezTo>
                  <a:cubicBezTo>
                    <a:pt x="3224" y="986"/>
                    <a:pt x="3546" y="344"/>
                    <a:pt x="4513" y="103"/>
                  </a:cubicBezTo>
                  <a:cubicBezTo>
                    <a:pt x="5481" y="-138"/>
                    <a:pt x="7093" y="23"/>
                    <a:pt x="9833" y="826"/>
                  </a:cubicBezTo>
                  <a:cubicBezTo>
                    <a:pt x="12573" y="1629"/>
                    <a:pt x="16442" y="3074"/>
                    <a:pt x="18699" y="4519"/>
                  </a:cubicBezTo>
                  <a:cubicBezTo>
                    <a:pt x="20955" y="5965"/>
                    <a:pt x="21600" y="7410"/>
                    <a:pt x="19021" y="8494"/>
                  </a:cubicBezTo>
                  <a:cubicBezTo>
                    <a:pt x="16442" y="9578"/>
                    <a:pt x="10639" y="10301"/>
                    <a:pt x="6931" y="10782"/>
                  </a:cubicBezTo>
                  <a:cubicBezTo>
                    <a:pt x="3224" y="11264"/>
                    <a:pt x="1612" y="11505"/>
                    <a:pt x="0" y="117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4943527" y="2150695"/>
              <a:ext cx="215901" cy="24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9802"/>
                  </a:moveTo>
                  <a:cubicBezTo>
                    <a:pt x="847" y="9257"/>
                    <a:pt x="1694" y="8713"/>
                    <a:pt x="3494" y="9076"/>
                  </a:cubicBezTo>
                  <a:cubicBezTo>
                    <a:pt x="5294" y="9439"/>
                    <a:pt x="8047" y="10709"/>
                    <a:pt x="9953" y="12434"/>
                  </a:cubicBezTo>
                  <a:cubicBezTo>
                    <a:pt x="11859" y="14158"/>
                    <a:pt x="12918" y="16336"/>
                    <a:pt x="13235" y="17970"/>
                  </a:cubicBezTo>
                  <a:cubicBezTo>
                    <a:pt x="13553" y="19603"/>
                    <a:pt x="13129" y="20692"/>
                    <a:pt x="11859" y="21146"/>
                  </a:cubicBezTo>
                  <a:cubicBezTo>
                    <a:pt x="10588" y="21600"/>
                    <a:pt x="8471" y="21418"/>
                    <a:pt x="7624" y="19150"/>
                  </a:cubicBezTo>
                  <a:cubicBezTo>
                    <a:pt x="6776" y="16881"/>
                    <a:pt x="7200" y="12524"/>
                    <a:pt x="9741" y="8985"/>
                  </a:cubicBezTo>
                  <a:cubicBezTo>
                    <a:pt x="12282" y="5445"/>
                    <a:pt x="16941" y="272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5209945" y="2054222"/>
              <a:ext cx="203483" cy="32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300" fill="norm" stroke="1" extrusionOk="0">
                  <a:moveTo>
                    <a:pt x="13254" y="492"/>
                  </a:moveTo>
                  <a:cubicBezTo>
                    <a:pt x="11711" y="217"/>
                    <a:pt x="10169" y="-58"/>
                    <a:pt x="8956" y="11"/>
                  </a:cubicBezTo>
                  <a:cubicBezTo>
                    <a:pt x="7744" y="80"/>
                    <a:pt x="6862" y="492"/>
                    <a:pt x="5430" y="2281"/>
                  </a:cubicBezTo>
                  <a:cubicBezTo>
                    <a:pt x="3997" y="4069"/>
                    <a:pt x="2013" y="7234"/>
                    <a:pt x="911" y="10123"/>
                  </a:cubicBezTo>
                  <a:cubicBezTo>
                    <a:pt x="-191" y="13012"/>
                    <a:pt x="-411" y="15626"/>
                    <a:pt x="911" y="17552"/>
                  </a:cubicBezTo>
                  <a:cubicBezTo>
                    <a:pt x="2234" y="19478"/>
                    <a:pt x="5099" y="20717"/>
                    <a:pt x="8736" y="21129"/>
                  </a:cubicBezTo>
                  <a:cubicBezTo>
                    <a:pt x="12373" y="21542"/>
                    <a:pt x="16781" y="21129"/>
                    <a:pt x="21189" y="207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5515027" y="2068145"/>
              <a:ext cx="5080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5143"/>
                    <a:pt x="1800" y="10286"/>
                    <a:pt x="5400" y="13886"/>
                  </a:cubicBezTo>
                  <a:cubicBezTo>
                    <a:pt x="9000" y="17486"/>
                    <a:pt x="15300" y="1954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5605121" y="2091012"/>
              <a:ext cx="132193" cy="24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0735" fill="norm" stroke="1" extrusionOk="0">
                  <a:moveTo>
                    <a:pt x="12772" y="3995"/>
                  </a:moveTo>
                  <a:cubicBezTo>
                    <a:pt x="10778" y="3635"/>
                    <a:pt x="8785" y="3275"/>
                    <a:pt x="6292" y="4265"/>
                  </a:cubicBezTo>
                  <a:cubicBezTo>
                    <a:pt x="3800" y="5255"/>
                    <a:pt x="809" y="7595"/>
                    <a:pt x="145" y="10295"/>
                  </a:cubicBezTo>
                  <a:cubicBezTo>
                    <a:pt x="-520" y="12995"/>
                    <a:pt x="1142" y="16055"/>
                    <a:pt x="4298" y="18125"/>
                  </a:cubicBezTo>
                  <a:cubicBezTo>
                    <a:pt x="7455" y="20195"/>
                    <a:pt x="12108" y="21275"/>
                    <a:pt x="15265" y="20465"/>
                  </a:cubicBezTo>
                  <a:cubicBezTo>
                    <a:pt x="18422" y="19655"/>
                    <a:pt x="20083" y="16955"/>
                    <a:pt x="20582" y="13985"/>
                  </a:cubicBezTo>
                  <a:cubicBezTo>
                    <a:pt x="21080" y="11015"/>
                    <a:pt x="20415" y="7775"/>
                    <a:pt x="19585" y="5525"/>
                  </a:cubicBezTo>
                  <a:cubicBezTo>
                    <a:pt x="18754" y="3275"/>
                    <a:pt x="17757" y="2015"/>
                    <a:pt x="16594" y="1115"/>
                  </a:cubicBezTo>
                  <a:cubicBezTo>
                    <a:pt x="15431" y="215"/>
                    <a:pt x="14102" y="-325"/>
                    <a:pt x="13603" y="215"/>
                  </a:cubicBezTo>
                  <a:cubicBezTo>
                    <a:pt x="13105" y="755"/>
                    <a:pt x="13437" y="2375"/>
                    <a:pt x="13769" y="39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5803640" y="2106341"/>
              <a:ext cx="126841" cy="24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0653" fill="norm" stroke="1" extrusionOk="0">
                  <a:moveTo>
                    <a:pt x="12907" y="4276"/>
                  </a:moveTo>
                  <a:cubicBezTo>
                    <a:pt x="12222" y="2848"/>
                    <a:pt x="11536" y="1420"/>
                    <a:pt x="10336" y="617"/>
                  </a:cubicBezTo>
                  <a:cubicBezTo>
                    <a:pt x="9136" y="-186"/>
                    <a:pt x="7422" y="-365"/>
                    <a:pt x="5365" y="1063"/>
                  </a:cubicBezTo>
                  <a:cubicBezTo>
                    <a:pt x="3307" y="2491"/>
                    <a:pt x="907" y="5526"/>
                    <a:pt x="222" y="8918"/>
                  </a:cubicBezTo>
                  <a:cubicBezTo>
                    <a:pt x="-464" y="12309"/>
                    <a:pt x="565" y="16058"/>
                    <a:pt x="1593" y="18290"/>
                  </a:cubicBezTo>
                  <a:cubicBezTo>
                    <a:pt x="2622" y="20521"/>
                    <a:pt x="3650" y="21235"/>
                    <a:pt x="6907" y="20164"/>
                  </a:cubicBezTo>
                  <a:cubicBezTo>
                    <a:pt x="10165" y="19093"/>
                    <a:pt x="15650" y="16237"/>
                    <a:pt x="18393" y="13291"/>
                  </a:cubicBezTo>
                  <a:cubicBezTo>
                    <a:pt x="21136" y="10346"/>
                    <a:pt x="21136" y="7311"/>
                    <a:pt x="19079" y="5437"/>
                  </a:cubicBezTo>
                  <a:cubicBezTo>
                    <a:pt x="17022" y="3562"/>
                    <a:pt x="12907" y="2848"/>
                    <a:pt x="8793" y="21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5933862" y="1749540"/>
              <a:ext cx="258963" cy="371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541" fill="norm" stroke="1" extrusionOk="0">
                  <a:moveTo>
                    <a:pt x="4687" y="5586"/>
                  </a:moveTo>
                  <a:cubicBezTo>
                    <a:pt x="5033" y="4359"/>
                    <a:pt x="5379" y="3132"/>
                    <a:pt x="5897" y="2027"/>
                  </a:cubicBezTo>
                  <a:cubicBezTo>
                    <a:pt x="6415" y="923"/>
                    <a:pt x="7107" y="-59"/>
                    <a:pt x="7452" y="2"/>
                  </a:cubicBezTo>
                  <a:cubicBezTo>
                    <a:pt x="7798" y="64"/>
                    <a:pt x="7798" y="1168"/>
                    <a:pt x="7539" y="4298"/>
                  </a:cubicBezTo>
                  <a:cubicBezTo>
                    <a:pt x="7279" y="7427"/>
                    <a:pt x="6761" y="12582"/>
                    <a:pt x="6502" y="15589"/>
                  </a:cubicBezTo>
                  <a:cubicBezTo>
                    <a:pt x="6243" y="18596"/>
                    <a:pt x="6243" y="19455"/>
                    <a:pt x="6329" y="20191"/>
                  </a:cubicBezTo>
                  <a:cubicBezTo>
                    <a:pt x="6415" y="20927"/>
                    <a:pt x="6588" y="21541"/>
                    <a:pt x="6934" y="21541"/>
                  </a:cubicBezTo>
                  <a:cubicBezTo>
                    <a:pt x="7279" y="21541"/>
                    <a:pt x="7798" y="20927"/>
                    <a:pt x="7884" y="19209"/>
                  </a:cubicBezTo>
                  <a:cubicBezTo>
                    <a:pt x="7971" y="17491"/>
                    <a:pt x="7625" y="14668"/>
                    <a:pt x="6675" y="12950"/>
                  </a:cubicBezTo>
                  <a:cubicBezTo>
                    <a:pt x="5724" y="11232"/>
                    <a:pt x="4169" y="10618"/>
                    <a:pt x="2787" y="10311"/>
                  </a:cubicBezTo>
                  <a:cubicBezTo>
                    <a:pt x="1404" y="10005"/>
                    <a:pt x="195" y="10005"/>
                    <a:pt x="22" y="9821"/>
                  </a:cubicBezTo>
                  <a:cubicBezTo>
                    <a:pt x="-151" y="9636"/>
                    <a:pt x="713" y="9268"/>
                    <a:pt x="2527" y="7857"/>
                  </a:cubicBezTo>
                  <a:cubicBezTo>
                    <a:pt x="4342" y="6446"/>
                    <a:pt x="7107" y="3991"/>
                    <a:pt x="8835" y="2580"/>
                  </a:cubicBezTo>
                  <a:cubicBezTo>
                    <a:pt x="10563" y="1168"/>
                    <a:pt x="11254" y="800"/>
                    <a:pt x="11599" y="984"/>
                  </a:cubicBezTo>
                  <a:cubicBezTo>
                    <a:pt x="11945" y="1168"/>
                    <a:pt x="11945" y="1905"/>
                    <a:pt x="11859" y="4421"/>
                  </a:cubicBezTo>
                  <a:cubicBezTo>
                    <a:pt x="11772" y="6936"/>
                    <a:pt x="11599" y="11232"/>
                    <a:pt x="11427" y="13686"/>
                  </a:cubicBezTo>
                  <a:cubicBezTo>
                    <a:pt x="11254" y="16141"/>
                    <a:pt x="11081" y="16755"/>
                    <a:pt x="11427" y="16264"/>
                  </a:cubicBezTo>
                  <a:cubicBezTo>
                    <a:pt x="11772" y="15773"/>
                    <a:pt x="12636" y="14177"/>
                    <a:pt x="13500" y="13134"/>
                  </a:cubicBezTo>
                  <a:cubicBezTo>
                    <a:pt x="14364" y="12091"/>
                    <a:pt x="15228" y="11600"/>
                    <a:pt x="16611" y="11661"/>
                  </a:cubicBezTo>
                  <a:cubicBezTo>
                    <a:pt x="17993" y="11723"/>
                    <a:pt x="19894" y="12336"/>
                    <a:pt x="20671" y="13564"/>
                  </a:cubicBezTo>
                  <a:cubicBezTo>
                    <a:pt x="21449" y="14791"/>
                    <a:pt x="21103" y="16632"/>
                    <a:pt x="20758" y="18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6704594" y="1915745"/>
              <a:ext cx="55034" cy="44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14954" y="2332"/>
                    <a:pt x="8308" y="4665"/>
                    <a:pt x="4569" y="7606"/>
                  </a:cubicBezTo>
                  <a:cubicBezTo>
                    <a:pt x="831" y="10546"/>
                    <a:pt x="0" y="14096"/>
                    <a:pt x="0" y="16428"/>
                  </a:cubicBezTo>
                  <a:cubicBezTo>
                    <a:pt x="0" y="18761"/>
                    <a:pt x="831" y="19876"/>
                    <a:pt x="2908" y="20586"/>
                  </a:cubicBezTo>
                  <a:cubicBezTo>
                    <a:pt x="4985" y="21296"/>
                    <a:pt x="8308" y="21600"/>
                    <a:pt x="10800" y="21499"/>
                  </a:cubicBezTo>
                  <a:cubicBezTo>
                    <a:pt x="13292" y="21397"/>
                    <a:pt x="14954" y="20890"/>
                    <a:pt x="15785" y="20332"/>
                  </a:cubicBezTo>
                  <a:cubicBezTo>
                    <a:pt x="16615" y="19775"/>
                    <a:pt x="16615" y="19166"/>
                    <a:pt x="16615" y="185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6645147" y="2135878"/>
              <a:ext cx="285506" cy="17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53" fill="norm" stroke="1" extrusionOk="0">
                  <a:moveTo>
                    <a:pt x="2396" y="5005"/>
                  </a:moveTo>
                  <a:cubicBezTo>
                    <a:pt x="1126" y="3688"/>
                    <a:pt x="-145" y="2371"/>
                    <a:pt x="14" y="1449"/>
                  </a:cubicBezTo>
                  <a:cubicBezTo>
                    <a:pt x="173" y="527"/>
                    <a:pt x="1761" y="0"/>
                    <a:pt x="4381" y="0"/>
                  </a:cubicBezTo>
                  <a:cubicBezTo>
                    <a:pt x="7002" y="0"/>
                    <a:pt x="10655" y="527"/>
                    <a:pt x="12879" y="922"/>
                  </a:cubicBezTo>
                  <a:cubicBezTo>
                    <a:pt x="15102" y="1317"/>
                    <a:pt x="15896" y="1580"/>
                    <a:pt x="16690" y="1712"/>
                  </a:cubicBezTo>
                  <a:cubicBezTo>
                    <a:pt x="17484" y="1844"/>
                    <a:pt x="18279" y="1844"/>
                    <a:pt x="18279" y="1580"/>
                  </a:cubicBezTo>
                  <a:cubicBezTo>
                    <a:pt x="18279" y="1317"/>
                    <a:pt x="17484" y="790"/>
                    <a:pt x="16690" y="922"/>
                  </a:cubicBezTo>
                  <a:cubicBezTo>
                    <a:pt x="15896" y="1054"/>
                    <a:pt x="15102" y="1844"/>
                    <a:pt x="14387" y="3424"/>
                  </a:cubicBezTo>
                  <a:cubicBezTo>
                    <a:pt x="13673" y="5005"/>
                    <a:pt x="13037" y="7376"/>
                    <a:pt x="12799" y="10010"/>
                  </a:cubicBezTo>
                  <a:cubicBezTo>
                    <a:pt x="12561" y="12644"/>
                    <a:pt x="12720" y="15541"/>
                    <a:pt x="13196" y="17517"/>
                  </a:cubicBezTo>
                  <a:cubicBezTo>
                    <a:pt x="13673" y="19493"/>
                    <a:pt x="14467" y="20546"/>
                    <a:pt x="15261" y="21073"/>
                  </a:cubicBezTo>
                  <a:cubicBezTo>
                    <a:pt x="16055" y="21600"/>
                    <a:pt x="16849" y="21600"/>
                    <a:pt x="17802" y="20941"/>
                  </a:cubicBezTo>
                  <a:cubicBezTo>
                    <a:pt x="18755" y="20283"/>
                    <a:pt x="19867" y="18966"/>
                    <a:pt x="20502" y="17649"/>
                  </a:cubicBezTo>
                  <a:cubicBezTo>
                    <a:pt x="21137" y="16332"/>
                    <a:pt x="21296" y="15015"/>
                    <a:pt x="21376" y="13434"/>
                  </a:cubicBezTo>
                  <a:cubicBezTo>
                    <a:pt x="21455" y="11854"/>
                    <a:pt x="21455" y="10010"/>
                    <a:pt x="21217" y="8561"/>
                  </a:cubicBezTo>
                  <a:cubicBezTo>
                    <a:pt x="20979" y="7112"/>
                    <a:pt x="20502" y="6059"/>
                    <a:pt x="20343" y="5532"/>
                  </a:cubicBezTo>
                  <a:cubicBezTo>
                    <a:pt x="20184" y="5005"/>
                    <a:pt x="20343" y="5005"/>
                    <a:pt x="20502" y="50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6963133" y="2107142"/>
              <a:ext cx="113995" cy="234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325" fill="norm" stroke="1" extrusionOk="0">
                  <a:moveTo>
                    <a:pt x="20773" y="5125"/>
                  </a:moveTo>
                  <a:cubicBezTo>
                    <a:pt x="20773" y="3582"/>
                    <a:pt x="20773" y="2039"/>
                    <a:pt x="19809" y="1075"/>
                  </a:cubicBezTo>
                  <a:cubicBezTo>
                    <a:pt x="18844" y="111"/>
                    <a:pt x="16916" y="-275"/>
                    <a:pt x="13444" y="207"/>
                  </a:cubicBezTo>
                  <a:cubicBezTo>
                    <a:pt x="9973" y="689"/>
                    <a:pt x="4959" y="2039"/>
                    <a:pt x="2259" y="3196"/>
                  </a:cubicBezTo>
                  <a:cubicBezTo>
                    <a:pt x="-441" y="4354"/>
                    <a:pt x="-827" y="5318"/>
                    <a:pt x="1680" y="7150"/>
                  </a:cubicBezTo>
                  <a:cubicBezTo>
                    <a:pt x="4187" y="8982"/>
                    <a:pt x="9587" y="11682"/>
                    <a:pt x="13059" y="13514"/>
                  </a:cubicBezTo>
                  <a:cubicBezTo>
                    <a:pt x="16530" y="15346"/>
                    <a:pt x="18073" y="16311"/>
                    <a:pt x="19037" y="17275"/>
                  </a:cubicBezTo>
                  <a:cubicBezTo>
                    <a:pt x="20002" y="18239"/>
                    <a:pt x="20387" y="19204"/>
                    <a:pt x="18459" y="19975"/>
                  </a:cubicBezTo>
                  <a:cubicBezTo>
                    <a:pt x="16530" y="20746"/>
                    <a:pt x="12287" y="21325"/>
                    <a:pt x="9394" y="21325"/>
                  </a:cubicBezTo>
                  <a:cubicBezTo>
                    <a:pt x="6502" y="21325"/>
                    <a:pt x="4959" y="20746"/>
                    <a:pt x="4959" y="19011"/>
                  </a:cubicBezTo>
                  <a:cubicBezTo>
                    <a:pt x="4959" y="17275"/>
                    <a:pt x="6502" y="14382"/>
                    <a:pt x="8044" y="114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7102527" y="2135878"/>
              <a:ext cx="96382" cy="27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15" fill="norm" stroke="1" extrusionOk="0">
                  <a:moveTo>
                    <a:pt x="11270" y="1674"/>
                  </a:moveTo>
                  <a:cubicBezTo>
                    <a:pt x="14087" y="837"/>
                    <a:pt x="16904" y="0"/>
                    <a:pt x="16435" y="0"/>
                  </a:cubicBezTo>
                  <a:cubicBezTo>
                    <a:pt x="15965" y="0"/>
                    <a:pt x="12209" y="837"/>
                    <a:pt x="9391" y="1591"/>
                  </a:cubicBezTo>
                  <a:cubicBezTo>
                    <a:pt x="6574" y="2344"/>
                    <a:pt x="4696" y="3014"/>
                    <a:pt x="3757" y="3767"/>
                  </a:cubicBezTo>
                  <a:cubicBezTo>
                    <a:pt x="2817" y="4521"/>
                    <a:pt x="2817" y="5358"/>
                    <a:pt x="5165" y="6865"/>
                  </a:cubicBezTo>
                  <a:cubicBezTo>
                    <a:pt x="7513" y="8372"/>
                    <a:pt x="12209" y="10549"/>
                    <a:pt x="15730" y="12391"/>
                  </a:cubicBezTo>
                  <a:cubicBezTo>
                    <a:pt x="19252" y="14233"/>
                    <a:pt x="21600" y="15740"/>
                    <a:pt x="21365" y="17247"/>
                  </a:cubicBezTo>
                  <a:cubicBezTo>
                    <a:pt x="21130" y="18753"/>
                    <a:pt x="18313" y="20260"/>
                    <a:pt x="14322" y="20930"/>
                  </a:cubicBezTo>
                  <a:cubicBezTo>
                    <a:pt x="10330" y="21600"/>
                    <a:pt x="5165" y="21433"/>
                    <a:pt x="0" y="212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7559727" y="2176095"/>
              <a:ext cx="285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40" y="14400"/>
                    <a:pt x="12480" y="7200"/>
                    <a:pt x="16080" y="3600"/>
                  </a:cubicBezTo>
                  <a:cubicBezTo>
                    <a:pt x="19680" y="0"/>
                    <a:pt x="2064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7585653" y="2309445"/>
              <a:ext cx="316975" cy="3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612" fill="norm" stroke="1" extrusionOk="0">
                  <a:moveTo>
                    <a:pt x="2539" y="7624"/>
                  </a:moveTo>
                  <a:cubicBezTo>
                    <a:pt x="1395" y="11435"/>
                    <a:pt x="250" y="15247"/>
                    <a:pt x="36" y="17788"/>
                  </a:cubicBezTo>
                  <a:cubicBezTo>
                    <a:pt x="-179" y="20329"/>
                    <a:pt x="536" y="21600"/>
                    <a:pt x="2968" y="19694"/>
                  </a:cubicBezTo>
                  <a:cubicBezTo>
                    <a:pt x="5400" y="17788"/>
                    <a:pt x="9548" y="12706"/>
                    <a:pt x="12910" y="8894"/>
                  </a:cubicBezTo>
                  <a:cubicBezTo>
                    <a:pt x="16271" y="5082"/>
                    <a:pt x="18846" y="2541"/>
                    <a:pt x="2142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8162977" y="2058848"/>
              <a:ext cx="40218" cy="35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10232" y="1313"/>
                  </a:moveTo>
                  <a:cubicBezTo>
                    <a:pt x="12505" y="555"/>
                    <a:pt x="14779" y="-203"/>
                    <a:pt x="17053" y="50"/>
                  </a:cubicBezTo>
                  <a:cubicBezTo>
                    <a:pt x="19326" y="302"/>
                    <a:pt x="21600" y="1565"/>
                    <a:pt x="21600" y="4281"/>
                  </a:cubicBezTo>
                  <a:cubicBezTo>
                    <a:pt x="21600" y="6997"/>
                    <a:pt x="19326" y="11165"/>
                    <a:pt x="15347" y="14260"/>
                  </a:cubicBezTo>
                  <a:cubicBezTo>
                    <a:pt x="11368" y="17355"/>
                    <a:pt x="5684" y="19376"/>
                    <a:pt x="0" y="213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8143927" y="2075698"/>
              <a:ext cx="289186" cy="30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66" fill="norm" stroke="1" extrusionOk="0">
                  <a:moveTo>
                    <a:pt x="0" y="15556"/>
                  </a:moveTo>
                  <a:cubicBezTo>
                    <a:pt x="158" y="14812"/>
                    <a:pt x="315" y="14067"/>
                    <a:pt x="867" y="13620"/>
                  </a:cubicBezTo>
                  <a:cubicBezTo>
                    <a:pt x="1419" y="13173"/>
                    <a:pt x="2365" y="13024"/>
                    <a:pt x="4809" y="12279"/>
                  </a:cubicBezTo>
                  <a:cubicBezTo>
                    <a:pt x="7253" y="11534"/>
                    <a:pt x="11194" y="10194"/>
                    <a:pt x="14111" y="8257"/>
                  </a:cubicBezTo>
                  <a:cubicBezTo>
                    <a:pt x="17028" y="6320"/>
                    <a:pt x="18920" y="3788"/>
                    <a:pt x="20023" y="2149"/>
                  </a:cubicBezTo>
                  <a:cubicBezTo>
                    <a:pt x="21127" y="511"/>
                    <a:pt x="21442" y="-234"/>
                    <a:pt x="21521" y="64"/>
                  </a:cubicBezTo>
                  <a:cubicBezTo>
                    <a:pt x="21600" y="362"/>
                    <a:pt x="21442" y="1703"/>
                    <a:pt x="20969" y="4607"/>
                  </a:cubicBezTo>
                  <a:cubicBezTo>
                    <a:pt x="20496" y="7512"/>
                    <a:pt x="19708" y="11981"/>
                    <a:pt x="19393" y="15035"/>
                  </a:cubicBezTo>
                  <a:cubicBezTo>
                    <a:pt x="19077" y="18089"/>
                    <a:pt x="19235" y="19727"/>
                    <a:pt x="19393" y="21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8518577" y="2002200"/>
              <a:ext cx="120651" cy="49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9095" y="655"/>
                  </a:moveTo>
                  <a:cubicBezTo>
                    <a:pt x="10232" y="289"/>
                    <a:pt x="11368" y="-77"/>
                    <a:pt x="12695" y="15"/>
                  </a:cubicBezTo>
                  <a:cubicBezTo>
                    <a:pt x="14021" y="106"/>
                    <a:pt x="15537" y="655"/>
                    <a:pt x="17432" y="2486"/>
                  </a:cubicBezTo>
                  <a:cubicBezTo>
                    <a:pt x="19326" y="4316"/>
                    <a:pt x="21600" y="7428"/>
                    <a:pt x="21600" y="10357"/>
                  </a:cubicBezTo>
                  <a:cubicBezTo>
                    <a:pt x="21600" y="13286"/>
                    <a:pt x="19326" y="16031"/>
                    <a:pt x="15347" y="17862"/>
                  </a:cubicBezTo>
                  <a:cubicBezTo>
                    <a:pt x="11368" y="19692"/>
                    <a:pt x="5684" y="20608"/>
                    <a:pt x="0" y="215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9007527" y="2226895"/>
              <a:ext cx="3556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14" y="16000"/>
                    <a:pt x="4629" y="10400"/>
                    <a:pt x="8229" y="6800"/>
                  </a:cubicBezTo>
                  <a:cubicBezTo>
                    <a:pt x="11829" y="3200"/>
                    <a:pt x="16714" y="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9040276" y="2372945"/>
              <a:ext cx="322852" cy="3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06" fill="norm" stroke="1" extrusionOk="0">
                  <a:moveTo>
                    <a:pt x="2051" y="12960"/>
                  </a:moveTo>
                  <a:cubicBezTo>
                    <a:pt x="1062" y="15840"/>
                    <a:pt x="74" y="18720"/>
                    <a:pt x="4" y="20160"/>
                  </a:cubicBezTo>
                  <a:cubicBezTo>
                    <a:pt x="-67" y="21600"/>
                    <a:pt x="780" y="21600"/>
                    <a:pt x="3604" y="18720"/>
                  </a:cubicBezTo>
                  <a:cubicBezTo>
                    <a:pt x="6427" y="15840"/>
                    <a:pt x="11227" y="10080"/>
                    <a:pt x="14545" y="6480"/>
                  </a:cubicBezTo>
                  <a:cubicBezTo>
                    <a:pt x="17862" y="2880"/>
                    <a:pt x="19698" y="1440"/>
                    <a:pt x="2153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9726403" y="1979898"/>
              <a:ext cx="248557" cy="46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72" fill="norm" stroke="1" extrusionOk="0">
                  <a:moveTo>
                    <a:pt x="1520" y="5272"/>
                  </a:moveTo>
                  <a:cubicBezTo>
                    <a:pt x="975" y="4585"/>
                    <a:pt x="431" y="3897"/>
                    <a:pt x="158" y="3259"/>
                  </a:cubicBezTo>
                  <a:cubicBezTo>
                    <a:pt x="-114" y="2621"/>
                    <a:pt x="-114" y="2032"/>
                    <a:pt x="794" y="1443"/>
                  </a:cubicBezTo>
                  <a:cubicBezTo>
                    <a:pt x="1701" y="854"/>
                    <a:pt x="3516" y="265"/>
                    <a:pt x="6148" y="68"/>
                  </a:cubicBezTo>
                  <a:cubicBezTo>
                    <a:pt x="8780" y="-128"/>
                    <a:pt x="12229" y="68"/>
                    <a:pt x="15315" y="1099"/>
                  </a:cubicBezTo>
                  <a:cubicBezTo>
                    <a:pt x="18400" y="2130"/>
                    <a:pt x="21123" y="3996"/>
                    <a:pt x="21304" y="6205"/>
                  </a:cubicBezTo>
                  <a:cubicBezTo>
                    <a:pt x="21486" y="8414"/>
                    <a:pt x="19126" y="10967"/>
                    <a:pt x="16767" y="13077"/>
                  </a:cubicBezTo>
                  <a:cubicBezTo>
                    <a:pt x="14407" y="15188"/>
                    <a:pt x="12047" y="16857"/>
                    <a:pt x="10868" y="18183"/>
                  </a:cubicBezTo>
                  <a:cubicBezTo>
                    <a:pt x="9688" y="19508"/>
                    <a:pt x="9688" y="20490"/>
                    <a:pt x="9688" y="214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9782275" y="2608689"/>
              <a:ext cx="89984" cy="60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321" fill="norm" stroke="1" extrusionOk="0">
                  <a:moveTo>
                    <a:pt x="13243" y="4190"/>
                  </a:moveTo>
                  <a:cubicBezTo>
                    <a:pt x="10789" y="2700"/>
                    <a:pt x="8334" y="1211"/>
                    <a:pt x="5880" y="466"/>
                  </a:cubicBezTo>
                  <a:cubicBezTo>
                    <a:pt x="3425" y="-279"/>
                    <a:pt x="971" y="-279"/>
                    <a:pt x="234" y="1583"/>
                  </a:cubicBezTo>
                  <a:cubicBezTo>
                    <a:pt x="-502" y="3445"/>
                    <a:pt x="480" y="7169"/>
                    <a:pt x="3425" y="10521"/>
                  </a:cubicBezTo>
                  <a:cubicBezTo>
                    <a:pt x="6371" y="13873"/>
                    <a:pt x="11280" y="16852"/>
                    <a:pt x="14962" y="18714"/>
                  </a:cubicBezTo>
                  <a:cubicBezTo>
                    <a:pt x="18643" y="20576"/>
                    <a:pt x="21098" y="21321"/>
                    <a:pt x="20853" y="21321"/>
                  </a:cubicBezTo>
                  <a:cubicBezTo>
                    <a:pt x="20607" y="21321"/>
                    <a:pt x="17662" y="20576"/>
                    <a:pt x="13980" y="20204"/>
                  </a:cubicBezTo>
                  <a:cubicBezTo>
                    <a:pt x="10298" y="19831"/>
                    <a:pt x="5880" y="19831"/>
                    <a:pt x="1462" y="198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10417227" y="1945057"/>
              <a:ext cx="57151" cy="408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4137"/>
                  </a:moveTo>
                  <a:cubicBezTo>
                    <a:pt x="0" y="3024"/>
                    <a:pt x="0" y="1910"/>
                    <a:pt x="2000" y="1131"/>
                  </a:cubicBezTo>
                  <a:cubicBezTo>
                    <a:pt x="4000" y="351"/>
                    <a:pt x="8000" y="-94"/>
                    <a:pt x="10800" y="17"/>
                  </a:cubicBezTo>
                  <a:cubicBezTo>
                    <a:pt x="13600" y="129"/>
                    <a:pt x="15200" y="797"/>
                    <a:pt x="14800" y="2634"/>
                  </a:cubicBezTo>
                  <a:cubicBezTo>
                    <a:pt x="14400" y="4471"/>
                    <a:pt x="12000" y="7477"/>
                    <a:pt x="12800" y="10817"/>
                  </a:cubicBezTo>
                  <a:cubicBezTo>
                    <a:pt x="13600" y="14158"/>
                    <a:pt x="17600" y="17832"/>
                    <a:pt x="21600" y="21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10503864" y="2006299"/>
              <a:ext cx="211814" cy="639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73" fill="norm" stroke="1" extrusionOk="0">
                  <a:moveTo>
                    <a:pt x="21401" y="157"/>
                  </a:moveTo>
                  <a:cubicBezTo>
                    <a:pt x="20332" y="15"/>
                    <a:pt x="19262" y="-127"/>
                    <a:pt x="17765" y="193"/>
                  </a:cubicBezTo>
                  <a:cubicBezTo>
                    <a:pt x="16268" y="512"/>
                    <a:pt x="14344" y="1294"/>
                    <a:pt x="11884" y="2786"/>
                  </a:cubicBezTo>
                  <a:cubicBezTo>
                    <a:pt x="9425" y="4278"/>
                    <a:pt x="6431" y="6481"/>
                    <a:pt x="4292" y="8932"/>
                  </a:cubicBezTo>
                  <a:cubicBezTo>
                    <a:pt x="2153" y="11384"/>
                    <a:pt x="870" y="14084"/>
                    <a:pt x="336" y="16215"/>
                  </a:cubicBezTo>
                  <a:cubicBezTo>
                    <a:pt x="-199" y="18347"/>
                    <a:pt x="15" y="19910"/>
                    <a:pt x="229" y="21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10595391" y="2434131"/>
              <a:ext cx="463188" cy="29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27" fill="norm" stroke="1" extrusionOk="0">
                  <a:moveTo>
                    <a:pt x="278" y="8037"/>
                  </a:moveTo>
                  <a:cubicBezTo>
                    <a:pt x="81" y="6340"/>
                    <a:pt x="-115" y="4643"/>
                    <a:pt x="81" y="3100"/>
                  </a:cubicBezTo>
                  <a:cubicBezTo>
                    <a:pt x="278" y="1557"/>
                    <a:pt x="867" y="169"/>
                    <a:pt x="2045" y="14"/>
                  </a:cubicBezTo>
                  <a:cubicBezTo>
                    <a:pt x="3223" y="-140"/>
                    <a:pt x="4990" y="940"/>
                    <a:pt x="5629" y="3563"/>
                  </a:cubicBezTo>
                  <a:cubicBezTo>
                    <a:pt x="6267" y="6186"/>
                    <a:pt x="5776" y="10351"/>
                    <a:pt x="5236" y="13129"/>
                  </a:cubicBezTo>
                  <a:cubicBezTo>
                    <a:pt x="4696" y="15906"/>
                    <a:pt x="4107" y="17294"/>
                    <a:pt x="3665" y="18451"/>
                  </a:cubicBezTo>
                  <a:cubicBezTo>
                    <a:pt x="3223" y="19609"/>
                    <a:pt x="2929" y="20534"/>
                    <a:pt x="3076" y="20997"/>
                  </a:cubicBezTo>
                  <a:cubicBezTo>
                    <a:pt x="3223" y="21460"/>
                    <a:pt x="3812" y="21460"/>
                    <a:pt x="5727" y="20843"/>
                  </a:cubicBezTo>
                  <a:cubicBezTo>
                    <a:pt x="7641" y="20226"/>
                    <a:pt x="10881" y="18991"/>
                    <a:pt x="13729" y="18220"/>
                  </a:cubicBezTo>
                  <a:cubicBezTo>
                    <a:pt x="16576" y="17449"/>
                    <a:pt x="19030" y="17140"/>
                    <a:pt x="21485" y="168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233711" y="2849195"/>
              <a:ext cx="11377317" cy="62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44" y="3967"/>
                  </a:moveTo>
                  <a:cubicBezTo>
                    <a:pt x="20" y="3673"/>
                    <a:pt x="-4" y="3380"/>
                    <a:pt x="0" y="3306"/>
                  </a:cubicBezTo>
                  <a:cubicBezTo>
                    <a:pt x="4" y="3233"/>
                    <a:pt x="36" y="3380"/>
                    <a:pt x="125" y="3673"/>
                  </a:cubicBezTo>
                  <a:cubicBezTo>
                    <a:pt x="213" y="3967"/>
                    <a:pt x="358" y="4408"/>
                    <a:pt x="498" y="4665"/>
                  </a:cubicBezTo>
                  <a:cubicBezTo>
                    <a:pt x="639" y="4922"/>
                    <a:pt x="775" y="4996"/>
                    <a:pt x="906" y="4996"/>
                  </a:cubicBezTo>
                  <a:cubicBezTo>
                    <a:pt x="1037" y="4996"/>
                    <a:pt x="1161" y="4922"/>
                    <a:pt x="1296" y="4849"/>
                  </a:cubicBezTo>
                  <a:cubicBezTo>
                    <a:pt x="1430" y="4776"/>
                    <a:pt x="1575" y="4702"/>
                    <a:pt x="1730" y="4555"/>
                  </a:cubicBezTo>
                  <a:cubicBezTo>
                    <a:pt x="1884" y="4408"/>
                    <a:pt x="2049" y="4188"/>
                    <a:pt x="2230" y="3967"/>
                  </a:cubicBezTo>
                  <a:cubicBezTo>
                    <a:pt x="2411" y="3747"/>
                    <a:pt x="2608" y="3527"/>
                    <a:pt x="2750" y="3380"/>
                  </a:cubicBezTo>
                  <a:cubicBezTo>
                    <a:pt x="2893" y="3233"/>
                    <a:pt x="2981" y="3159"/>
                    <a:pt x="3088" y="3049"/>
                  </a:cubicBezTo>
                  <a:cubicBezTo>
                    <a:pt x="3194" y="2939"/>
                    <a:pt x="3319" y="2792"/>
                    <a:pt x="3435" y="2682"/>
                  </a:cubicBezTo>
                  <a:cubicBezTo>
                    <a:pt x="3552" y="2571"/>
                    <a:pt x="3660" y="2498"/>
                    <a:pt x="3779" y="2388"/>
                  </a:cubicBezTo>
                  <a:cubicBezTo>
                    <a:pt x="3897" y="2278"/>
                    <a:pt x="4026" y="2131"/>
                    <a:pt x="4156" y="2020"/>
                  </a:cubicBezTo>
                  <a:cubicBezTo>
                    <a:pt x="4287" y="1910"/>
                    <a:pt x="4420" y="1837"/>
                    <a:pt x="4556" y="1727"/>
                  </a:cubicBezTo>
                  <a:cubicBezTo>
                    <a:pt x="4693" y="1616"/>
                    <a:pt x="4834" y="1469"/>
                    <a:pt x="4972" y="1322"/>
                  </a:cubicBezTo>
                  <a:cubicBezTo>
                    <a:pt x="5111" y="1176"/>
                    <a:pt x="5247" y="1029"/>
                    <a:pt x="5396" y="918"/>
                  </a:cubicBezTo>
                  <a:cubicBezTo>
                    <a:pt x="5545" y="808"/>
                    <a:pt x="5705" y="735"/>
                    <a:pt x="5864" y="661"/>
                  </a:cubicBezTo>
                  <a:cubicBezTo>
                    <a:pt x="6023" y="588"/>
                    <a:pt x="6179" y="514"/>
                    <a:pt x="6342" y="441"/>
                  </a:cubicBezTo>
                  <a:cubicBezTo>
                    <a:pt x="6505" y="367"/>
                    <a:pt x="6674" y="294"/>
                    <a:pt x="6838" y="220"/>
                  </a:cubicBezTo>
                  <a:cubicBezTo>
                    <a:pt x="7003" y="147"/>
                    <a:pt x="7164" y="73"/>
                    <a:pt x="7337" y="37"/>
                  </a:cubicBezTo>
                  <a:cubicBezTo>
                    <a:pt x="7509" y="0"/>
                    <a:pt x="7694" y="0"/>
                    <a:pt x="7877" y="0"/>
                  </a:cubicBezTo>
                  <a:cubicBezTo>
                    <a:pt x="8060" y="0"/>
                    <a:pt x="8241" y="0"/>
                    <a:pt x="8423" y="0"/>
                  </a:cubicBezTo>
                  <a:cubicBezTo>
                    <a:pt x="8606" y="0"/>
                    <a:pt x="8791" y="0"/>
                    <a:pt x="8972" y="37"/>
                  </a:cubicBezTo>
                  <a:cubicBezTo>
                    <a:pt x="9153" y="73"/>
                    <a:pt x="9329" y="147"/>
                    <a:pt x="9516" y="257"/>
                  </a:cubicBezTo>
                  <a:cubicBezTo>
                    <a:pt x="9703" y="367"/>
                    <a:pt x="9900" y="514"/>
                    <a:pt x="10095" y="661"/>
                  </a:cubicBezTo>
                  <a:cubicBezTo>
                    <a:pt x="10290" y="808"/>
                    <a:pt x="10483" y="955"/>
                    <a:pt x="10677" y="1102"/>
                  </a:cubicBezTo>
                  <a:cubicBezTo>
                    <a:pt x="10872" y="1249"/>
                    <a:pt x="11069" y="1396"/>
                    <a:pt x="11258" y="1580"/>
                  </a:cubicBezTo>
                  <a:cubicBezTo>
                    <a:pt x="11447" y="1763"/>
                    <a:pt x="11628" y="1984"/>
                    <a:pt x="11821" y="2204"/>
                  </a:cubicBezTo>
                  <a:cubicBezTo>
                    <a:pt x="12013" y="2424"/>
                    <a:pt x="12218" y="2645"/>
                    <a:pt x="12419" y="2865"/>
                  </a:cubicBezTo>
                  <a:cubicBezTo>
                    <a:pt x="12620" y="3086"/>
                    <a:pt x="12817" y="3306"/>
                    <a:pt x="13016" y="3563"/>
                  </a:cubicBezTo>
                  <a:cubicBezTo>
                    <a:pt x="13215" y="3820"/>
                    <a:pt x="13416" y="4114"/>
                    <a:pt x="13606" y="4371"/>
                  </a:cubicBezTo>
                  <a:cubicBezTo>
                    <a:pt x="13797" y="4629"/>
                    <a:pt x="13978" y="4849"/>
                    <a:pt x="14173" y="5143"/>
                  </a:cubicBezTo>
                  <a:cubicBezTo>
                    <a:pt x="14368" y="5437"/>
                    <a:pt x="14577" y="5804"/>
                    <a:pt x="14780" y="6135"/>
                  </a:cubicBezTo>
                  <a:cubicBezTo>
                    <a:pt x="14983" y="6465"/>
                    <a:pt x="15179" y="6759"/>
                    <a:pt x="15378" y="7090"/>
                  </a:cubicBezTo>
                  <a:cubicBezTo>
                    <a:pt x="15577" y="7420"/>
                    <a:pt x="15778" y="7788"/>
                    <a:pt x="15969" y="8155"/>
                  </a:cubicBezTo>
                  <a:cubicBezTo>
                    <a:pt x="16160" y="8522"/>
                    <a:pt x="16341" y="8890"/>
                    <a:pt x="16533" y="9294"/>
                  </a:cubicBezTo>
                  <a:cubicBezTo>
                    <a:pt x="16726" y="9698"/>
                    <a:pt x="16931" y="10139"/>
                    <a:pt x="17128" y="10580"/>
                  </a:cubicBezTo>
                  <a:cubicBezTo>
                    <a:pt x="17325" y="11020"/>
                    <a:pt x="17514" y="11461"/>
                    <a:pt x="17703" y="11865"/>
                  </a:cubicBezTo>
                  <a:cubicBezTo>
                    <a:pt x="17892" y="12269"/>
                    <a:pt x="18080" y="12637"/>
                    <a:pt x="18259" y="13041"/>
                  </a:cubicBezTo>
                  <a:cubicBezTo>
                    <a:pt x="18438" y="13445"/>
                    <a:pt x="18607" y="13886"/>
                    <a:pt x="18784" y="14327"/>
                  </a:cubicBezTo>
                  <a:cubicBezTo>
                    <a:pt x="18960" y="14767"/>
                    <a:pt x="19145" y="15208"/>
                    <a:pt x="19320" y="15612"/>
                  </a:cubicBezTo>
                  <a:cubicBezTo>
                    <a:pt x="19495" y="16016"/>
                    <a:pt x="19659" y="16384"/>
                    <a:pt x="19822" y="16788"/>
                  </a:cubicBezTo>
                  <a:cubicBezTo>
                    <a:pt x="19985" y="17192"/>
                    <a:pt x="20146" y="17633"/>
                    <a:pt x="20296" y="18037"/>
                  </a:cubicBezTo>
                  <a:cubicBezTo>
                    <a:pt x="20447" y="18441"/>
                    <a:pt x="20588" y="18808"/>
                    <a:pt x="20802" y="19396"/>
                  </a:cubicBezTo>
                  <a:cubicBezTo>
                    <a:pt x="21017" y="19984"/>
                    <a:pt x="21307" y="20792"/>
                    <a:pt x="2159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0" y="3469564"/>
              <a:ext cx="355181" cy="45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391" fill="norm" stroke="1" extrusionOk="0">
                  <a:moveTo>
                    <a:pt x="10486" y="3691"/>
                  </a:moveTo>
                  <a:cubicBezTo>
                    <a:pt x="11121" y="3191"/>
                    <a:pt x="11756" y="2691"/>
                    <a:pt x="12074" y="2141"/>
                  </a:cubicBezTo>
                  <a:cubicBezTo>
                    <a:pt x="12392" y="1591"/>
                    <a:pt x="12392" y="991"/>
                    <a:pt x="12074" y="691"/>
                  </a:cubicBezTo>
                  <a:cubicBezTo>
                    <a:pt x="11756" y="391"/>
                    <a:pt x="11121" y="391"/>
                    <a:pt x="9406" y="1291"/>
                  </a:cubicBezTo>
                  <a:cubicBezTo>
                    <a:pt x="7691" y="2191"/>
                    <a:pt x="4895" y="3991"/>
                    <a:pt x="2989" y="6141"/>
                  </a:cubicBezTo>
                  <a:cubicBezTo>
                    <a:pt x="1084" y="8291"/>
                    <a:pt x="67" y="10791"/>
                    <a:pt x="4" y="12741"/>
                  </a:cubicBezTo>
                  <a:cubicBezTo>
                    <a:pt x="-60" y="14691"/>
                    <a:pt x="829" y="16091"/>
                    <a:pt x="2926" y="16791"/>
                  </a:cubicBezTo>
                  <a:cubicBezTo>
                    <a:pt x="5022" y="17491"/>
                    <a:pt x="8326" y="17491"/>
                    <a:pt x="11248" y="16641"/>
                  </a:cubicBezTo>
                  <a:cubicBezTo>
                    <a:pt x="14171" y="15791"/>
                    <a:pt x="16712" y="14091"/>
                    <a:pt x="18554" y="11691"/>
                  </a:cubicBezTo>
                  <a:cubicBezTo>
                    <a:pt x="20396" y="9291"/>
                    <a:pt x="21540" y="6191"/>
                    <a:pt x="21286" y="3941"/>
                  </a:cubicBezTo>
                  <a:cubicBezTo>
                    <a:pt x="21032" y="1691"/>
                    <a:pt x="19380" y="291"/>
                    <a:pt x="16966" y="41"/>
                  </a:cubicBezTo>
                  <a:cubicBezTo>
                    <a:pt x="14552" y="-209"/>
                    <a:pt x="11375" y="691"/>
                    <a:pt x="9406" y="2391"/>
                  </a:cubicBezTo>
                  <a:cubicBezTo>
                    <a:pt x="7436" y="4091"/>
                    <a:pt x="6674" y="6591"/>
                    <a:pt x="7246" y="8691"/>
                  </a:cubicBezTo>
                  <a:cubicBezTo>
                    <a:pt x="7818" y="10791"/>
                    <a:pt x="9724" y="12491"/>
                    <a:pt x="11947" y="13841"/>
                  </a:cubicBezTo>
                  <a:cubicBezTo>
                    <a:pt x="14171" y="15191"/>
                    <a:pt x="16712" y="16191"/>
                    <a:pt x="18300" y="16891"/>
                  </a:cubicBezTo>
                  <a:cubicBezTo>
                    <a:pt x="19888" y="17591"/>
                    <a:pt x="20524" y="17991"/>
                    <a:pt x="20841" y="18691"/>
                  </a:cubicBezTo>
                  <a:cubicBezTo>
                    <a:pt x="21159" y="19391"/>
                    <a:pt x="21159" y="20391"/>
                    <a:pt x="21159" y="213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471234" y="3499583"/>
              <a:ext cx="440044" cy="29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82" fill="norm" stroke="1" extrusionOk="0">
                  <a:moveTo>
                    <a:pt x="93" y="6699"/>
                  </a:moveTo>
                  <a:cubicBezTo>
                    <a:pt x="-11" y="5014"/>
                    <a:pt x="-114" y="3328"/>
                    <a:pt x="299" y="2026"/>
                  </a:cubicBezTo>
                  <a:cubicBezTo>
                    <a:pt x="713" y="724"/>
                    <a:pt x="1643" y="-195"/>
                    <a:pt x="2935" y="35"/>
                  </a:cubicBezTo>
                  <a:cubicBezTo>
                    <a:pt x="4227" y="265"/>
                    <a:pt x="5880" y="1643"/>
                    <a:pt x="6604" y="4477"/>
                  </a:cubicBezTo>
                  <a:cubicBezTo>
                    <a:pt x="7327" y="7311"/>
                    <a:pt x="7120" y="11601"/>
                    <a:pt x="6759" y="14282"/>
                  </a:cubicBezTo>
                  <a:cubicBezTo>
                    <a:pt x="6397" y="16962"/>
                    <a:pt x="5880" y="18035"/>
                    <a:pt x="5415" y="18801"/>
                  </a:cubicBezTo>
                  <a:cubicBezTo>
                    <a:pt x="4950" y="19567"/>
                    <a:pt x="4537" y="20026"/>
                    <a:pt x="4537" y="20486"/>
                  </a:cubicBezTo>
                  <a:cubicBezTo>
                    <a:pt x="4537" y="20945"/>
                    <a:pt x="4950" y="21405"/>
                    <a:pt x="6759" y="21252"/>
                  </a:cubicBezTo>
                  <a:cubicBezTo>
                    <a:pt x="8567" y="21099"/>
                    <a:pt x="11771" y="20333"/>
                    <a:pt x="14458" y="19414"/>
                  </a:cubicBezTo>
                  <a:cubicBezTo>
                    <a:pt x="17145" y="18494"/>
                    <a:pt x="19316" y="17422"/>
                    <a:pt x="21486" y="163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765227" y="3433395"/>
              <a:ext cx="223020" cy="57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0" y="0"/>
                  </a:moveTo>
                  <a:cubicBezTo>
                    <a:pt x="2378" y="0"/>
                    <a:pt x="4756" y="0"/>
                    <a:pt x="8224" y="840"/>
                  </a:cubicBezTo>
                  <a:cubicBezTo>
                    <a:pt x="11692" y="1680"/>
                    <a:pt x="16250" y="3360"/>
                    <a:pt x="18727" y="5520"/>
                  </a:cubicBezTo>
                  <a:cubicBezTo>
                    <a:pt x="21204" y="7680"/>
                    <a:pt x="21600" y="10320"/>
                    <a:pt x="19618" y="12880"/>
                  </a:cubicBezTo>
                  <a:cubicBezTo>
                    <a:pt x="17637" y="15440"/>
                    <a:pt x="13277" y="17920"/>
                    <a:pt x="10602" y="19360"/>
                  </a:cubicBezTo>
                  <a:cubicBezTo>
                    <a:pt x="7927" y="20800"/>
                    <a:pt x="6936" y="21200"/>
                    <a:pt x="594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1410811" y="3331250"/>
              <a:ext cx="294217" cy="55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622" y="8579"/>
                  </a:moveTo>
                  <a:cubicBezTo>
                    <a:pt x="622" y="11921"/>
                    <a:pt x="622" y="15263"/>
                    <a:pt x="699" y="17260"/>
                  </a:cubicBezTo>
                  <a:cubicBezTo>
                    <a:pt x="777" y="19257"/>
                    <a:pt x="932" y="19909"/>
                    <a:pt x="932" y="20479"/>
                  </a:cubicBezTo>
                  <a:cubicBezTo>
                    <a:pt x="932" y="21050"/>
                    <a:pt x="777" y="21539"/>
                    <a:pt x="544" y="21335"/>
                  </a:cubicBezTo>
                  <a:cubicBezTo>
                    <a:pt x="311" y="21131"/>
                    <a:pt x="0" y="20235"/>
                    <a:pt x="0" y="18319"/>
                  </a:cubicBezTo>
                  <a:cubicBezTo>
                    <a:pt x="0" y="16404"/>
                    <a:pt x="311" y="13470"/>
                    <a:pt x="1399" y="10494"/>
                  </a:cubicBezTo>
                  <a:cubicBezTo>
                    <a:pt x="2486" y="7519"/>
                    <a:pt x="4351" y="4504"/>
                    <a:pt x="5439" y="2792"/>
                  </a:cubicBezTo>
                  <a:cubicBezTo>
                    <a:pt x="6527" y="1080"/>
                    <a:pt x="6837" y="673"/>
                    <a:pt x="7459" y="387"/>
                  </a:cubicBezTo>
                  <a:cubicBezTo>
                    <a:pt x="8081" y="102"/>
                    <a:pt x="9013" y="-61"/>
                    <a:pt x="9868" y="21"/>
                  </a:cubicBezTo>
                  <a:cubicBezTo>
                    <a:pt x="10722" y="102"/>
                    <a:pt x="11499" y="428"/>
                    <a:pt x="12354" y="1814"/>
                  </a:cubicBezTo>
                  <a:cubicBezTo>
                    <a:pt x="13209" y="3199"/>
                    <a:pt x="14141" y="5645"/>
                    <a:pt x="14063" y="7560"/>
                  </a:cubicBezTo>
                  <a:cubicBezTo>
                    <a:pt x="13986" y="9476"/>
                    <a:pt x="12898" y="10861"/>
                    <a:pt x="11422" y="11758"/>
                  </a:cubicBezTo>
                  <a:cubicBezTo>
                    <a:pt x="9945" y="12654"/>
                    <a:pt x="8081" y="13062"/>
                    <a:pt x="6682" y="13184"/>
                  </a:cubicBezTo>
                  <a:cubicBezTo>
                    <a:pt x="5283" y="13307"/>
                    <a:pt x="4351" y="13144"/>
                    <a:pt x="3652" y="12858"/>
                  </a:cubicBezTo>
                  <a:cubicBezTo>
                    <a:pt x="2953" y="12573"/>
                    <a:pt x="2486" y="12165"/>
                    <a:pt x="2642" y="12043"/>
                  </a:cubicBezTo>
                  <a:cubicBezTo>
                    <a:pt x="2797" y="11921"/>
                    <a:pt x="3574" y="12084"/>
                    <a:pt x="5905" y="12817"/>
                  </a:cubicBezTo>
                  <a:cubicBezTo>
                    <a:pt x="8236" y="13551"/>
                    <a:pt x="12121" y="14855"/>
                    <a:pt x="14996" y="16200"/>
                  </a:cubicBezTo>
                  <a:cubicBezTo>
                    <a:pt x="17871" y="17545"/>
                    <a:pt x="19735" y="18931"/>
                    <a:pt x="21600" y="203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1759307" y="3630245"/>
              <a:ext cx="187021" cy="21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069" fill="norm" stroke="1" extrusionOk="0">
                  <a:moveTo>
                    <a:pt x="21205" y="5554"/>
                  </a:moveTo>
                  <a:cubicBezTo>
                    <a:pt x="17845" y="4937"/>
                    <a:pt x="14485" y="4320"/>
                    <a:pt x="10885" y="5966"/>
                  </a:cubicBezTo>
                  <a:cubicBezTo>
                    <a:pt x="7285" y="7611"/>
                    <a:pt x="3445" y="11520"/>
                    <a:pt x="1525" y="14297"/>
                  </a:cubicBezTo>
                  <a:cubicBezTo>
                    <a:pt x="-395" y="17074"/>
                    <a:pt x="-395" y="18720"/>
                    <a:pt x="925" y="19851"/>
                  </a:cubicBezTo>
                  <a:cubicBezTo>
                    <a:pt x="2245" y="20983"/>
                    <a:pt x="4885" y="21600"/>
                    <a:pt x="7645" y="20469"/>
                  </a:cubicBezTo>
                  <a:cubicBezTo>
                    <a:pt x="10405" y="19337"/>
                    <a:pt x="13285" y="16457"/>
                    <a:pt x="14245" y="13371"/>
                  </a:cubicBezTo>
                  <a:cubicBezTo>
                    <a:pt x="15205" y="10286"/>
                    <a:pt x="14245" y="6994"/>
                    <a:pt x="12805" y="4731"/>
                  </a:cubicBezTo>
                  <a:cubicBezTo>
                    <a:pt x="11365" y="2469"/>
                    <a:pt x="9445" y="1234"/>
                    <a:pt x="752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1991419" y="3399911"/>
              <a:ext cx="75559" cy="40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19" fill="norm" stroke="1" extrusionOk="0">
                  <a:moveTo>
                    <a:pt x="5218" y="2764"/>
                  </a:moveTo>
                  <a:cubicBezTo>
                    <a:pt x="5218" y="2096"/>
                    <a:pt x="5218" y="1428"/>
                    <a:pt x="4318" y="871"/>
                  </a:cubicBezTo>
                  <a:cubicBezTo>
                    <a:pt x="3418" y="314"/>
                    <a:pt x="1618" y="-131"/>
                    <a:pt x="718" y="36"/>
                  </a:cubicBezTo>
                  <a:cubicBezTo>
                    <a:pt x="-182" y="203"/>
                    <a:pt x="-182" y="982"/>
                    <a:pt x="418" y="3432"/>
                  </a:cubicBezTo>
                  <a:cubicBezTo>
                    <a:pt x="1018" y="5881"/>
                    <a:pt x="2218" y="10001"/>
                    <a:pt x="3418" y="13118"/>
                  </a:cubicBezTo>
                  <a:cubicBezTo>
                    <a:pt x="4618" y="16236"/>
                    <a:pt x="5818" y="18351"/>
                    <a:pt x="7318" y="19632"/>
                  </a:cubicBezTo>
                  <a:cubicBezTo>
                    <a:pt x="8818" y="20912"/>
                    <a:pt x="10618" y="21358"/>
                    <a:pt x="13018" y="21413"/>
                  </a:cubicBezTo>
                  <a:cubicBezTo>
                    <a:pt x="15418" y="21469"/>
                    <a:pt x="18418" y="21135"/>
                    <a:pt x="21418" y="208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2155877" y="3363545"/>
              <a:ext cx="5715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162"/>
                    <a:pt x="4800" y="8325"/>
                    <a:pt x="8400" y="11925"/>
                  </a:cubicBezTo>
                  <a:cubicBezTo>
                    <a:pt x="12000" y="15525"/>
                    <a:pt x="16800" y="1856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2928090" y="3315427"/>
              <a:ext cx="148538" cy="46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67" fill="norm" stroke="1" extrusionOk="0">
                  <a:moveTo>
                    <a:pt x="12222" y="1045"/>
                  </a:moveTo>
                  <a:cubicBezTo>
                    <a:pt x="12526" y="461"/>
                    <a:pt x="12831" y="-123"/>
                    <a:pt x="12831" y="23"/>
                  </a:cubicBezTo>
                  <a:cubicBezTo>
                    <a:pt x="12831" y="169"/>
                    <a:pt x="12526" y="1045"/>
                    <a:pt x="10853" y="3282"/>
                  </a:cubicBezTo>
                  <a:cubicBezTo>
                    <a:pt x="9180" y="5520"/>
                    <a:pt x="6138" y="9120"/>
                    <a:pt x="4008" y="12088"/>
                  </a:cubicBezTo>
                  <a:cubicBezTo>
                    <a:pt x="1879" y="15055"/>
                    <a:pt x="662" y="17391"/>
                    <a:pt x="205" y="18850"/>
                  </a:cubicBezTo>
                  <a:cubicBezTo>
                    <a:pt x="-251" y="20309"/>
                    <a:pt x="53" y="20893"/>
                    <a:pt x="1118" y="21185"/>
                  </a:cubicBezTo>
                  <a:cubicBezTo>
                    <a:pt x="2183" y="21477"/>
                    <a:pt x="4008" y="21477"/>
                    <a:pt x="7507" y="20747"/>
                  </a:cubicBezTo>
                  <a:cubicBezTo>
                    <a:pt x="11005" y="20018"/>
                    <a:pt x="16177" y="18558"/>
                    <a:pt x="21349" y="170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2873427" y="3560395"/>
              <a:ext cx="260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44" y="17100"/>
                    <a:pt x="10888" y="12600"/>
                    <a:pt x="14488" y="9000"/>
                  </a:cubicBezTo>
                  <a:cubicBezTo>
                    <a:pt x="18088" y="5400"/>
                    <a:pt x="19844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3149900" y="3528645"/>
              <a:ext cx="220051" cy="218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38" fill="norm" stroke="1" extrusionOk="0">
                  <a:moveTo>
                    <a:pt x="3987" y="0"/>
                  </a:moveTo>
                  <a:cubicBezTo>
                    <a:pt x="3164" y="623"/>
                    <a:pt x="2342" y="1246"/>
                    <a:pt x="1622" y="3946"/>
                  </a:cubicBezTo>
                  <a:cubicBezTo>
                    <a:pt x="902" y="6646"/>
                    <a:pt x="284" y="11423"/>
                    <a:pt x="79" y="14331"/>
                  </a:cubicBezTo>
                  <a:cubicBezTo>
                    <a:pt x="-127" y="17238"/>
                    <a:pt x="79" y="18277"/>
                    <a:pt x="593" y="19108"/>
                  </a:cubicBezTo>
                  <a:cubicBezTo>
                    <a:pt x="1107" y="19938"/>
                    <a:pt x="1930" y="20562"/>
                    <a:pt x="2753" y="20458"/>
                  </a:cubicBezTo>
                  <a:cubicBezTo>
                    <a:pt x="3576" y="20354"/>
                    <a:pt x="4399" y="19523"/>
                    <a:pt x="5324" y="17965"/>
                  </a:cubicBezTo>
                  <a:cubicBezTo>
                    <a:pt x="6250" y="16408"/>
                    <a:pt x="7279" y="14123"/>
                    <a:pt x="8102" y="12462"/>
                  </a:cubicBezTo>
                  <a:cubicBezTo>
                    <a:pt x="8924" y="10800"/>
                    <a:pt x="9542" y="9762"/>
                    <a:pt x="9747" y="9969"/>
                  </a:cubicBezTo>
                  <a:cubicBezTo>
                    <a:pt x="9953" y="10177"/>
                    <a:pt x="9747" y="11631"/>
                    <a:pt x="9850" y="13396"/>
                  </a:cubicBezTo>
                  <a:cubicBezTo>
                    <a:pt x="9953" y="15162"/>
                    <a:pt x="10364" y="17238"/>
                    <a:pt x="11084" y="18588"/>
                  </a:cubicBezTo>
                  <a:cubicBezTo>
                    <a:pt x="11804" y="19938"/>
                    <a:pt x="12833" y="20562"/>
                    <a:pt x="13964" y="20977"/>
                  </a:cubicBezTo>
                  <a:cubicBezTo>
                    <a:pt x="15096" y="21392"/>
                    <a:pt x="16330" y="21600"/>
                    <a:pt x="17359" y="21288"/>
                  </a:cubicBezTo>
                  <a:cubicBezTo>
                    <a:pt x="18387" y="20977"/>
                    <a:pt x="19210" y="20146"/>
                    <a:pt x="19930" y="17862"/>
                  </a:cubicBezTo>
                  <a:cubicBezTo>
                    <a:pt x="20650" y="15577"/>
                    <a:pt x="21267" y="11838"/>
                    <a:pt x="21370" y="9035"/>
                  </a:cubicBezTo>
                  <a:cubicBezTo>
                    <a:pt x="21473" y="6231"/>
                    <a:pt x="21062" y="4362"/>
                    <a:pt x="20650" y="24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3386631" y="3579445"/>
              <a:ext cx="148879" cy="19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7" h="21259" fill="norm" stroke="1" extrusionOk="0">
                  <a:moveTo>
                    <a:pt x="15708" y="2046"/>
                  </a:moveTo>
                  <a:cubicBezTo>
                    <a:pt x="12540" y="3411"/>
                    <a:pt x="9372" y="4775"/>
                    <a:pt x="6636" y="7389"/>
                  </a:cubicBezTo>
                  <a:cubicBezTo>
                    <a:pt x="3900" y="10004"/>
                    <a:pt x="1596" y="13869"/>
                    <a:pt x="588" y="16371"/>
                  </a:cubicBezTo>
                  <a:cubicBezTo>
                    <a:pt x="-420" y="18872"/>
                    <a:pt x="-132" y="20008"/>
                    <a:pt x="1452" y="20691"/>
                  </a:cubicBezTo>
                  <a:cubicBezTo>
                    <a:pt x="3036" y="21373"/>
                    <a:pt x="5916" y="21600"/>
                    <a:pt x="9660" y="20463"/>
                  </a:cubicBezTo>
                  <a:cubicBezTo>
                    <a:pt x="13404" y="19326"/>
                    <a:pt x="18012" y="16825"/>
                    <a:pt x="19596" y="13528"/>
                  </a:cubicBezTo>
                  <a:cubicBezTo>
                    <a:pt x="21180" y="10232"/>
                    <a:pt x="19740" y="6139"/>
                    <a:pt x="17148" y="3752"/>
                  </a:cubicBezTo>
                  <a:cubicBezTo>
                    <a:pt x="14556" y="1364"/>
                    <a:pt x="10812" y="682"/>
                    <a:pt x="706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4308527" y="3216367"/>
              <a:ext cx="47901" cy="51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559" fill="norm" stroke="1" extrusionOk="0">
                  <a:moveTo>
                    <a:pt x="5635" y="2703"/>
                  </a:moveTo>
                  <a:cubicBezTo>
                    <a:pt x="7513" y="2172"/>
                    <a:pt x="9391" y="1641"/>
                    <a:pt x="10800" y="1110"/>
                  </a:cubicBezTo>
                  <a:cubicBezTo>
                    <a:pt x="12209" y="579"/>
                    <a:pt x="13148" y="48"/>
                    <a:pt x="14557" y="3"/>
                  </a:cubicBezTo>
                  <a:cubicBezTo>
                    <a:pt x="15965" y="-41"/>
                    <a:pt x="17843" y="402"/>
                    <a:pt x="19252" y="2261"/>
                  </a:cubicBezTo>
                  <a:cubicBezTo>
                    <a:pt x="20661" y="4120"/>
                    <a:pt x="21600" y="7395"/>
                    <a:pt x="21130" y="10228"/>
                  </a:cubicBezTo>
                  <a:cubicBezTo>
                    <a:pt x="20661" y="13061"/>
                    <a:pt x="18783" y="15451"/>
                    <a:pt x="15026" y="17266"/>
                  </a:cubicBezTo>
                  <a:cubicBezTo>
                    <a:pt x="11270" y="19080"/>
                    <a:pt x="5635" y="20320"/>
                    <a:pt x="0" y="21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4121932" y="3670462"/>
              <a:ext cx="681896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479" y="21600"/>
                  </a:moveTo>
                  <a:cubicBezTo>
                    <a:pt x="211" y="15247"/>
                    <a:pt x="-56" y="8894"/>
                    <a:pt x="11" y="5718"/>
                  </a:cubicBezTo>
                  <a:cubicBezTo>
                    <a:pt x="78" y="2541"/>
                    <a:pt x="479" y="2541"/>
                    <a:pt x="1984" y="2541"/>
                  </a:cubicBezTo>
                  <a:cubicBezTo>
                    <a:pt x="3488" y="2541"/>
                    <a:pt x="6096" y="2541"/>
                    <a:pt x="9039" y="1906"/>
                  </a:cubicBezTo>
                  <a:cubicBezTo>
                    <a:pt x="11981" y="1271"/>
                    <a:pt x="15258" y="0"/>
                    <a:pt x="17398" y="0"/>
                  </a:cubicBezTo>
                  <a:cubicBezTo>
                    <a:pt x="19538" y="0"/>
                    <a:pt x="20541" y="1271"/>
                    <a:pt x="21544" y="2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5255899" y="3515908"/>
              <a:ext cx="233729" cy="1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44" fill="norm" stroke="1" extrusionOk="0">
                  <a:moveTo>
                    <a:pt x="18569" y="9262"/>
                  </a:moveTo>
                  <a:cubicBezTo>
                    <a:pt x="18569" y="7299"/>
                    <a:pt x="18569" y="5335"/>
                    <a:pt x="17012" y="3371"/>
                  </a:cubicBezTo>
                  <a:cubicBezTo>
                    <a:pt x="15456" y="1408"/>
                    <a:pt x="12342" y="-556"/>
                    <a:pt x="9423" y="145"/>
                  </a:cubicBezTo>
                  <a:cubicBezTo>
                    <a:pt x="6504" y="847"/>
                    <a:pt x="3780" y="4213"/>
                    <a:pt x="2223" y="6597"/>
                  </a:cubicBezTo>
                  <a:cubicBezTo>
                    <a:pt x="666" y="8982"/>
                    <a:pt x="277" y="10384"/>
                    <a:pt x="83" y="11927"/>
                  </a:cubicBezTo>
                  <a:cubicBezTo>
                    <a:pt x="-112" y="13470"/>
                    <a:pt x="-112" y="15153"/>
                    <a:pt x="1834" y="15293"/>
                  </a:cubicBezTo>
                  <a:cubicBezTo>
                    <a:pt x="3780" y="15434"/>
                    <a:pt x="7672" y="14031"/>
                    <a:pt x="10104" y="12488"/>
                  </a:cubicBezTo>
                  <a:cubicBezTo>
                    <a:pt x="12537" y="10945"/>
                    <a:pt x="13510" y="9262"/>
                    <a:pt x="13996" y="9823"/>
                  </a:cubicBezTo>
                  <a:cubicBezTo>
                    <a:pt x="14483" y="10384"/>
                    <a:pt x="14483" y="13189"/>
                    <a:pt x="14677" y="15293"/>
                  </a:cubicBezTo>
                  <a:cubicBezTo>
                    <a:pt x="14872" y="17397"/>
                    <a:pt x="15261" y="18800"/>
                    <a:pt x="16429" y="19641"/>
                  </a:cubicBezTo>
                  <a:cubicBezTo>
                    <a:pt x="17596" y="20483"/>
                    <a:pt x="19542" y="20763"/>
                    <a:pt x="21488" y="210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5501104" y="3536715"/>
              <a:ext cx="134574" cy="15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66" fill="norm" stroke="1" extrusionOk="0">
                  <a:moveTo>
                    <a:pt x="3232" y="4086"/>
                  </a:moveTo>
                  <a:cubicBezTo>
                    <a:pt x="2557" y="5526"/>
                    <a:pt x="1882" y="6966"/>
                    <a:pt x="1207" y="9558"/>
                  </a:cubicBezTo>
                  <a:cubicBezTo>
                    <a:pt x="532" y="12150"/>
                    <a:pt x="-143" y="15894"/>
                    <a:pt x="26" y="16326"/>
                  </a:cubicBezTo>
                  <a:cubicBezTo>
                    <a:pt x="194" y="16758"/>
                    <a:pt x="1207" y="13878"/>
                    <a:pt x="3063" y="10854"/>
                  </a:cubicBezTo>
                  <a:cubicBezTo>
                    <a:pt x="4919" y="7830"/>
                    <a:pt x="7619" y="4662"/>
                    <a:pt x="9644" y="2646"/>
                  </a:cubicBezTo>
                  <a:cubicBezTo>
                    <a:pt x="11669" y="630"/>
                    <a:pt x="13020" y="-234"/>
                    <a:pt x="14032" y="54"/>
                  </a:cubicBezTo>
                  <a:cubicBezTo>
                    <a:pt x="15045" y="342"/>
                    <a:pt x="15719" y="1782"/>
                    <a:pt x="16226" y="4806"/>
                  </a:cubicBezTo>
                  <a:cubicBezTo>
                    <a:pt x="16732" y="7830"/>
                    <a:pt x="17069" y="12438"/>
                    <a:pt x="17913" y="15462"/>
                  </a:cubicBezTo>
                  <a:cubicBezTo>
                    <a:pt x="18757" y="18486"/>
                    <a:pt x="20107" y="19926"/>
                    <a:pt x="21457" y="21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5703094" y="3251769"/>
              <a:ext cx="213194" cy="45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00" fill="norm" stroke="1" extrusionOk="0">
                  <a:moveTo>
                    <a:pt x="11679" y="16157"/>
                  </a:moveTo>
                  <a:cubicBezTo>
                    <a:pt x="12102" y="15466"/>
                    <a:pt x="12526" y="14776"/>
                    <a:pt x="12420" y="14184"/>
                  </a:cubicBezTo>
                  <a:cubicBezTo>
                    <a:pt x="12314" y="13592"/>
                    <a:pt x="11679" y="13099"/>
                    <a:pt x="9985" y="13148"/>
                  </a:cubicBezTo>
                  <a:cubicBezTo>
                    <a:pt x="8291" y="13198"/>
                    <a:pt x="5538" y="13789"/>
                    <a:pt x="3526" y="15121"/>
                  </a:cubicBezTo>
                  <a:cubicBezTo>
                    <a:pt x="1514" y="16452"/>
                    <a:pt x="244" y="18524"/>
                    <a:pt x="32" y="19757"/>
                  </a:cubicBezTo>
                  <a:cubicBezTo>
                    <a:pt x="-180" y="20989"/>
                    <a:pt x="667" y="21384"/>
                    <a:pt x="2679" y="21285"/>
                  </a:cubicBezTo>
                  <a:cubicBezTo>
                    <a:pt x="4691" y="21187"/>
                    <a:pt x="7867" y="20595"/>
                    <a:pt x="11044" y="18770"/>
                  </a:cubicBezTo>
                  <a:cubicBezTo>
                    <a:pt x="14220" y="16946"/>
                    <a:pt x="17396" y="13888"/>
                    <a:pt x="19196" y="10979"/>
                  </a:cubicBezTo>
                  <a:cubicBezTo>
                    <a:pt x="20996" y="8069"/>
                    <a:pt x="21420" y="5307"/>
                    <a:pt x="21314" y="3433"/>
                  </a:cubicBezTo>
                  <a:cubicBezTo>
                    <a:pt x="21208" y="1559"/>
                    <a:pt x="20573" y="573"/>
                    <a:pt x="19091" y="179"/>
                  </a:cubicBezTo>
                  <a:cubicBezTo>
                    <a:pt x="17608" y="-216"/>
                    <a:pt x="15279" y="-19"/>
                    <a:pt x="12844" y="1411"/>
                  </a:cubicBezTo>
                  <a:cubicBezTo>
                    <a:pt x="10408" y="2842"/>
                    <a:pt x="7867" y="5505"/>
                    <a:pt x="7549" y="8463"/>
                  </a:cubicBezTo>
                  <a:cubicBezTo>
                    <a:pt x="7232" y="11422"/>
                    <a:pt x="9138" y="14677"/>
                    <a:pt x="10832" y="16551"/>
                  </a:cubicBezTo>
                  <a:cubicBezTo>
                    <a:pt x="12526" y="18425"/>
                    <a:pt x="14008" y="18918"/>
                    <a:pt x="15491" y="194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6513253" y="3565200"/>
              <a:ext cx="189225" cy="16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572" fill="norm" stroke="1" extrusionOk="0">
                  <a:moveTo>
                    <a:pt x="7055" y="194"/>
                  </a:moveTo>
                  <a:cubicBezTo>
                    <a:pt x="5375" y="-72"/>
                    <a:pt x="3695" y="-339"/>
                    <a:pt x="2495" y="1394"/>
                  </a:cubicBezTo>
                  <a:cubicBezTo>
                    <a:pt x="1295" y="3128"/>
                    <a:pt x="575" y="6861"/>
                    <a:pt x="215" y="10061"/>
                  </a:cubicBezTo>
                  <a:cubicBezTo>
                    <a:pt x="-145" y="13261"/>
                    <a:pt x="-145" y="15928"/>
                    <a:pt x="935" y="17928"/>
                  </a:cubicBezTo>
                  <a:cubicBezTo>
                    <a:pt x="2015" y="19928"/>
                    <a:pt x="4175" y="21261"/>
                    <a:pt x="6935" y="20194"/>
                  </a:cubicBezTo>
                  <a:cubicBezTo>
                    <a:pt x="9695" y="19128"/>
                    <a:pt x="13055" y="15661"/>
                    <a:pt x="14975" y="13128"/>
                  </a:cubicBezTo>
                  <a:cubicBezTo>
                    <a:pt x="16895" y="10594"/>
                    <a:pt x="17375" y="8994"/>
                    <a:pt x="17135" y="8728"/>
                  </a:cubicBezTo>
                  <a:cubicBezTo>
                    <a:pt x="16895" y="8461"/>
                    <a:pt x="15935" y="9528"/>
                    <a:pt x="15335" y="10728"/>
                  </a:cubicBezTo>
                  <a:cubicBezTo>
                    <a:pt x="14735" y="11928"/>
                    <a:pt x="14495" y="13261"/>
                    <a:pt x="15575" y="14594"/>
                  </a:cubicBezTo>
                  <a:cubicBezTo>
                    <a:pt x="16655" y="15928"/>
                    <a:pt x="19055" y="17261"/>
                    <a:pt x="21455" y="185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6734590" y="3569162"/>
              <a:ext cx="94094" cy="21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365" fill="norm" stroke="1" extrusionOk="0">
                  <a:moveTo>
                    <a:pt x="7118" y="4702"/>
                  </a:moveTo>
                  <a:cubicBezTo>
                    <a:pt x="5198" y="5525"/>
                    <a:pt x="3278" y="6348"/>
                    <a:pt x="2078" y="7891"/>
                  </a:cubicBezTo>
                  <a:cubicBezTo>
                    <a:pt x="878" y="9434"/>
                    <a:pt x="398" y="11696"/>
                    <a:pt x="158" y="13548"/>
                  </a:cubicBezTo>
                  <a:cubicBezTo>
                    <a:pt x="-82" y="15399"/>
                    <a:pt x="-82" y="16839"/>
                    <a:pt x="398" y="16736"/>
                  </a:cubicBezTo>
                  <a:cubicBezTo>
                    <a:pt x="878" y="16634"/>
                    <a:pt x="1838" y="14988"/>
                    <a:pt x="4238" y="12108"/>
                  </a:cubicBezTo>
                  <a:cubicBezTo>
                    <a:pt x="6638" y="9228"/>
                    <a:pt x="10478" y="5114"/>
                    <a:pt x="13598" y="2748"/>
                  </a:cubicBezTo>
                  <a:cubicBezTo>
                    <a:pt x="16718" y="382"/>
                    <a:pt x="19118" y="-235"/>
                    <a:pt x="20318" y="74"/>
                  </a:cubicBezTo>
                  <a:cubicBezTo>
                    <a:pt x="21518" y="382"/>
                    <a:pt x="21518" y="1616"/>
                    <a:pt x="21038" y="5011"/>
                  </a:cubicBezTo>
                  <a:cubicBezTo>
                    <a:pt x="20558" y="8405"/>
                    <a:pt x="19598" y="13959"/>
                    <a:pt x="19358" y="17045"/>
                  </a:cubicBezTo>
                  <a:cubicBezTo>
                    <a:pt x="19118" y="20131"/>
                    <a:pt x="19598" y="20748"/>
                    <a:pt x="20078" y="213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6931077" y="3344495"/>
              <a:ext cx="95791" cy="43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524" fill="norm" stroke="1" extrusionOk="0">
                  <a:moveTo>
                    <a:pt x="19722" y="0"/>
                  </a:moveTo>
                  <a:cubicBezTo>
                    <a:pt x="15965" y="2541"/>
                    <a:pt x="12209" y="5082"/>
                    <a:pt x="10096" y="8312"/>
                  </a:cubicBezTo>
                  <a:cubicBezTo>
                    <a:pt x="7983" y="11541"/>
                    <a:pt x="7513" y="15459"/>
                    <a:pt x="6809" y="17735"/>
                  </a:cubicBezTo>
                  <a:cubicBezTo>
                    <a:pt x="6104" y="20012"/>
                    <a:pt x="5165" y="20647"/>
                    <a:pt x="4696" y="20700"/>
                  </a:cubicBezTo>
                  <a:cubicBezTo>
                    <a:pt x="4226" y="20753"/>
                    <a:pt x="4226" y="20224"/>
                    <a:pt x="4930" y="19112"/>
                  </a:cubicBezTo>
                  <a:cubicBezTo>
                    <a:pt x="5635" y="18000"/>
                    <a:pt x="7043" y="16306"/>
                    <a:pt x="8452" y="15088"/>
                  </a:cubicBezTo>
                  <a:cubicBezTo>
                    <a:pt x="9861" y="13871"/>
                    <a:pt x="11270" y="13129"/>
                    <a:pt x="12678" y="12971"/>
                  </a:cubicBezTo>
                  <a:cubicBezTo>
                    <a:pt x="14087" y="12812"/>
                    <a:pt x="15496" y="13235"/>
                    <a:pt x="17139" y="14294"/>
                  </a:cubicBezTo>
                  <a:cubicBezTo>
                    <a:pt x="18783" y="15353"/>
                    <a:pt x="20661" y="17047"/>
                    <a:pt x="21130" y="18159"/>
                  </a:cubicBezTo>
                  <a:cubicBezTo>
                    <a:pt x="21600" y="19271"/>
                    <a:pt x="20661" y="19800"/>
                    <a:pt x="18783" y="20276"/>
                  </a:cubicBezTo>
                  <a:cubicBezTo>
                    <a:pt x="16904" y="20753"/>
                    <a:pt x="14087" y="21176"/>
                    <a:pt x="11504" y="21388"/>
                  </a:cubicBezTo>
                  <a:cubicBezTo>
                    <a:pt x="8922" y="21600"/>
                    <a:pt x="6574" y="21600"/>
                    <a:pt x="4696" y="21124"/>
                  </a:cubicBezTo>
                  <a:cubicBezTo>
                    <a:pt x="2817" y="20647"/>
                    <a:pt x="1409" y="19694"/>
                    <a:pt x="0" y="18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7058077" y="3646665"/>
              <a:ext cx="49580" cy="116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0934" fill="norm" stroke="1" extrusionOk="0">
                  <a:moveTo>
                    <a:pt x="0" y="1608"/>
                  </a:moveTo>
                  <a:cubicBezTo>
                    <a:pt x="7200" y="471"/>
                    <a:pt x="14400" y="-666"/>
                    <a:pt x="18000" y="471"/>
                  </a:cubicBezTo>
                  <a:cubicBezTo>
                    <a:pt x="21600" y="1608"/>
                    <a:pt x="21600" y="5018"/>
                    <a:pt x="20250" y="8808"/>
                  </a:cubicBezTo>
                  <a:cubicBezTo>
                    <a:pt x="18900" y="12597"/>
                    <a:pt x="16200" y="16766"/>
                    <a:pt x="13500" y="209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7127927" y="3563077"/>
              <a:ext cx="44451" cy="4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1029" y="4868"/>
                    <a:pt x="2057" y="-1303"/>
                    <a:pt x="5657" y="240"/>
                  </a:cubicBezTo>
                  <a:cubicBezTo>
                    <a:pt x="9257" y="1783"/>
                    <a:pt x="15429" y="11040"/>
                    <a:pt x="21600" y="20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7113111" y="3624838"/>
              <a:ext cx="211667" cy="13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47" fill="norm" stroke="1" extrusionOk="0">
                  <a:moveTo>
                    <a:pt x="13687" y="7047"/>
                  </a:moveTo>
                  <a:cubicBezTo>
                    <a:pt x="14115" y="5333"/>
                    <a:pt x="14542" y="3618"/>
                    <a:pt x="14329" y="2247"/>
                  </a:cubicBezTo>
                  <a:cubicBezTo>
                    <a:pt x="14115" y="876"/>
                    <a:pt x="13259" y="-153"/>
                    <a:pt x="11548" y="18"/>
                  </a:cubicBezTo>
                  <a:cubicBezTo>
                    <a:pt x="9837" y="190"/>
                    <a:pt x="7271" y="1561"/>
                    <a:pt x="5239" y="3618"/>
                  </a:cubicBezTo>
                  <a:cubicBezTo>
                    <a:pt x="3208" y="5676"/>
                    <a:pt x="1711" y="8418"/>
                    <a:pt x="855" y="10647"/>
                  </a:cubicBezTo>
                  <a:cubicBezTo>
                    <a:pt x="0" y="12876"/>
                    <a:pt x="-214" y="14590"/>
                    <a:pt x="214" y="15790"/>
                  </a:cubicBezTo>
                  <a:cubicBezTo>
                    <a:pt x="641" y="16990"/>
                    <a:pt x="1711" y="17676"/>
                    <a:pt x="4170" y="17161"/>
                  </a:cubicBezTo>
                  <a:cubicBezTo>
                    <a:pt x="6630" y="16647"/>
                    <a:pt x="10479" y="14933"/>
                    <a:pt x="12938" y="13733"/>
                  </a:cubicBezTo>
                  <a:cubicBezTo>
                    <a:pt x="15398" y="12533"/>
                    <a:pt x="16467" y="11847"/>
                    <a:pt x="16895" y="12533"/>
                  </a:cubicBezTo>
                  <a:cubicBezTo>
                    <a:pt x="17323" y="13218"/>
                    <a:pt x="17109" y="15276"/>
                    <a:pt x="17323" y="16990"/>
                  </a:cubicBezTo>
                  <a:cubicBezTo>
                    <a:pt x="17536" y="18704"/>
                    <a:pt x="18178" y="20076"/>
                    <a:pt x="18927" y="20761"/>
                  </a:cubicBezTo>
                  <a:cubicBezTo>
                    <a:pt x="19675" y="21447"/>
                    <a:pt x="20531" y="21447"/>
                    <a:pt x="21386" y="214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7354084" y="3618635"/>
              <a:ext cx="110394" cy="176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68" fill="norm" stroke="1" extrusionOk="0">
                  <a:moveTo>
                    <a:pt x="21255" y="4497"/>
                  </a:moveTo>
                  <a:cubicBezTo>
                    <a:pt x="17587" y="2954"/>
                    <a:pt x="13919" y="1411"/>
                    <a:pt x="10863" y="639"/>
                  </a:cubicBezTo>
                  <a:cubicBezTo>
                    <a:pt x="7806" y="-132"/>
                    <a:pt x="5361" y="-132"/>
                    <a:pt x="3323" y="254"/>
                  </a:cubicBezTo>
                  <a:cubicBezTo>
                    <a:pt x="1285" y="639"/>
                    <a:pt x="-345" y="1411"/>
                    <a:pt x="63" y="2825"/>
                  </a:cubicBezTo>
                  <a:cubicBezTo>
                    <a:pt x="470" y="4239"/>
                    <a:pt x="2915" y="6297"/>
                    <a:pt x="6583" y="8611"/>
                  </a:cubicBezTo>
                  <a:cubicBezTo>
                    <a:pt x="10251" y="10925"/>
                    <a:pt x="15142" y="13497"/>
                    <a:pt x="17383" y="15425"/>
                  </a:cubicBezTo>
                  <a:cubicBezTo>
                    <a:pt x="19625" y="17354"/>
                    <a:pt x="19217" y="18639"/>
                    <a:pt x="17587" y="19668"/>
                  </a:cubicBezTo>
                  <a:cubicBezTo>
                    <a:pt x="15957" y="20697"/>
                    <a:pt x="13104" y="21468"/>
                    <a:pt x="10863" y="21468"/>
                  </a:cubicBezTo>
                  <a:cubicBezTo>
                    <a:pt x="8621" y="21468"/>
                    <a:pt x="6991" y="20697"/>
                    <a:pt x="5361" y="199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7496227" y="3656735"/>
              <a:ext cx="260351" cy="11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2" fill="norm" stroke="1" extrusionOk="0">
                  <a:moveTo>
                    <a:pt x="0" y="10215"/>
                  </a:moveTo>
                  <a:cubicBezTo>
                    <a:pt x="1756" y="9058"/>
                    <a:pt x="3512" y="7901"/>
                    <a:pt x="4917" y="6165"/>
                  </a:cubicBezTo>
                  <a:cubicBezTo>
                    <a:pt x="6322" y="4430"/>
                    <a:pt x="7376" y="2115"/>
                    <a:pt x="7376" y="958"/>
                  </a:cubicBezTo>
                  <a:cubicBezTo>
                    <a:pt x="7376" y="-199"/>
                    <a:pt x="6322" y="-199"/>
                    <a:pt x="5356" y="380"/>
                  </a:cubicBezTo>
                  <a:cubicBezTo>
                    <a:pt x="4390" y="958"/>
                    <a:pt x="3512" y="2115"/>
                    <a:pt x="2810" y="3658"/>
                  </a:cubicBezTo>
                  <a:cubicBezTo>
                    <a:pt x="2107" y="5201"/>
                    <a:pt x="1580" y="7130"/>
                    <a:pt x="1405" y="9058"/>
                  </a:cubicBezTo>
                  <a:cubicBezTo>
                    <a:pt x="1229" y="10987"/>
                    <a:pt x="1405" y="12915"/>
                    <a:pt x="3512" y="15037"/>
                  </a:cubicBezTo>
                  <a:cubicBezTo>
                    <a:pt x="5620" y="17158"/>
                    <a:pt x="9659" y="19472"/>
                    <a:pt x="12995" y="20437"/>
                  </a:cubicBezTo>
                  <a:cubicBezTo>
                    <a:pt x="16332" y="21401"/>
                    <a:pt x="18966" y="21015"/>
                    <a:pt x="21600" y="206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7711588" y="3397992"/>
              <a:ext cx="264291" cy="43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62" fill="norm" stroke="1" extrusionOk="0">
                  <a:moveTo>
                    <a:pt x="11358" y="13641"/>
                  </a:moveTo>
                  <a:cubicBezTo>
                    <a:pt x="8101" y="14684"/>
                    <a:pt x="4843" y="15728"/>
                    <a:pt x="2872" y="16771"/>
                  </a:cubicBezTo>
                  <a:cubicBezTo>
                    <a:pt x="901" y="17815"/>
                    <a:pt x="215" y="18858"/>
                    <a:pt x="43" y="19641"/>
                  </a:cubicBezTo>
                  <a:cubicBezTo>
                    <a:pt x="-128" y="20424"/>
                    <a:pt x="215" y="20945"/>
                    <a:pt x="901" y="21206"/>
                  </a:cubicBezTo>
                  <a:cubicBezTo>
                    <a:pt x="1586" y="21467"/>
                    <a:pt x="2615" y="21467"/>
                    <a:pt x="4758" y="20684"/>
                  </a:cubicBezTo>
                  <a:cubicBezTo>
                    <a:pt x="6901" y="19902"/>
                    <a:pt x="10158" y="18337"/>
                    <a:pt x="13072" y="15884"/>
                  </a:cubicBezTo>
                  <a:cubicBezTo>
                    <a:pt x="15986" y="13432"/>
                    <a:pt x="18558" y="10093"/>
                    <a:pt x="19929" y="7589"/>
                  </a:cubicBezTo>
                  <a:cubicBezTo>
                    <a:pt x="21301" y="5084"/>
                    <a:pt x="21472" y="3415"/>
                    <a:pt x="21386" y="2267"/>
                  </a:cubicBezTo>
                  <a:cubicBezTo>
                    <a:pt x="21301" y="1119"/>
                    <a:pt x="20958" y="493"/>
                    <a:pt x="20358" y="180"/>
                  </a:cubicBezTo>
                  <a:cubicBezTo>
                    <a:pt x="19758" y="-133"/>
                    <a:pt x="18901" y="-133"/>
                    <a:pt x="17186" y="963"/>
                  </a:cubicBezTo>
                  <a:cubicBezTo>
                    <a:pt x="15472" y="2058"/>
                    <a:pt x="12901" y="4250"/>
                    <a:pt x="11529" y="6702"/>
                  </a:cubicBezTo>
                  <a:cubicBezTo>
                    <a:pt x="10158" y="9154"/>
                    <a:pt x="9986" y="11867"/>
                    <a:pt x="11272" y="14163"/>
                  </a:cubicBezTo>
                  <a:cubicBezTo>
                    <a:pt x="12558" y="16458"/>
                    <a:pt x="15301" y="18337"/>
                    <a:pt x="18043" y="202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8362770" y="3543474"/>
              <a:ext cx="240802" cy="38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56" fill="norm" stroke="1" extrusionOk="0">
                  <a:moveTo>
                    <a:pt x="21151" y="2670"/>
                  </a:moveTo>
                  <a:cubicBezTo>
                    <a:pt x="21339" y="1625"/>
                    <a:pt x="21527" y="580"/>
                    <a:pt x="21151" y="173"/>
                  </a:cubicBezTo>
                  <a:cubicBezTo>
                    <a:pt x="20776" y="-233"/>
                    <a:pt x="19837" y="-1"/>
                    <a:pt x="17489" y="1683"/>
                  </a:cubicBezTo>
                  <a:cubicBezTo>
                    <a:pt x="15141" y="3367"/>
                    <a:pt x="11384" y="6502"/>
                    <a:pt x="8285" y="9406"/>
                  </a:cubicBezTo>
                  <a:cubicBezTo>
                    <a:pt x="5186" y="12309"/>
                    <a:pt x="2744" y="14980"/>
                    <a:pt x="1430" y="16606"/>
                  </a:cubicBezTo>
                  <a:cubicBezTo>
                    <a:pt x="115" y="18232"/>
                    <a:pt x="-73" y="18812"/>
                    <a:pt x="21" y="19393"/>
                  </a:cubicBezTo>
                  <a:cubicBezTo>
                    <a:pt x="115" y="19973"/>
                    <a:pt x="490" y="20554"/>
                    <a:pt x="1148" y="20902"/>
                  </a:cubicBezTo>
                  <a:cubicBezTo>
                    <a:pt x="1805" y="21251"/>
                    <a:pt x="2744" y="21367"/>
                    <a:pt x="4341" y="21135"/>
                  </a:cubicBezTo>
                  <a:cubicBezTo>
                    <a:pt x="5937" y="20902"/>
                    <a:pt x="8191" y="20322"/>
                    <a:pt x="9882" y="19509"/>
                  </a:cubicBezTo>
                  <a:cubicBezTo>
                    <a:pt x="11572" y="18696"/>
                    <a:pt x="12699" y="17651"/>
                    <a:pt x="12981" y="16606"/>
                  </a:cubicBezTo>
                  <a:cubicBezTo>
                    <a:pt x="13263" y="15561"/>
                    <a:pt x="12699" y="14515"/>
                    <a:pt x="11478" y="13644"/>
                  </a:cubicBezTo>
                  <a:cubicBezTo>
                    <a:pt x="10257" y="12773"/>
                    <a:pt x="8379" y="12077"/>
                    <a:pt x="6783" y="11728"/>
                  </a:cubicBezTo>
                  <a:cubicBezTo>
                    <a:pt x="5186" y="11380"/>
                    <a:pt x="3871" y="11380"/>
                    <a:pt x="2932" y="11670"/>
                  </a:cubicBezTo>
                  <a:cubicBezTo>
                    <a:pt x="1993" y="11961"/>
                    <a:pt x="1430" y="12541"/>
                    <a:pt x="1524" y="13064"/>
                  </a:cubicBezTo>
                  <a:cubicBezTo>
                    <a:pt x="1617" y="13586"/>
                    <a:pt x="2369" y="14051"/>
                    <a:pt x="3120" y="14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8579961" y="3810162"/>
              <a:ext cx="154518" cy="1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9" y="21600"/>
                  </a:moveTo>
                  <a:cubicBezTo>
                    <a:pt x="1479" y="16200"/>
                    <a:pt x="0" y="10800"/>
                    <a:pt x="0" y="6750"/>
                  </a:cubicBezTo>
                  <a:cubicBezTo>
                    <a:pt x="0" y="2700"/>
                    <a:pt x="1479" y="0"/>
                    <a:pt x="5326" y="0"/>
                  </a:cubicBezTo>
                  <a:cubicBezTo>
                    <a:pt x="9173" y="0"/>
                    <a:pt x="15386" y="2700"/>
                    <a:pt x="21600" y="5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8815895" y="3700946"/>
              <a:ext cx="115433" cy="227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85" fill="norm" stroke="1" extrusionOk="0">
                  <a:moveTo>
                    <a:pt x="21417" y="3520"/>
                  </a:moveTo>
                  <a:cubicBezTo>
                    <a:pt x="17490" y="2320"/>
                    <a:pt x="13562" y="1120"/>
                    <a:pt x="10617" y="520"/>
                  </a:cubicBezTo>
                  <a:cubicBezTo>
                    <a:pt x="7672" y="-80"/>
                    <a:pt x="5708" y="-80"/>
                    <a:pt x="3744" y="120"/>
                  </a:cubicBezTo>
                  <a:cubicBezTo>
                    <a:pt x="1781" y="320"/>
                    <a:pt x="-183" y="720"/>
                    <a:pt x="13" y="2220"/>
                  </a:cubicBezTo>
                  <a:cubicBezTo>
                    <a:pt x="210" y="3720"/>
                    <a:pt x="2566" y="6320"/>
                    <a:pt x="5708" y="8920"/>
                  </a:cubicBezTo>
                  <a:cubicBezTo>
                    <a:pt x="8850" y="11520"/>
                    <a:pt x="12777" y="14120"/>
                    <a:pt x="14937" y="16020"/>
                  </a:cubicBezTo>
                  <a:cubicBezTo>
                    <a:pt x="17097" y="17920"/>
                    <a:pt x="17490" y="19120"/>
                    <a:pt x="16704" y="19920"/>
                  </a:cubicBezTo>
                  <a:cubicBezTo>
                    <a:pt x="15919" y="20720"/>
                    <a:pt x="13955" y="21120"/>
                    <a:pt x="11992" y="21320"/>
                  </a:cubicBezTo>
                  <a:cubicBezTo>
                    <a:pt x="10028" y="21520"/>
                    <a:pt x="8064" y="21520"/>
                    <a:pt x="6886" y="21420"/>
                  </a:cubicBezTo>
                  <a:cubicBezTo>
                    <a:pt x="5708" y="21320"/>
                    <a:pt x="5315" y="21120"/>
                    <a:pt x="4922" y="209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9039277" y="3814395"/>
              <a:ext cx="127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9058327" y="3695447"/>
              <a:ext cx="57151" cy="8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21155"/>
                  </a:moveTo>
                  <a:cubicBezTo>
                    <a:pt x="800" y="16170"/>
                    <a:pt x="1600" y="11186"/>
                    <a:pt x="2400" y="7309"/>
                  </a:cubicBezTo>
                  <a:cubicBezTo>
                    <a:pt x="3200" y="3432"/>
                    <a:pt x="4000" y="663"/>
                    <a:pt x="7200" y="109"/>
                  </a:cubicBezTo>
                  <a:cubicBezTo>
                    <a:pt x="10400" y="-445"/>
                    <a:pt x="16000" y="1217"/>
                    <a:pt x="21600" y="28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9133176" y="3586867"/>
              <a:ext cx="618778" cy="35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226" fill="norm" stroke="1" extrusionOk="0">
                  <a:moveTo>
                    <a:pt x="4000" y="12821"/>
                  </a:moveTo>
                  <a:cubicBezTo>
                    <a:pt x="3854" y="11936"/>
                    <a:pt x="3707" y="11052"/>
                    <a:pt x="3341" y="10610"/>
                  </a:cubicBezTo>
                  <a:cubicBezTo>
                    <a:pt x="2975" y="10168"/>
                    <a:pt x="2389" y="10168"/>
                    <a:pt x="1767" y="10863"/>
                  </a:cubicBezTo>
                  <a:cubicBezTo>
                    <a:pt x="1145" y="11557"/>
                    <a:pt x="486" y="12947"/>
                    <a:pt x="193" y="14273"/>
                  </a:cubicBezTo>
                  <a:cubicBezTo>
                    <a:pt x="-100" y="15599"/>
                    <a:pt x="-27" y="16863"/>
                    <a:pt x="193" y="17621"/>
                  </a:cubicBezTo>
                  <a:cubicBezTo>
                    <a:pt x="413" y="18378"/>
                    <a:pt x="779" y="18631"/>
                    <a:pt x="1255" y="18442"/>
                  </a:cubicBezTo>
                  <a:cubicBezTo>
                    <a:pt x="1731" y="18252"/>
                    <a:pt x="2316" y="17621"/>
                    <a:pt x="3158" y="15726"/>
                  </a:cubicBezTo>
                  <a:cubicBezTo>
                    <a:pt x="4000" y="13831"/>
                    <a:pt x="5099" y="10673"/>
                    <a:pt x="5721" y="8210"/>
                  </a:cubicBezTo>
                  <a:cubicBezTo>
                    <a:pt x="6343" y="5747"/>
                    <a:pt x="6490" y="3978"/>
                    <a:pt x="6563" y="2652"/>
                  </a:cubicBezTo>
                  <a:cubicBezTo>
                    <a:pt x="6636" y="1326"/>
                    <a:pt x="6636" y="442"/>
                    <a:pt x="6453" y="126"/>
                  </a:cubicBezTo>
                  <a:cubicBezTo>
                    <a:pt x="6270" y="-190"/>
                    <a:pt x="5904" y="63"/>
                    <a:pt x="5538" y="1199"/>
                  </a:cubicBezTo>
                  <a:cubicBezTo>
                    <a:pt x="5172" y="2336"/>
                    <a:pt x="4806" y="4357"/>
                    <a:pt x="4586" y="6631"/>
                  </a:cubicBezTo>
                  <a:cubicBezTo>
                    <a:pt x="4366" y="8905"/>
                    <a:pt x="4293" y="11431"/>
                    <a:pt x="4549" y="13389"/>
                  </a:cubicBezTo>
                  <a:cubicBezTo>
                    <a:pt x="4806" y="15347"/>
                    <a:pt x="5392" y="16736"/>
                    <a:pt x="6124" y="17368"/>
                  </a:cubicBezTo>
                  <a:cubicBezTo>
                    <a:pt x="6856" y="17999"/>
                    <a:pt x="7735" y="17873"/>
                    <a:pt x="8540" y="17178"/>
                  </a:cubicBezTo>
                  <a:cubicBezTo>
                    <a:pt x="9345" y="16484"/>
                    <a:pt x="10078" y="15221"/>
                    <a:pt x="10444" y="14273"/>
                  </a:cubicBezTo>
                  <a:cubicBezTo>
                    <a:pt x="10810" y="13326"/>
                    <a:pt x="10810" y="12694"/>
                    <a:pt x="10627" y="12315"/>
                  </a:cubicBezTo>
                  <a:cubicBezTo>
                    <a:pt x="10444" y="11936"/>
                    <a:pt x="10078" y="11810"/>
                    <a:pt x="9675" y="11747"/>
                  </a:cubicBezTo>
                  <a:cubicBezTo>
                    <a:pt x="9272" y="11684"/>
                    <a:pt x="8833" y="11684"/>
                    <a:pt x="8540" y="11999"/>
                  </a:cubicBezTo>
                  <a:cubicBezTo>
                    <a:pt x="8247" y="12315"/>
                    <a:pt x="8101" y="12947"/>
                    <a:pt x="8211" y="14273"/>
                  </a:cubicBezTo>
                  <a:cubicBezTo>
                    <a:pt x="8320" y="15599"/>
                    <a:pt x="8686" y="17621"/>
                    <a:pt x="9382" y="18821"/>
                  </a:cubicBezTo>
                  <a:cubicBezTo>
                    <a:pt x="10078" y="20021"/>
                    <a:pt x="11103" y="20399"/>
                    <a:pt x="12238" y="20147"/>
                  </a:cubicBezTo>
                  <a:cubicBezTo>
                    <a:pt x="13373" y="19894"/>
                    <a:pt x="14617" y="19010"/>
                    <a:pt x="15386" y="18315"/>
                  </a:cubicBezTo>
                  <a:cubicBezTo>
                    <a:pt x="16155" y="17621"/>
                    <a:pt x="16448" y="17115"/>
                    <a:pt x="16594" y="16547"/>
                  </a:cubicBezTo>
                  <a:cubicBezTo>
                    <a:pt x="16741" y="15978"/>
                    <a:pt x="16741" y="15347"/>
                    <a:pt x="16484" y="15094"/>
                  </a:cubicBezTo>
                  <a:cubicBezTo>
                    <a:pt x="16228" y="14842"/>
                    <a:pt x="15716" y="14968"/>
                    <a:pt x="15313" y="15284"/>
                  </a:cubicBezTo>
                  <a:cubicBezTo>
                    <a:pt x="14910" y="15599"/>
                    <a:pt x="14617" y="16105"/>
                    <a:pt x="14434" y="16673"/>
                  </a:cubicBezTo>
                  <a:cubicBezTo>
                    <a:pt x="14251" y="17242"/>
                    <a:pt x="14178" y="17873"/>
                    <a:pt x="14141" y="18631"/>
                  </a:cubicBezTo>
                  <a:cubicBezTo>
                    <a:pt x="14105" y="19389"/>
                    <a:pt x="14105" y="20273"/>
                    <a:pt x="14288" y="20778"/>
                  </a:cubicBezTo>
                  <a:cubicBezTo>
                    <a:pt x="14471" y="21284"/>
                    <a:pt x="14837" y="21410"/>
                    <a:pt x="15459" y="20905"/>
                  </a:cubicBezTo>
                  <a:cubicBezTo>
                    <a:pt x="16082" y="20399"/>
                    <a:pt x="16960" y="19263"/>
                    <a:pt x="17985" y="16736"/>
                  </a:cubicBezTo>
                  <a:cubicBezTo>
                    <a:pt x="19011" y="14210"/>
                    <a:pt x="20182" y="10294"/>
                    <a:pt x="20804" y="7452"/>
                  </a:cubicBezTo>
                  <a:cubicBezTo>
                    <a:pt x="21427" y="4610"/>
                    <a:pt x="21500" y="2842"/>
                    <a:pt x="21317" y="1894"/>
                  </a:cubicBezTo>
                  <a:cubicBezTo>
                    <a:pt x="21134" y="947"/>
                    <a:pt x="20695" y="821"/>
                    <a:pt x="19999" y="1642"/>
                  </a:cubicBezTo>
                  <a:cubicBezTo>
                    <a:pt x="19303" y="2463"/>
                    <a:pt x="18352" y="4231"/>
                    <a:pt x="17766" y="6884"/>
                  </a:cubicBezTo>
                  <a:cubicBezTo>
                    <a:pt x="17180" y="9536"/>
                    <a:pt x="16960" y="13073"/>
                    <a:pt x="17070" y="15473"/>
                  </a:cubicBezTo>
                  <a:cubicBezTo>
                    <a:pt x="17180" y="17873"/>
                    <a:pt x="17619" y="19136"/>
                    <a:pt x="18059" y="203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10222647" y="3622219"/>
              <a:ext cx="264431" cy="43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283" fill="norm" stroke="1" extrusionOk="0">
                  <a:moveTo>
                    <a:pt x="13702" y="15202"/>
                  </a:moveTo>
                  <a:cubicBezTo>
                    <a:pt x="14045" y="14687"/>
                    <a:pt x="14387" y="14173"/>
                    <a:pt x="14559" y="13659"/>
                  </a:cubicBezTo>
                  <a:cubicBezTo>
                    <a:pt x="14730" y="13145"/>
                    <a:pt x="14730" y="12630"/>
                    <a:pt x="13787" y="12270"/>
                  </a:cubicBezTo>
                  <a:cubicBezTo>
                    <a:pt x="12845" y="11910"/>
                    <a:pt x="10959" y="11705"/>
                    <a:pt x="8473" y="12785"/>
                  </a:cubicBezTo>
                  <a:cubicBezTo>
                    <a:pt x="5987" y="13865"/>
                    <a:pt x="2902" y="16230"/>
                    <a:pt x="1359" y="17825"/>
                  </a:cubicBezTo>
                  <a:cubicBezTo>
                    <a:pt x="-184" y="19419"/>
                    <a:pt x="-184" y="20242"/>
                    <a:pt x="245" y="20756"/>
                  </a:cubicBezTo>
                  <a:cubicBezTo>
                    <a:pt x="673" y="21270"/>
                    <a:pt x="1530" y="21476"/>
                    <a:pt x="3330" y="21065"/>
                  </a:cubicBezTo>
                  <a:cubicBezTo>
                    <a:pt x="5130" y="20653"/>
                    <a:pt x="7873" y="19625"/>
                    <a:pt x="10530" y="17722"/>
                  </a:cubicBezTo>
                  <a:cubicBezTo>
                    <a:pt x="13187" y="15819"/>
                    <a:pt x="15759" y="13042"/>
                    <a:pt x="17559" y="10213"/>
                  </a:cubicBezTo>
                  <a:cubicBezTo>
                    <a:pt x="19359" y="7385"/>
                    <a:pt x="20387" y="4505"/>
                    <a:pt x="20816" y="2705"/>
                  </a:cubicBezTo>
                  <a:cubicBezTo>
                    <a:pt x="21245" y="905"/>
                    <a:pt x="21073" y="185"/>
                    <a:pt x="20730" y="30"/>
                  </a:cubicBezTo>
                  <a:cubicBezTo>
                    <a:pt x="20387" y="-124"/>
                    <a:pt x="19873" y="287"/>
                    <a:pt x="19273" y="1933"/>
                  </a:cubicBezTo>
                  <a:cubicBezTo>
                    <a:pt x="18673" y="3579"/>
                    <a:pt x="17987" y="6459"/>
                    <a:pt x="17902" y="9082"/>
                  </a:cubicBezTo>
                  <a:cubicBezTo>
                    <a:pt x="17816" y="11705"/>
                    <a:pt x="18330" y="14070"/>
                    <a:pt x="19016" y="15459"/>
                  </a:cubicBezTo>
                  <a:cubicBezTo>
                    <a:pt x="19702" y="16847"/>
                    <a:pt x="20559" y="17259"/>
                    <a:pt x="21416" y="176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10563277" y="3928695"/>
              <a:ext cx="190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10633127" y="3820745"/>
              <a:ext cx="63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10673739" y="3897942"/>
              <a:ext cx="200689" cy="138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46" fill="norm" stroke="1" extrusionOk="0">
                  <a:moveTo>
                    <a:pt x="17592" y="3773"/>
                  </a:moveTo>
                  <a:cubicBezTo>
                    <a:pt x="15829" y="1810"/>
                    <a:pt x="14065" y="-154"/>
                    <a:pt x="11090" y="10"/>
                  </a:cubicBezTo>
                  <a:cubicBezTo>
                    <a:pt x="8114" y="173"/>
                    <a:pt x="3927" y="2464"/>
                    <a:pt x="1722" y="4428"/>
                  </a:cubicBezTo>
                  <a:cubicBezTo>
                    <a:pt x="-482" y="6391"/>
                    <a:pt x="-702" y="8028"/>
                    <a:pt x="1833" y="10482"/>
                  </a:cubicBezTo>
                  <a:cubicBezTo>
                    <a:pt x="4367" y="12937"/>
                    <a:pt x="9657" y="16210"/>
                    <a:pt x="13294" y="18173"/>
                  </a:cubicBezTo>
                  <a:cubicBezTo>
                    <a:pt x="16931" y="20137"/>
                    <a:pt x="18914" y="20791"/>
                    <a:pt x="20898" y="214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10898086" y="3899282"/>
              <a:ext cx="135092" cy="15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82" fill="norm" stroke="1" extrusionOk="0">
                  <a:moveTo>
                    <a:pt x="2267" y="14370"/>
                  </a:moveTo>
                  <a:cubicBezTo>
                    <a:pt x="938" y="13506"/>
                    <a:pt x="-391" y="12642"/>
                    <a:pt x="107" y="11634"/>
                  </a:cubicBezTo>
                  <a:cubicBezTo>
                    <a:pt x="606" y="10626"/>
                    <a:pt x="2932" y="9474"/>
                    <a:pt x="6089" y="8322"/>
                  </a:cubicBezTo>
                  <a:cubicBezTo>
                    <a:pt x="9246" y="7170"/>
                    <a:pt x="13234" y="6018"/>
                    <a:pt x="16058" y="4866"/>
                  </a:cubicBezTo>
                  <a:cubicBezTo>
                    <a:pt x="18883" y="3714"/>
                    <a:pt x="20544" y="2562"/>
                    <a:pt x="20711" y="1554"/>
                  </a:cubicBezTo>
                  <a:cubicBezTo>
                    <a:pt x="20877" y="546"/>
                    <a:pt x="19547" y="-318"/>
                    <a:pt x="16224" y="114"/>
                  </a:cubicBezTo>
                  <a:cubicBezTo>
                    <a:pt x="12901" y="546"/>
                    <a:pt x="7584" y="2274"/>
                    <a:pt x="4261" y="4866"/>
                  </a:cubicBezTo>
                  <a:cubicBezTo>
                    <a:pt x="938" y="7458"/>
                    <a:pt x="-391" y="10914"/>
                    <a:pt x="440" y="13506"/>
                  </a:cubicBezTo>
                  <a:cubicBezTo>
                    <a:pt x="1271" y="16098"/>
                    <a:pt x="4261" y="17826"/>
                    <a:pt x="8083" y="18978"/>
                  </a:cubicBezTo>
                  <a:cubicBezTo>
                    <a:pt x="11904" y="20130"/>
                    <a:pt x="16557" y="20706"/>
                    <a:pt x="21209" y="212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11058577" y="4106495"/>
              <a:ext cx="1079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8205311" y="4089401"/>
              <a:ext cx="211802" cy="32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39" fill="norm" stroke="1" extrusionOk="0">
                  <a:moveTo>
                    <a:pt x="1497" y="9248"/>
                  </a:moveTo>
                  <a:cubicBezTo>
                    <a:pt x="1925" y="12780"/>
                    <a:pt x="2352" y="16312"/>
                    <a:pt x="2459" y="18418"/>
                  </a:cubicBezTo>
                  <a:cubicBezTo>
                    <a:pt x="2566" y="20524"/>
                    <a:pt x="2352" y="21203"/>
                    <a:pt x="2139" y="21135"/>
                  </a:cubicBezTo>
                  <a:cubicBezTo>
                    <a:pt x="1925" y="21067"/>
                    <a:pt x="1711" y="20252"/>
                    <a:pt x="2139" y="17467"/>
                  </a:cubicBezTo>
                  <a:cubicBezTo>
                    <a:pt x="2566" y="14682"/>
                    <a:pt x="3636" y="9928"/>
                    <a:pt x="5133" y="6667"/>
                  </a:cubicBezTo>
                  <a:cubicBezTo>
                    <a:pt x="6630" y="3407"/>
                    <a:pt x="8554" y="1641"/>
                    <a:pt x="10586" y="690"/>
                  </a:cubicBezTo>
                  <a:cubicBezTo>
                    <a:pt x="12618" y="-261"/>
                    <a:pt x="14756" y="-397"/>
                    <a:pt x="17002" y="1369"/>
                  </a:cubicBezTo>
                  <a:cubicBezTo>
                    <a:pt x="19248" y="3135"/>
                    <a:pt x="21600" y="6803"/>
                    <a:pt x="21386" y="9656"/>
                  </a:cubicBezTo>
                  <a:cubicBezTo>
                    <a:pt x="21172" y="12509"/>
                    <a:pt x="18392" y="14546"/>
                    <a:pt x="14756" y="16041"/>
                  </a:cubicBezTo>
                  <a:cubicBezTo>
                    <a:pt x="11121" y="17535"/>
                    <a:pt x="6630" y="18486"/>
                    <a:pt x="3850" y="18961"/>
                  </a:cubicBezTo>
                  <a:cubicBezTo>
                    <a:pt x="1069" y="19437"/>
                    <a:pt x="0" y="19437"/>
                    <a:pt x="0" y="19437"/>
                  </a:cubicBezTo>
                  <a:cubicBezTo>
                    <a:pt x="0" y="19437"/>
                    <a:pt x="1069" y="19437"/>
                    <a:pt x="2246" y="19573"/>
                  </a:cubicBezTo>
                  <a:cubicBezTo>
                    <a:pt x="3422" y="19709"/>
                    <a:pt x="4705" y="19980"/>
                    <a:pt x="5988" y="202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8448727" y="4398595"/>
              <a:ext cx="381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8808525" y="4186558"/>
              <a:ext cx="214967" cy="40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508" fill="norm" stroke="1" extrusionOk="0">
                  <a:moveTo>
                    <a:pt x="18903" y="13826"/>
                  </a:moveTo>
                  <a:cubicBezTo>
                    <a:pt x="17242" y="13157"/>
                    <a:pt x="15580" y="12489"/>
                    <a:pt x="14334" y="10986"/>
                  </a:cubicBezTo>
                  <a:cubicBezTo>
                    <a:pt x="13088" y="9483"/>
                    <a:pt x="12257" y="7145"/>
                    <a:pt x="12050" y="5364"/>
                  </a:cubicBezTo>
                  <a:cubicBezTo>
                    <a:pt x="11842" y="3582"/>
                    <a:pt x="12257" y="2357"/>
                    <a:pt x="12880" y="1522"/>
                  </a:cubicBezTo>
                  <a:cubicBezTo>
                    <a:pt x="13503" y="687"/>
                    <a:pt x="14334" y="242"/>
                    <a:pt x="15476" y="75"/>
                  </a:cubicBezTo>
                  <a:cubicBezTo>
                    <a:pt x="16619" y="-92"/>
                    <a:pt x="18073" y="19"/>
                    <a:pt x="19215" y="409"/>
                  </a:cubicBezTo>
                  <a:cubicBezTo>
                    <a:pt x="20357" y="799"/>
                    <a:pt x="21188" y="1467"/>
                    <a:pt x="21084" y="2747"/>
                  </a:cubicBezTo>
                  <a:cubicBezTo>
                    <a:pt x="20980" y="4028"/>
                    <a:pt x="19942" y="5920"/>
                    <a:pt x="17138" y="7813"/>
                  </a:cubicBezTo>
                  <a:cubicBezTo>
                    <a:pt x="14334" y="9706"/>
                    <a:pt x="9765" y="11599"/>
                    <a:pt x="6753" y="12823"/>
                  </a:cubicBezTo>
                  <a:cubicBezTo>
                    <a:pt x="3742" y="14048"/>
                    <a:pt x="2288" y="14605"/>
                    <a:pt x="1250" y="15162"/>
                  </a:cubicBezTo>
                  <a:cubicBezTo>
                    <a:pt x="211" y="15718"/>
                    <a:pt x="-412" y="16275"/>
                    <a:pt x="315" y="16665"/>
                  </a:cubicBezTo>
                  <a:cubicBezTo>
                    <a:pt x="1042" y="17054"/>
                    <a:pt x="3119" y="17277"/>
                    <a:pt x="4676" y="17388"/>
                  </a:cubicBezTo>
                  <a:cubicBezTo>
                    <a:pt x="6234" y="17500"/>
                    <a:pt x="7273" y="17500"/>
                    <a:pt x="8415" y="17277"/>
                  </a:cubicBezTo>
                  <a:cubicBezTo>
                    <a:pt x="9557" y="17054"/>
                    <a:pt x="10803" y="16609"/>
                    <a:pt x="11219" y="16665"/>
                  </a:cubicBezTo>
                  <a:cubicBezTo>
                    <a:pt x="11634" y="16720"/>
                    <a:pt x="11219" y="17277"/>
                    <a:pt x="11011" y="17889"/>
                  </a:cubicBezTo>
                  <a:cubicBezTo>
                    <a:pt x="10803" y="18502"/>
                    <a:pt x="10803" y="19170"/>
                    <a:pt x="11530" y="19782"/>
                  </a:cubicBezTo>
                  <a:cubicBezTo>
                    <a:pt x="12257" y="20395"/>
                    <a:pt x="13711" y="20951"/>
                    <a:pt x="15165" y="215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9382177" y="4270748"/>
              <a:ext cx="205298" cy="31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191" fill="norm" stroke="1" extrusionOk="0">
                  <a:moveTo>
                    <a:pt x="4582" y="2218"/>
                  </a:moveTo>
                  <a:cubicBezTo>
                    <a:pt x="4364" y="5098"/>
                    <a:pt x="4145" y="7978"/>
                    <a:pt x="3818" y="10930"/>
                  </a:cubicBezTo>
                  <a:cubicBezTo>
                    <a:pt x="3491" y="13882"/>
                    <a:pt x="3055" y="16906"/>
                    <a:pt x="2618" y="18778"/>
                  </a:cubicBezTo>
                  <a:cubicBezTo>
                    <a:pt x="2182" y="20650"/>
                    <a:pt x="1745" y="21370"/>
                    <a:pt x="1527" y="21154"/>
                  </a:cubicBezTo>
                  <a:cubicBezTo>
                    <a:pt x="1309" y="20938"/>
                    <a:pt x="1309" y="19786"/>
                    <a:pt x="2073" y="16906"/>
                  </a:cubicBezTo>
                  <a:cubicBezTo>
                    <a:pt x="2836" y="14026"/>
                    <a:pt x="4364" y="9418"/>
                    <a:pt x="5782" y="6322"/>
                  </a:cubicBezTo>
                  <a:cubicBezTo>
                    <a:pt x="7200" y="3226"/>
                    <a:pt x="8509" y="1642"/>
                    <a:pt x="9927" y="778"/>
                  </a:cubicBezTo>
                  <a:cubicBezTo>
                    <a:pt x="11345" y="-86"/>
                    <a:pt x="12873" y="-230"/>
                    <a:pt x="14618" y="346"/>
                  </a:cubicBezTo>
                  <a:cubicBezTo>
                    <a:pt x="16364" y="922"/>
                    <a:pt x="18327" y="2218"/>
                    <a:pt x="19636" y="4306"/>
                  </a:cubicBezTo>
                  <a:cubicBezTo>
                    <a:pt x="20945" y="6394"/>
                    <a:pt x="21600" y="9274"/>
                    <a:pt x="20836" y="11506"/>
                  </a:cubicBezTo>
                  <a:cubicBezTo>
                    <a:pt x="20073" y="13738"/>
                    <a:pt x="17891" y="15322"/>
                    <a:pt x="14509" y="16474"/>
                  </a:cubicBezTo>
                  <a:cubicBezTo>
                    <a:pt x="11127" y="17626"/>
                    <a:pt x="6545" y="18346"/>
                    <a:pt x="3927" y="18994"/>
                  </a:cubicBezTo>
                  <a:cubicBezTo>
                    <a:pt x="1309" y="19642"/>
                    <a:pt x="655" y="20218"/>
                    <a:pt x="0" y="207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9566327" y="4570988"/>
              <a:ext cx="190501" cy="16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5766"/>
                  </a:moveTo>
                  <a:cubicBezTo>
                    <a:pt x="240" y="4363"/>
                    <a:pt x="480" y="2961"/>
                    <a:pt x="1560" y="1839"/>
                  </a:cubicBezTo>
                  <a:cubicBezTo>
                    <a:pt x="2640" y="717"/>
                    <a:pt x="4560" y="-125"/>
                    <a:pt x="5880" y="15"/>
                  </a:cubicBezTo>
                  <a:cubicBezTo>
                    <a:pt x="7200" y="156"/>
                    <a:pt x="7920" y="1278"/>
                    <a:pt x="7680" y="3943"/>
                  </a:cubicBezTo>
                  <a:cubicBezTo>
                    <a:pt x="7440" y="6607"/>
                    <a:pt x="6240" y="10815"/>
                    <a:pt x="5280" y="13480"/>
                  </a:cubicBezTo>
                  <a:cubicBezTo>
                    <a:pt x="4320" y="16145"/>
                    <a:pt x="3600" y="17267"/>
                    <a:pt x="2640" y="18389"/>
                  </a:cubicBezTo>
                  <a:cubicBezTo>
                    <a:pt x="1680" y="19511"/>
                    <a:pt x="480" y="20633"/>
                    <a:pt x="600" y="21054"/>
                  </a:cubicBezTo>
                  <a:cubicBezTo>
                    <a:pt x="720" y="21475"/>
                    <a:pt x="2160" y="21194"/>
                    <a:pt x="5880" y="20493"/>
                  </a:cubicBezTo>
                  <a:cubicBezTo>
                    <a:pt x="9600" y="19792"/>
                    <a:pt x="15600" y="18670"/>
                    <a:pt x="21600" y="175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9902877" y="4614495"/>
              <a:ext cx="25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477275" y="4756011"/>
              <a:ext cx="262553" cy="38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12" fill="norm" stroke="1" extrusionOk="0">
                  <a:moveTo>
                    <a:pt x="698" y="3773"/>
                  </a:moveTo>
                  <a:cubicBezTo>
                    <a:pt x="3981" y="4125"/>
                    <a:pt x="7264" y="4477"/>
                    <a:pt x="10116" y="4301"/>
                  </a:cubicBezTo>
                  <a:cubicBezTo>
                    <a:pt x="12967" y="4125"/>
                    <a:pt x="15386" y="3421"/>
                    <a:pt x="16941" y="2892"/>
                  </a:cubicBezTo>
                  <a:cubicBezTo>
                    <a:pt x="18496" y="2364"/>
                    <a:pt x="19188" y="2012"/>
                    <a:pt x="19706" y="1542"/>
                  </a:cubicBezTo>
                  <a:cubicBezTo>
                    <a:pt x="20224" y="1073"/>
                    <a:pt x="20570" y="486"/>
                    <a:pt x="20224" y="192"/>
                  </a:cubicBezTo>
                  <a:cubicBezTo>
                    <a:pt x="19879" y="-101"/>
                    <a:pt x="18842" y="-101"/>
                    <a:pt x="16250" y="486"/>
                  </a:cubicBezTo>
                  <a:cubicBezTo>
                    <a:pt x="13658" y="1073"/>
                    <a:pt x="9511" y="2247"/>
                    <a:pt x="7092" y="3069"/>
                  </a:cubicBezTo>
                  <a:cubicBezTo>
                    <a:pt x="4672" y="3890"/>
                    <a:pt x="3981" y="4360"/>
                    <a:pt x="3636" y="4947"/>
                  </a:cubicBezTo>
                  <a:cubicBezTo>
                    <a:pt x="3290" y="5534"/>
                    <a:pt x="3290" y="6238"/>
                    <a:pt x="3722" y="6708"/>
                  </a:cubicBezTo>
                  <a:cubicBezTo>
                    <a:pt x="4154" y="7177"/>
                    <a:pt x="5018" y="7412"/>
                    <a:pt x="6573" y="7647"/>
                  </a:cubicBezTo>
                  <a:cubicBezTo>
                    <a:pt x="8128" y="7882"/>
                    <a:pt x="10375" y="8116"/>
                    <a:pt x="12016" y="8292"/>
                  </a:cubicBezTo>
                  <a:cubicBezTo>
                    <a:pt x="13658" y="8469"/>
                    <a:pt x="14695" y="8586"/>
                    <a:pt x="15300" y="8938"/>
                  </a:cubicBezTo>
                  <a:cubicBezTo>
                    <a:pt x="15904" y="9290"/>
                    <a:pt x="16077" y="9877"/>
                    <a:pt x="15472" y="10523"/>
                  </a:cubicBezTo>
                  <a:cubicBezTo>
                    <a:pt x="14868" y="11169"/>
                    <a:pt x="13485" y="11873"/>
                    <a:pt x="11239" y="13047"/>
                  </a:cubicBezTo>
                  <a:cubicBezTo>
                    <a:pt x="8992" y="14221"/>
                    <a:pt x="5882" y="15864"/>
                    <a:pt x="3895" y="16979"/>
                  </a:cubicBezTo>
                  <a:cubicBezTo>
                    <a:pt x="1908" y="18095"/>
                    <a:pt x="1044" y="18682"/>
                    <a:pt x="525" y="19269"/>
                  </a:cubicBezTo>
                  <a:cubicBezTo>
                    <a:pt x="7" y="19856"/>
                    <a:pt x="-166" y="20442"/>
                    <a:pt x="180" y="20853"/>
                  </a:cubicBezTo>
                  <a:cubicBezTo>
                    <a:pt x="525" y="21264"/>
                    <a:pt x="1389" y="21499"/>
                    <a:pt x="5018" y="21382"/>
                  </a:cubicBezTo>
                  <a:cubicBezTo>
                    <a:pt x="8647" y="21264"/>
                    <a:pt x="15040" y="20795"/>
                    <a:pt x="21434" y="203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801211" y="4988871"/>
              <a:ext cx="370417" cy="20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1234" y="1972"/>
                  </a:moveTo>
                  <a:cubicBezTo>
                    <a:pt x="617" y="1324"/>
                    <a:pt x="0" y="676"/>
                    <a:pt x="0" y="352"/>
                  </a:cubicBezTo>
                  <a:cubicBezTo>
                    <a:pt x="0" y="28"/>
                    <a:pt x="617" y="28"/>
                    <a:pt x="1666" y="1000"/>
                  </a:cubicBezTo>
                  <a:cubicBezTo>
                    <a:pt x="2715" y="1972"/>
                    <a:pt x="4197" y="3916"/>
                    <a:pt x="4814" y="7156"/>
                  </a:cubicBezTo>
                  <a:cubicBezTo>
                    <a:pt x="5431" y="10396"/>
                    <a:pt x="5184" y="14932"/>
                    <a:pt x="4752" y="17524"/>
                  </a:cubicBezTo>
                  <a:cubicBezTo>
                    <a:pt x="4320" y="20116"/>
                    <a:pt x="3703" y="20764"/>
                    <a:pt x="3024" y="21088"/>
                  </a:cubicBezTo>
                  <a:cubicBezTo>
                    <a:pt x="2345" y="21412"/>
                    <a:pt x="1605" y="21412"/>
                    <a:pt x="1173" y="20872"/>
                  </a:cubicBezTo>
                  <a:cubicBezTo>
                    <a:pt x="741" y="20332"/>
                    <a:pt x="617" y="19252"/>
                    <a:pt x="2037" y="16336"/>
                  </a:cubicBezTo>
                  <a:cubicBezTo>
                    <a:pt x="3456" y="13420"/>
                    <a:pt x="6418" y="8668"/>
                    <a:pt x="8146" y="5968"/>
                  </a:cubicBezTo>
                  <a:cubicBezTo>
                    <a:pt x="9874" y="3268"/>
                    <a:pt x="10368" y="2620"/>
                    <a:pt x="10985" y="1756"/>
                  </a:cubicBezTo>
                  <a:cubicBezTo>
                    <a:pt x="11602" y="892"/>
                    <a:pt x="12343" y="-188"/>
                    <a:pt x="12343" y="28"/>
                  </a:cubicBezTo>
                  <a:cubicBezTo>
                    <a:pt x="12343" y="244"/>
                    <a:pt x="11602" y="1756"/>
                    <a:pt x="10923" y="3916"/>
                  </a:cubicBezTo>
                  <a:cubicBezTo>
                    <a:pt x="10245" y="6076"/>
                    <a:pt x="9627" y="8884"/>
                    <a:pt x="9319" y="10828"/>
                  </a:cubicBezTo>
                  <a:cubicBezTo>
                    <a:pt x="9010" y="12772"/>
                    <a:pt x="9010" y="13852"/>
                    <a:pt x="10553" y="14932"/>
                  </a:cubicBezTo>
                  <a:cubicBezTo>
                    <a:pt x="12096" y="16012"/>
                    <a:pt x="15182" y="17092"/>
                    <a:pt x="17280" y="17308"/>
                  </a:cubicBezTo>
                  <a:cubicBezTo>
                    <a:pt x="19378" y="17524"/>
                    <a:pt x="20489" y="16876"/>
                    <a:pt x="21600" y="162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1403900" y="4830395"/>
              <a:ext cx="21728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443"/>
                    <a:pt x="4448" y="8885"/>
                    <a:pt x="1502" y="12485"/>
                  </a:cubicBezTo>
                  <a:cubicBezTo>
                    <a:pt x="-1443" y="16085"/>
                    <a:pt x="521" y="18843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466777" y="5275807"/>
              <a:ext cx="774701" cy="6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21290"/>
                  </a:moveTo>
                  <a:cubicBezTo>
                    <a:pt x="1711" y="16970"/>
                    <a:pt x="3423" y="12650"/>
                    <a:pt x="5370" y="9050"/>
                  </a:cubicBezTo>
                  <a:cubicBezTo>
                    <a:pt x="7318" y="5450"/>
                    <a:pt x="9502" y="2570"/>
                    <a:pt x="11715" y="1130"/>
                  </a:cubicBezTo>
                  <a:cubicBezTo>
                    <a:pt x="13928" y="-310"/>
                    <a:pt x="16170" y="-310"/>
                    <a:pt x="17823" y="770"/>
                  </a:cubicBezTo>
                  <a:cubicBezTo>
                    <a:pt x="19475" y="1850"/>
                    <a:pt x="20538" y="4010"/>
                    <a:pt x="21600" y="61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898577" y="5306645"/>
              <a:ext cx="5016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8" y="16615"/>
                    <a:pt x="6015" y="11631"/>
                    <a:pt x="9342" y="8308"/>
                  </a:cubicBezTo>
                  <a:cubicBezTo>
                    <a:pt x="12668" y="4985"/>
                    <a:pt x="16314" y="3323"/>
                    <a:pt x="18410" y="2215"/>
                  </a:cubicBezTo>
                  <a:cubicBezTo>
                    <a:pt x="20506" y="1108"/>
                    <a:pt x="21053" y="5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1946327" y="5037683"/>
              <a:ext cx="44451" cy="3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21600" y="1358"/>
                  </a:moveTo>
                  <a:cubicBezTo>
                    <a:pt x="16457" y="88"/>
                    <a:pt x="11314" y="-1183"/>
                    <a:pt x="7714" y="1993"/>
                  </a:cubicBezTo>
                  <a:cubicBezTo>
                    <a:pt x="4114" y="5170"/>
                    <a:pt x="2057" y="12793"/>
                    <a:pt x="0" y="204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1914577" y="5224095"/>
              <a:ext cx="127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2663877" y="5052645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829"/>
                    <a:pt x="3600" y="11657"/>
                    <a:pt x="7200" y="15257"/>
                  </a:cubicBezTo>
                  <a:cubicBezTo>
                    <a:pt x="10800" y="18857"/>
                    <a:pt x="16200" y="202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2644827" y="4931995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2748589" y="5006079"/>
              <a:ext cx="123023" cy="22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1" h="21525" fill="norm" stroke="1" extrusionOk="0">
                  <a:moveTo>
                    <a:pt x="14510" y="5143"/>
                  </a:moveTo>
                  <a:cubicBezTo>
                    <a:pt x="14156" y="4114"/>
                    <a:pt x="13802" y="3086"/>
                    <a:pt x="13094" y="2057"/>
                  </a:cubicBezTo>
                  <a:cubicBezTo>
                    <a:pt x="12386" y="1029"/>
                    <a:pt x="11323" y="0"/>
                    <a:pt x="9199" y="0"/>
                  </a:cubicBezTo>
                  <a:cubicBezTo>
                    <a:pt x="7074" y="0"/>
                    <a:pt x="3887" y="1029"/>
                    <a:pt x="1940" y="2057"/>
                  </a:cubicBezTo>
                  <a:cubicBezTo>
                    <a:pt x="-8" y="3086"/>
                    <a:pt x="-716" y="4114"/>
                    <a:pt x="877" y="5863"/>
                  </a:cubicBezTo>
                  <a:cubicBezTo>
                    <a:pt x="2471" y="7611"/>
                    <a:pt x="6366" y="10080"/>
                    <a:pt x="10084" y="12137"/>
                  </a:cubicBezTo>
                  <a:cubicBezTo>
                    <a:pt x="13802" y="14194"/>
                    <a:pt x="17343" y="15840"/>
                    <a:pt x="19114" y="17177"/>
                  </a:cubicBezTo>
                  <a:cubicBezTo>
                    <a:pt x="20884" y="18514"/>
                    <a:pt x="20884" y="19543"/>
                    <a:pt x="19999" y="20263"/>
                  </a:cubicBezTo>
                  <a:cubicBezTo>
                    <a:pt x="19114" y="20983"/>
                    <a:pt x="17343" y="21394"/>
                    <a:pt x="14687" y="21497"/>
                  </a:cubicBezTo>
                  <a:cubicBezTo>
                    <a:pt x="12032" y="21600"/>
                    <a:pt x="8491" y="21394"/>
                    <a:pt x="4950" y="211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3563314" y="4787961"/>
              <a:ext cx="245510" cy="45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68" fill="norm" stroke="1" extrusionOk="0">
                  <a:moveTo>
                    <a:pt x="2372" y="5851"/>
                  </a:moveTo>
                  <a:cubicBezTo>
                    <a:pt x="2554" y="9121"/>
                    <a:pt x="2735" y="12390"/>
                    <a:pt x="2826" y="14570"/>
                  </a:cubicBezTo>
                  <a:cubicBezTo>
                    <a:pt x="2917" y="16750"/>
                    <a:pt x="2917" y="17840"/>
                    <a:pt x="2917" y="18682"/>
                  </a:cubicBezTo>
                  <a:cubicBezTo>
                    <a:pt x="2917" y="19524"/>
                    <a:pt x="2917" y="20119"/>
                    <a:pt x="3098" y="20020"/>
                  </a:cubicBezTo>
                  <a:cubicBezTo>
                    <a:pt x="3280" y="19921"/>
                    <a:pt x="3643" y="19128"/>
                    <a:pt x="3824" y="17345"/>
                  </a:cubicBezTo>
                  <a:cubicBezTo>
                    <a:pt x="4006" y="15561"/>
                    <a:pt x="4006" y="12787"/>
                    <a:pt x="4278" y="9963"/>
                  </a:cubicBezTo>
                  <a:cubicBezTo>
                    <a:pt x="4550" y="7139"/>
                    <a:pt x="5095" y="4266"/>
                    <a:pt x="5639" y="2581"/>
                  </a:cubicBezTo>
                  <a:cubicBezTo>
                    <a:pt x="6184" y="897"/>
                    <a:pt x="6728" y="401"/>
                    <a:pt x="7455" y="154"/>
                  </a:cubicBezTo>
                  <a:cubicBezTo>
                    <a:pt x="8181" y="-94"/>
                    <a:pt x="9088" y="-94"/>
                    <a:pt x="10903" y="550"/>
                  </a:cubicBezTo>
                  <a:cubicBezTo>
                    <a:pt x="12718" y="1194"/>
                    <a:pt x="15441" y="2482"/>
                    <a:pt x="17619" y="4513"/>
                  </a:cubicBezTo>
                  <a:cubicBezTo>
                    <a:pt x="19797" y="6545"/>
                    <a:pt x="21431" y="9319"/>
                    <a:pt x="20977" y="11796"/>
                  </a:cubicBezTo>
                  <a:cubicBezTo>
                    <a:pt x="20523" y="14273"/>
                    <a:pt x="17982" y="16453"/>
                    <a:pt x="14624" y="17989"/>
                  </a:cubicBezTo>
                  <a:cubicBezTo>
                    <a:pt x="11266" y="19524"/>
                    <a:pt x="7092" y="20416"/>
                    <a:pt x="4460" y="20912"/>
                  </a:cubicBezTo>
                  <a:cubicBezTo>
                    <a:pt x="1828" y="21407"/>
                    <a:pt x="739" y="21506"/>
                    <a:pt x="285" y="21456"/>
                  </a:cubicBezTo>
                  <a:cubicBezTo>
                    <a:pt x="-169" y="21407"/>
                    <a:pt x="13" y="21209"/>
                    <a:pt x="194" y="210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3883077" y="5243145"/>
              <a:ext cx="1" cy="1206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4035477" y="5086512"/>
              <a:ext cx="279401" cy="4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5120"/>
                    <a:pt x="3600" y="8640"/>
                    <a:pt x="6955" y="4860"/>
                  </a:cubicBezTo>
                  <a:cubicBezTo>
                    <a:pt x="10309" y="1080"/>
                    <a:pt x="15218" y="0"/>
                    <a:pt x="17918" y="0"/>
                  </a:cubicBezTo>
                  <a:cubicBezTo>
                    <a:pt x="20618" y="0"/>
                    <a:pt x="21109" y="1080"/>
                    <a:pt x="21600" y="21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4181527" y="4963745"/>
              <a:ext cx="3175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478"/>
                    <a:pt x="11520" y="10957"/>
                    <a:pt x="15120" y="14557"/>
                  </a:cubicBezTo>
                  <a:cubicBezTo>
                    <a:pt x="18720" y="18157"/>
                    <a:pt x="20160" y="1987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4405894" y="4844983"/>
              <a:ext cx="205273" cy="385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95" fill="norm" stroke="1" extrusionOk="0">
                  <a:moveTo>
                    <a:pt x="6982" y="7331"/>
                  </a:moveTo>
                  <a:cubicBezTo>
                    <a:pt x="5018" y="10636"/>
                    <a:pt x="3055" y="13941"/>
                    <a:pt x="1964" y="16006"/>
                  </a:cubicBezTo>
                  <a:cubicBezTo>
                    <a:pt x="873" y="18072"/>
                    <a:pt x="655" y="18898"/>
                    <a:pt x="436" y="19665"/>
                  </a:cubicBezTo>
                  <a:cubicBezTo>
                    <a:pt x="218" y="20433"/>
                    <a:pt x="0" y="21141"/>
                    <a:pt x="0" y="20964"/>
                  </a:cubicBezTo>
                  <a:cubicBezTo>
                    <a:pt x="0" y="20787"/>
                    <a:pt x="218" y="19725"/>
                    <a:pt x="764" y="17069"/>
                  </a:cubicBezTo>
                  <a:cubicBezTo>
                    <a:pt x="1309" y="14413"/>
                    <a:pt x="2182" y="10164"/>
                    <a:pt x="3273" y="7331"/>
                  </a:cubicBezTo>
                  <a:cubicBezTo>
                    <a:pt x="4364" y="4498"/>
                    <a:pt x="5673" y="3082"/>
                    <a:pt x="6764" y="2079"/>
                  </a:cubicBezTo>
                  <a:cubicBezTo>
                    <a:pt x="7855" y="1075"/>
                    <a:pt x="8727" y="485"/>
                    <a:pt x="10036" y="190"/>
                  </a:cubicBezTo>
                  <a:cubicBezTo>
                    <a:pt x="11345" y="-105"/>
                    <a:pt x="13091" y="-105"/>
                    <a:pt x="14945" y="544"/>
                  </a:cubicBezTo>
                  <a:cubicBezTo>
                    <a:pt x="16800" y="1193"/>
                    <a:pt x="18764" y="2492"/>
                    <a:pt x="19964" y="4380"/>
                  </a:cubicBezTo>
                  <a:cubicBezTo>
                    <a:pt x="21164" y="6269"/>
                    <a:pt x="21600" y="8747"/>
                    <a:pt x="20618" y="11049"/>
                  </a:cubicBezTo>
                  <a:cubicBezTo>
                    <a:pt x="19636" y="13351"/>
                    <a:pt x="17236" y="15475"/>
                    <a:pt x="13855" y="17187"/>
                  </a:cubicBezTo>
                  <a:cubicBezTo>
                    <a:pt x="10473" y="18898"/>
                    <a:pt x="6109" y="20197"/>
                    <a:pt x="1745" y="214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4594277" y="5183536"/>
              <a:ext cx="177801" cy="160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0" y="6217"/>
                  </a:moveTo>
                  <a:cubicBezTo>
                    <a:pt x="0" y="4253"/>
                    <a:pt x="0" y="2290"/>
                    <a:pt x="771" y="1168"/>
                  </a:cubicBezTo>
                  <a:cubicBezTo>
                    <a:pt x="1543" y="46"/>
                    <a:pt x="3086" y="-235"/>
                    <a:pt x="4371" y="186"/>
                  </a:cubicBezTo>
                  <a:cubicBezTo>
                    <a:pt x="5657" y="607"/>
                    <a:pt x="6686" y="1729"/>
                    <a:pt x="7071" y="4394"/>
                  </a:cubicBezTo>
                  <a:cubicBezTo>
                    <a:pt x="7457" y="7059"/>
                    <a:pt x="7200" y="11266"/>
                    <a:pt x="6171" y="14352"/>
                  </a:cubicBezTo>
                  <a:cubicBezTo>
                    <a:pt x="5143" y="17438"/>
                    <a:pt x="3343" y="19401"/>
                    <a:pt x="3471" y="20383"/>
                  </a:cubicBezTo>
                  <a:cubicBezTo>
                    <a:pt x="3600" y="21365"/>
                    <a:pt x="5657" y="21365"/>
                    <a:pt x="9000" y="21225"/>
                  </a:cubicBezTo>
                  <a:cubicBezTo>
                    <a:pt x="12343" y="21084"/>
                    <a:pt x="16971" y="20804"/>
                    <a:pt x="21600" y="205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5045127" y="5026022"/>
              <a:ext cx="2286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000" y="11040"/>
                    <a:pt x="10000" y="1783"/>
                    <a:pt x="13600" y="240"/>
                  </a:cubicBezTo>
                  <a:cubicBezTo>
                    <a:pt x="17200" y="-1303"/>
                    <a:pt x="19400" y="4868"/>
                    <a:pt x="21600" y="110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5064177" y="5154245"/>
              <a:ext cx="2032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5381677" y="4909923"/>
              <a:ext cx="374651" cy="36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928"/>
                  </a:moveTo>
                  <a:cubicBezTo>
                    <a:pt x="18427" y="553"/>
                    <a:pt x="15254" y="179"/>
                    <a:pt x="12997" y="54"/>
                  </a:cubicBezTo>
                  <a:cubicBezTo>
                    <a:pt x="10739" y="-71"/>
                    <a:pt x="9397" y="54"/>
                    <a:pt x="8420" y="116"/>
                  </a:cubicBezTo>
                  <a:cubicBezTo>
                    <a:pt x="7444" y="179"/>
                    <a:pt x="6834" y="179"/>
                    <a:pt x="6468" y="491"/>
                  </a:cubicBezTo>
                  <a:cubicBezTo>
                    <a:pt x="6102" y="803"/>
                    <a:pt x="5980" y="1427"/>
                    <a:pt x="5919" y="2801"/>
                  </a:cubicBezTo>
                  <a:cubicBezTo>
                    <a:pt x="5858" y="4174"/>
                    <a:pt x="5858" y="6297"/>
                    <a:pt x="5736" y="7670"/>
                  </a:cubicBezTo>
                  <a:cubicBezTo>
                    <a:pt x="5614" y="9043"/>
                    <a:pt x="5369" y="9668"/>
                    <a:pt x="5431" y="10230"/>
                  </a:cubicBezTo>
                  <a:cubicBezTo>
                    <a:pt x="5492" y="10791"/>
                    <a:pt x="5858" y="11291"/>
                    <a:pt x="6346" y="11416"/>
                  </a:cubicBezTo>
                  <a:cubicBezTo>
                    <a:pt x="6834" y="11541"/>
                    <a:pt x="7444" y="11291"/>
                    <a:pt x="8054" y="11041"/>
                  </a:cubicBezTo>
                  <a:cubicBezTo>
                    <a:pt x="8664" y="10791"/>
                    <a:pt x="9275" y="10542"/>
                    <a:pt x="9885" y="10417"/>
                  </a:cubicBezTo>
                  <a:cubicBezTo>
                    <a:pt x="10495" y="10292"/>
                    <a:pt x="11105" y="10292"/>
                    <a:pt x="11898" y="10979"/>
                  </a:cubicBezTo>
                  <a:cubicBezTo>
                    <a:pt x="12692" y="11665"/>
                    <a:pt x="13668" y="13039"/>
                    <a:pt x="14217" y="14537"/>
                  </a:cubicBezTo>
                  <a:cubicBezTo>
                    <a:pt x="14766" y="16035"/>
                    <a:pt x="14888" y="17658"/>
                    <a:pt x="14217" y="18845"/>
                  </a:cubicBezTo>
                  <a:cubicBezTo>
                    <a:pt x="13546" y="20031"/>
                    <a:pt x="12081" y="20780"/>
                    <a:pt x="10251" y="21154"/>
                  </a:cubicBezTo>
                  <a:cubicBezTo>
                    <a:pt x="8420" y="21529"/>
                    <a:pt x="6224" y="21529"/>
                    <a:pt x="4454" y="21092"/>
                  </a:cubicBezTo>
                  <a:cubicBezTo>
                    <a:pt x="2685" y="20655"/>
                    <a:pt x="1342" y="19781"/>
                    <a:pt x="0" y="189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6658027" y="4874845"/>
              <a:ext cx="4445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2200"/>
                    <a:pt x="17486" y="4400"/>
                    <a:pt x="15943" y="7050"/>
                  </a:cubicBezTo>
                  <a:cubicBezTo>
                    <a:pt x="14400" y="9700"/>
                    <a:pt x="13371" y="12800"/>
                    <a:pt x="10800" y="15300"/>
                  </a:cubicBezTo>
                  <a:cubicBezTo>
                    <a:pt x="8229" y="17800"/>
                    <a:pt x="4114" y="197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6296612" y="5314271"/>
              <a:ext cx="691616" cy="55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118" fill="norm" stroke="1" extrusionOk="0">
                  <a:moveTo>
                    <a:pt x="1168" y="9118"/>
                  </a:moveTo>
                  <a:cubicBezTo>
                    <a:pt x="641" y="8318"/>
                    <a:pt x="115" y="7518"/>
                    <a:pt x="16" y="7118"/>
                  </a:cubicBezTo>
                  <a:cubicBezTo>
                    <a:pt x="-83" y="6718"/>
                    <a:pt x="246" y="6718"/>
                    <a:pt x="1596" y="5518"/>
                  </a:cubicBezTo>
                  <a:cubicBezTo>
                    <a:pt x="2946" y="4318"/>
                    <a:pt x="5317" y="1918"/>
                    <a:pt x="7754" y="718"/>
                  </a:cubicBezTo>
                  <a:cubicBezTo>
                    <a:pt x="10190" y="-482"/>
                    <a:pt x="12693" y="-482"/>
                    <a:pt x="14997" y="3118"/>
                  </a:cubicBezTo>
                  <a:cubicBezTo>
                    <a:pt x="17302" y="6718"/>
                    <a:pt x="19410" y="13918"/>
                    <a:pt x="21517" y="211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7585127" y="4882940"/>
              <a:ext cx="272916" cy="527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529" fill="norm" stroke="1" extrusionOk="0">
                  <a:moveTo>
                    <a:pt x="6925" y="9260"/>
                  </a:moveTo>
                  <a:cubicBezTo>
                    <a:pt x="6760" y="8483"/>
                    <a:pt x="6595" y="7705"/>
                    <a:pt x="6513" y="7575"/>
                  </a:cubicBezTo>
                  <a:cubicBezTo>
                    <a:pt x="6431" y="7446"/>
                    <a:pt x="6431" y="7964"/>
                    <a:pt x="6183" y="9779"/>
                  </a:cubicBezTo>
                  <a:cubicBezTo>
                    <a:pt x="5936" y="11593"/>
                    <a:pt x="5441" y="14703"/>
                    <a:pt x="5029" y="16734"/>
                  </a:cubicBezTo>
                  <a:cubicBezTo>
                    <a:pt x="4617" y="18764"/>
                    <a:pt x="4287" y="19715"/>
                    <a:pt x="3957" y="20406"/>
                  </a:cubicBezTo>
                  <a:cubicBezTo>
                    <a:pt x="3627" y="21097"/>
                    <a:pt x="3298" y="21529"/>
                    <a:pt x="3133" y="21529"/>
                  </a:cubicBezTo>
                  <a:cubicBezTo>
                    <a:pt x="2968" y="21529"/>
                    <a:pt x="2968" y="21097"/>
                    <a:pt x="3380" y="19369"/>
                  </a:cubicBezTo>
                  <a:cubicBezTo>
                    <a:pt x="3792" y="17641"/>
                    <a:pt x="4617" y="14617"/>
                    <a:pt x="5853" y="11809"/>
                  </a:cubicBezTo>
                  <a:cubicBezTo>
                    <a:pt x="7090" y="9001"/>
                    <a:pt x="8739" y="6409"/>
                    <a:pt x="9893" y="4638"/>
                  </a:cubicBezTo>
                  <a:cubicBezTo>
                    <a:pt x="11047" y="2867"/>
                    <a:pt x="11707" y="1916"/>
                    <a:pt x="12366" y="1225"/>
                  </a:cubicBezTo>
                  <a:cubicBezTo>
                    <a:pt x="13026" y="534"/>
                    <a:pt x="13685" y="102"/>
                    <a:pt x="14345" y="15"/>
                  </a:cubicBezTo>
                  <a:cubicBezTo>
                    <a:pt x="15005" y="-71"/>
                    <a:pt x="15664" y="188"/>
                    <a:pt x="16901" y="1398"/>
                  </a:cubicBezTo>
                  <a:cubicBezTo>
                    <a:pt x="18137" y="2607"/>
                    <a:pt x="19951" y="4767"/>
                    <a:pt x="20776" y="7187"/>
                  </a:cubicBezTo>
                  <a:cubicBezTo>
                    <a:pt x="21600" y="9606"/>
                    <a:pt x="21435" y="12284"/>
                    <a:pt x="19786" y="14444"/>
                  </a:cubicBezTo>
                  <a:cubicBezTo>
                    <a:pt x="18137" y="16604"/>
                    <a:pt x="15005" y="18246"/>
                    <a:pt x="12284" y="19153"/>
                  </a:cubicBezTo>
                  <a:cubicBezTo>
                    <a:pt x="9563" y="20060"/>
                    <a:pt x="7255" y="20233"/>
                    <a:pt x="5276" y="19931"/>
                  </a:cubicBezTo>
                  <a:cubicBezTo>
                    <a:pt x="3298" y="19628"/>
                    <a:pt x="1649" y="18851"/>
                    <a:pt x="0" y="180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7915327" y="5367628"/>
              <a:ext cx="234951" cy="15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fill="norm" stroke="1" extrusionOk="0">
                  <a:moveTo>
                    <a:pt x="0" y="2974"/>
                  </a:moveTo>
                  <a:cubicBezTo>
                    <a:pt x="778" y="1806"/>
                    <a:pt x="1557" y="639"/>
                    <a:pt x="3016" y="201"/>
                  </a:cubicBezTo>
                  <a:cubicBezTo>
                    <a:pt x="4476" y="-237"/>
                    <a:pt x="6616" y="55"/>
                    <a:pt x="7978" y="931"/>
                  </a:cubicBezTo>
                  <a:cubicBezTo>
                    <a:pt x="9341" y="1806"/>
                    <a:pt x="9924" y="3266"/>
                    <a:pt x="9049" y="6331"/>
                  </a:cubicBezTo>
                  <a:cubicBezTo>
                    <a:pt x="8173" y="9395"/>
                    <a:pt x="5838" y="14066"/>
                    <a:pt x="3989" y="16839"/>
                  </a:cubicBezTo>
                  <a:cubicBezTo>
                    <a:pt x="2141" y="19612"/>
                    <a:pt x="778" y="20487"/>
                    <a:pt x="681" y="20925"/>
                  </a:cubicBezTo>
                  <a:cubicBezTo>
                    <a:pt x="584" y="21363"/>
                    <a:pt x="1751" y="21363"/>
                    <a:pt x="4962" y="20925"/>
                  </a:cubicBezTo>
                  <a:cubicBezTo>
                    <a:pt x="8173" y="20487"/>
                    <a:pt x="13427" y="19612"/>
                    <a:pt x="16541" y="19028"/>
                  </a:cubicBezTo>
                  <a:cubicBezTo>
                    <a:pt x="19654" y="18444"/>
                    <a:pt x="20627" y="18152"/>
                    <a:pt x="21600" y="178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8366177" y="5230445"/>
              <a:ext cx="139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900"/>
                    <a:pt x="7855" y="1800"/>
                    <a:pt x="11455" y="5400"/>
                  </a:cubicBezTo>
                  <a:cubicBezTo>
                    <a:pt x="15055" y="9000"/>
                    <a:pt x="18327" y="153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8326972" y="5338395"/>
              <a:ext cx="229706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3076" y="0"/>
                  </a:moveTo>
                  <a:cubicBezTo>
                    <a:pt x="1490" y="2057"/>
                    <a:pt x="-95" y="4114"/>
                    <a:pt x="4" y="6171"/>
                  </a:cubicBezTo>
                  <a:cubicBezTo>
                    <a:pt x="103" y="8229"/>
                    <a:pt x="1887" y="10286"/>
                    <a:pt x="5751" y="12857"/>
                  </a:cubicBezTo>
                  <a:cubicBezTo>
                    <a:pt x="9615" y="15429"/>
                    <a:pt x="15560" y="18514"/>
                    <a:pt x="2150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8728703" y="5115744"/>
              <a:ext cx="221675" cy="32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291" fill="norm" stroke="1" extrusionOk="0">
                  <a:moveTo>
                    <a:pt x="21341" y="3307"/>
                  </a:moveTo>
                  <a:cubicBezTo>
                    <a:pt x="21137" y="2214"/>
                    <a:pt x="20933" y="1120"/>
                    <a:pt x="20322" y="505"/>
                  </a:cubicBezTo>
                  <a:cubicBezTo>
                    <a:pt x="19711" y="-110"/>
                    <a:pt x="18692" y="-247"/>
                    <a:pt x="16654" y="573"/>
                  </a:cubicBezTo>
                  <a:cubicBezTo>
                    <a:pt x="14616" y="1394"/>
                    <a:pt x="11560" y="3171"/>
                    <a:pt x="8707" y="5563"/>
                  </a:cubicBezTo>
                  <a:cubicBezTo>
                    <a:pt x="5854" y="7956"/>
                    <a:pt x="3205" y="10963"/>
                    <a:pt x="1677" y="13561"/>
                  </a:cubicBezTo>
                  <a:cubicBezTo>
                    <a:pt x="149" y="16158"/>
                    <a:pt x="-259" y="18345"/>
                    <a:pt x="149" y="19644"/>
                  </a:cubicBezTo>
                  <a:cubicBezTo>
                    <a:pt x="556" y="20943"/>
                    <a:pt x="1779" y="21353"/>
                    <a:pt x="3715" y="21285"/>
                  </a:cubicBezTo>
                  <a:cubicBezTo>
                    <a:pt x="5650" y="21216"/>
                    <a:pt x="8299" y="20669"/>
                    <a:pt x="9930" y="20123"/>
                  </a:cubicBezTo>
                  <a:cubicBezTo>
                    <a:pt x="11560" y="19576"/>
                    <a:pt x="12171" y="19029"/>
                    <a:pt x="12171" y="18140"/>
                  </a:cubicBezTo>
                  <a:cubicBezTo>
                    <a:pt x="12171" y="17252"/>
                    <a:pt x="11560" y="16021"/>
                    <a:pt x="9522" y="15269"/>
                  </a:cubicBezTo>
                  <a:cubicBezTo>
                    <a:pt x="7484" y="14518"/>
                    <a:pt x="4020" y="14244"/>
                    <a:pt x="556" y="139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9178977" y="5029942"/>
              <a:ext cx="165065" cy="352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436" fill="norm" stroke="1" extrusionOk="0">
                  <a:moveTo>
                    <a:pt x="0" y="2150"/>
                  </a:moveTo>
                  <a:cubicBezTo>
                    <a:pt x="800" y="1379"/>
                    <a:pt x="1600" y="607"/>
                    <a:pt x="4667" y="222"/>
                  </a:cubicBezTo>
                  <a:cubicBezTo>
                    <a:pt x="7733" y="-164"/>
                    <a:pt x="13067" y="-164"/>
                    <a:pt x="16533" y="1186"/>
                  </a:cubicBezTo>
                  <a:cubicBezTo>
                    <a:pt x="20000" y="2536"/>
                    <a:pt x="21600" y="5236"/>
                    <a:pt x="20400" y="7807"/>
                  </a:cubicBezTo>
                  <a:cubicBezTo>
                    <a:pt x="19200" y="10379"/>
                    <a:pt x="15200" y="12822"/>
                    <a:pt x="11867" y="14365"/>
                  </a:cubicBezTo>
                  <a:cubicBezTo>
                    <a:pt x="8533" y="15907"/>
                    <a:pt x="5867" y="16550"/>
                    <a:pt x="4133" y="17129"/>
                  </a:cubicBezTo>
                  <a:cubicBezTo>
                    <a:pt x="2400" y="17707"/>
                    <a:pt x="1600" y="18222"/>
                    <a:pt x="1867" y="18929"/>
                  </a:cubicBezTo>
                  <a:cubicBezTo>
                    <a:pt x="2133" y="19636"/>
                    <a:pt x="3467" y="20536"/>
                    <a:pt x="4800" y="214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9135536" y="5508626"/>
              <a:ext cx="71329" cy="7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077" fill="norm" stroke="1" extrusionOk="0">
                  <a:moveTo>
                    <a:pt x="16369" y="4058"/>
                  </a:moveTo>
                  <a:cubicBezTo>
                    <a:pt x="13900" y="2207"/>
                    <a:pt x="11432" y="355"/>
                    <a:pt x="8655" y="47"/>
                  </a:cubicBezTo>
                  <a:cubicBezTo>
                    <a:pt x="5877" y="-262"/>
                    <a:pt x="2792" y="972"/>
                    <a:pt x="1249" y="3132"/>
                  </a:cubicBezTo>
                  <a:cubicBezTo>
                    <a:pt x="-294" y="5292"/>
                    <a:pt x="-294" y="8378"/>
                    <a:pt x="632" y="11155"/>
                  </a:cubicBezTo>
                  <a:cubicBezTo>
                    <a:pt x="1557" y="13932"/>
                    <a:pt x="3409" y="16401"/>
                    <a:pt x="5877" y="18252"/>
                  </a:cubicBezTo>
                  <a:cubicBezTo>
                    <a:pt x="8346" y="20104"/>
                    <a:pt x="11432" y="21338"/>
                    <a:pt x="14209" y="21029"/>
                  </a:cubicBezTo>
                  <a:cubicBezTo>
                    <a:pt x="16986" y="20721"/>
                    <a:pt x="19455" y="18869"/>
                    <a:pt x="20380" y="16401"/>
                  </a:cubicBezTo>
                  <a:cubicBezTo>
                    <a:pt x="21306" y="13932"/>
                    <a:pt x="20689" y="10847"/>
                    <a:pt x="18529" y="8069"/>
                  </a:cubicBezTo>
                  <a:cubicBezTo>
                    <a:pt x="16369" y="5292"/>
                    <a:pt x="12666" y="2824"/>
                    <a:pt x="8963" y="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72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065812" y="5118243"/>
              <a:ext cx="370466" cy="505367"/>
            </a:xfrm>
            <a:prstGeom prst="rect">
              <a:avLst/>
            </a:prstGeom>
            <a:effectLst/>
          </p:spPr>
        </p:pic>
        <p:pic>
          <p:nvPicPr>
            <p:cNvPr id="272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521964" y="5361397"/>
              <a:ext cx="157562" cy="129956"/>
            </a:xfrm>
            <a:prstGeom prst="rect">
              <a:avLst/>
            </a:prstGeom>
            <a:effectLst/>
          </p:spPr>
        </p:pic>
        <p:sp>
          <p:nvSpPr>
            <p:cNvPr id="2727" name="Line"/>
            <p:cNvSpPr/>
            <p:nvPr/>
          </p:nvSpPr>
          <p:spPr>
            <a:xfrm>
              <a:off x="3543534" y="5584940"/>
              <a:ext cx="1901644" cy="12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0526" fill="norm" stroke="1" extrusionOk="0">
                  <a:moveTo>
                    <a:pt x="34" y="6559"/>
                  </a:moveTo>
                  <a:cubicBezTo>
                    <a:pt x="10" y="3372"/>
                    <a:pt x="-14" y="185"/>
                    <a:pt x="10" y="8"/>
                  </a:cubicBezTo>
                  <a:cubicBezTo>
                    <a:pt x="34" y="-169"/>
                    <a:pt x="106" y="2664"/>
                    <a:pt x="346" y="6382"/>
                  </a:cubicBezTo>
                  <a:cubicBezTo>
                    <a:pt x="587" y="10100"/>
                    <a:pt x="995" y="14703"/>
                    <a:pt x="1524" y="17536"/>
                  </a:cubicBezTo>
                  <a:cubicBezTo>
                    <a:pt x="2052" y="20369"/>
                    <a:pt x="2701" y="21431"/>
                    <a:pt x="3446" y="19661"/>
                  </a:cubicBezTo>
                  <a:cubicBezTo>
                    <a:pt x="4191" y="17890"/>
                    <a:pt x="5032" y="13287"/>
                    <a:pt x="5885" y="9923"/>
                  </a:cubicBezTo>
                  <a:cubicBezTo>
                    <a:pt x="6738" y="6559"/>
                    <a:pt x="7602" y="4434"/>
                    <a:pt x="8479" y="3726"/>
                  </a:cubicBezTo>
                  <a:cubicBezTo>
                    <a:pt x="9356" y="3018"/>
                    <a:pt x="10245" y="3726"/>
                    <a:pt x="11098" y="4965"/>
                  </a:cubicBezTo>
                  <a:cubicBezTo>
                    <a:pt x="11951" y="6205"/>
                    <a:pt x="12768" y="7975"/>
                    <a:pt x="13405" y="10454"/>
                  </a:cubicBezTo>
                  <a:cubicBezTo>
                    <a:pt x="14042" y="12933"/>
                    <a:pt x="14498" y="16120"/>
                    <a:pt x="15075" y="17359"/>
                  </a:cubicBezTo>
                  <a:cubicBezTo>
                    <a:pt x="15651" y="18598"/>
                    <a:pt x="16348" y="17890"/>
                    <a:pt x="17021" y="16474"/>
                  </a:cubicBezTo>
                  <a:cubicBezTo>
                    <a:pt x="17694" y="15057"/>
                    <a:pt x="18342" y="12933"/>
                    <a:pt x="19099" y="10454"/>
                  </a:cubicBezTo>
                  <a:cubicBezTo>
                    <a:pt x="19856" y="7975"/>
                    <a:pt x="20721" y="5142"/>
                    <a:pt x="21586" y="23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3866393" y="5752142"/>
              <a:ext cx="213535" cy="33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78" fill="norm" stroke="1" extrusionOk="0">
                  <a:moveTo>
                    <a:pt x="13104" y="1547"/>
                  </a:moveTo>
                  <a:cubicBezTo>
                    <a:pt x="13528" y="742"/>
                    <a:pt x="13951" y="-63"/>
                    <a:pt x="14163" y="4"/>
                  </a:cubicBezTo>
                  <a:cubicBezTo>
                    <a:pt x="14375" y="71"/>
                    <a:pt x="14375" y="1010"/>
                    <a:pt x="13104" y="3291"/>
                  </a:cubicBezTo>
                  <a:cubicBezTo>
                    <a:pt x="11834" y="5572"/>
                    <a:pt x="9292" y="9194"/>
                    <a:pt x="7069" y="12079"/>
                  </a:cubicBezTo>
                  <a:cubicBezTo>
                    <a:pt x="4845" y="14963"/>
                    <a:pt x="2939" y="17110"/>
                    <a:pt x="1669" y="18585"/>
                  </a:cubicBezTo>
                  <a:cubicBezTo>
                    <a:pt x="398" y="20061"/>
                    <a:pt x="-237" y="20866"/>
                    <a:pt x="81" y="21202"/>
                  </a:cubicBezTo>
                  <a:cubicBezTo>
                    <a:pt x="398" y="21537"/>
                    <a:pt x="1669" y="21403"/>
                    <a:pt x="5375" y="20732"/>
                  </a:cubicBezTo>
                  <a:cubicBezTo>
                    <a:pt x="9081" y="20061"/>
                    <a:pt x="15222" y="18854"/>
                    <a:pt x="21363" y="176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4065111" y="5954345"/>
              <a:ext cx="8467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400"/>
                    <a:pt x="0" y="10800"/>
                    <a:pt x="0" y="14400"/>
                  </a:cubicBezTo>
                  <a:cubicBezTo>
                    <a:pt x="0" y="18000"/>
                    <a:pt x="10800" y="19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3749727" y="6240095"/>
              <a:ext cx="5588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2" y="18327"/>
                    <a:pt x="5564" y="15055"/>
                    <a:pt x="8223" y="11782"/>
                  </a:cubicBezTo>
                  <a:cubicBezTo>
                    <a:pt x="10882" y="8509"/>
                    <a:pt x="13418" y="5236"/>
                    <a:pt x="15627" y="3273"/>
                  </a:cubicBezTo>
                  <a:cubicBezTo>
                    <a:pt x="17836" y="1309"/>
                    <a:pt x="19718" y="65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3695663" y="6465800"/>
              <a:ext cx="290470" cy="26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29" fill="norm" stroke="1" extrusionOk="0">
                  <a:moveTo>
                    <a:pt x="3503" y="3804"/>
                  </a:moveTo>
                  <a:cubicBezTo>
                    <a:pt x="2726" y="3804"/>
                    <a:pt x="1949" y="3804"/>
                    <a:pt x="1250" y="3549"/>
                  </a:cubicBezTo>
                  <a:cubicBezTo>
                    <a:pt x="551" y="3294"/>
                    <a:pt x="-71" y="2783"/>
                    <a:pt x="7" y="2358"/>
                  </a:cubicBezTo>
                  <a:cubicBezTo>
                    <a:pt x="84" y="1933"/>
                    <a:pt x="861" y="1593"/>
                    <a:pt x="3192" y="1168"/>
                  </a:cubicBezTo>
                  <a:cubicBezTo>
                    <a:pt x="5523" y="742"/>
                    <a:pt x="9408" y="232"/>
                    <a:pt x="11817" y="62"/>
                  </a:cubicBezTo>
                  <a:cubicBezTo>
                    <a:pt x="14225" y="-108"/>
                    <a:pt x="15158" y="62"/>
                    <a:pt x="15702" y="657"/>
                  </a:cubicBezTo>
                  <a:cubicBezTo>
                    <a:pt x="16246" y="1253"/>
                    <a:pt x="16401" y="2273"/>
                    <a:pt x="15469" y="3549"/>
                  </a:cubicBezTo>
                  <a:cubicBezTo>
                    <a:pt x="14536" y="4824"/>
                    <a:pt x="12516" y="6355"/>
                    <a:pt x="11117" y="7290"/>
                  </a:cubicBezTo>
                  <a:cubicBezTo>
                    <a:pt x="9719" y="8226"/>
                    <a:pt x="8942" y="8566"/>
                    <a:pt x="9020" y="8736"/>
                  </a:cubicBezTo>
                  <a:cubicBezTo>
                    <a:pt x="9097" y="8906"/>
                    <a:pt x="10030" y="8906"/>
                    <a:pt x="11506" y="8906"/>
                  </a:cubicBezTo>
                  <a:cubicBezTo>
                    <a:pt x="12982" y="8906"/>
                    <a:pt x="15002" y="8906"/>
                    <a:pt x="16712" y="9246"/>
                  </a:cubicBezTo>
                  <a:cubicBezTo>
                    <a:pt x="18421" y="9586"/>
                    <a:pt x="19820" y="10267"/>
                    <a:pt x="20597" y="11117"/>
                  </a:cubicBezTo>
                  <a:cubicBezTo>
                    <a:pt x="21374" y="11968"/>
                    <a:pt x="21529" y="12988"/>
                    <a:pt x="21063" y="14264"/>
                  </a:cubicBezTo>
                  <a:cubicBezTo>
                    <a:pt x="20597" y="15539"/>
                    <a:pt x="19509" y="17070"/>
                    <a:pt x="18033" y="18261"/>
                  </a:cubicBezTo>
                  <a:cubicBezTo>
                    <a:pt x="16556" y="19451"/>
                    <a:pt x="14692" y="20301"/>
                    <a:pt x="12827" y="20812"/>
                  </a:cubicBezTo>
                  <a:cubicBezTo>
                    <a:pt x="10962" y="21322"/>
                    <a:pt x="9097" y="21492"/>
                    <a:pt x="8087" y="21152"/>
                  </a:cubicBezTo>
                  <a:cubicBezTo>
                    <a:pt x="7077" y="20812"/>
                    <a:pt x="6922" y="19961"/>
                    <a:pt x="7310" y="19281"/>
                  </a:cubicBezTo>
                  <a:cubicBezTo>
                    <a:pt x="7699" y="18601"/>
                    <a:pt x="8631" y="18090"/>
                    <a:pt x="9564" y="175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4042298" y="6432338"/>
              <a:ext cx="103247" cy="27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63" fill="norm" stroke="1" extrusionOk="0">
                  <a:moveTo>
                    <a:pt x="15771" y="4316"/>
                  </a:moveTo>
                  <a:cubicBezTo>
                    <a:pt x="16653" y="3491"/>
                    <a:pt x="17535" y="2667"/>
                    <a:pt x="17975" y="1843"/>
                  </a:cubicBezTo>
                  <a:cubicBezTo>
                    <a:pt x="18416" y="1018"/>
                    <a:pt x="18416" y="194"/>
                    <a:pt x="17535" y="29"/>
                  </a:cubicBezTo>
                  <a:cubicBezTo>
                    <a:pt x="16653" y="-136"/>
                    <a:pt x="14890" y="359"/>
                    <a:pt x="12024" y="2585"/>
                  </a:cubicBezTo>
                  <a:cubicBezTo>
                    <a:pt x="9159" y="4811"/>
                    <a:pt x="5192" y="8768"/>
                    <a:pt x="2988" y="11571"/>
                  </a:cubicBezTo>
                  <a:cubicBezTo>
                    <a:pt x="784" y="14374"/>
                    <a:pt x="343" y="16023"/>
                    <a:pt x="122" y="17259"/>
                  </a:cubicBezTo>
                  <a:cubicBezTo>
                    <a:pt x="-98" y="18496"/>
                    <a:pt x="-98" y="19320"/>
                    <a:pt x="784" y="19980"/>
                  </a:cubicBezTo>
                  <a:cubicBezTo>
                    <a:pt x="1665" y="20640"/>
                    <a:pt x="3429" y="21134"/>
                    <a:pt x="5853" y="21299"/>
                  </a:cubicBezTo>
                  <a:cubicBezTo>
                    <a:pt x="8278" y="21464"/>
                    <a:pt x="11363" y="21299"/>
                    <a:pt x="13788" y="20887"/>
                  </a:cubicBezTo>
                  <a:cubicBezTo>
                    <a:pt x="16212" y="20475"/>
                    <a:pt x="17975" y="19815"/>
                    <a:pt x="19298" y="19073"/>
                  </a:cubicBezTo>
                  <a:cubicBezTo>
                    <a:pt x="20620" y="18331"/>
                    <a:pt x="21502" y="17507"/>
                    <a:pt x="21502" y="16682"/>
                  </a:cubicBezTo>
                  <a:cubicBezTo>
                    <a:pt x="21502" y="15858"/>
                    <a:pt x="20620" y="15033"/>
                    <a:pt x="17535" y="14621"/>
                  </a:cubicBezTo>
                  <a:cubicBezTo>
                    <a:pt x="14449" y="14209"/>
                    <a:pt x="9159" y="14209"/>
                    <a:pt x="3869" y="142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4422827" y="6209051"/>
              <a:ext cx="171451" cy="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4000" y="12126"/>
                    <a:pt x="8000" y="4168"/>
                    <a:pt x="11600" y="1326"/>
                  </a:cubicBezTo>
                  <a:cubicBezTo>
                    <a:pt x="15200" y="-1516"/>
                    <a:pt x="18400" y="758"/>
                    <a:pt x="21600" y="30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4429177" y="6322645"/>
              <a:ext cx="2349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5146727" y="5820995"/>
              <a:ext cx="2540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18"/>
                    <a:pt x="7200" y="9035"/>
                    <a:pt x="3600" y="12635"/>
                  </a:cubicBezTo>
                  <a:cubicBezTo>
                    <a:pt x="0" y="16235"/>
                    <a:pt x="0" y="1891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5051477" y="6151195"/>
              <a:ext cx="234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92" y="14400"/>
                    <a:pt x="7784" y="7200"/>
                    <a:pt x="11384" y="3600"/>
                  </a:cubicBezTo>
                  <a:cubicBezTo>
                    <a:pt x="14984" y="0"/>
                    <a:pt x="18292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5097491" y="6257896"/>
              <a:ext cx="143761" cy="31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396" fill="norm" stroke="1" extrusionOk="0">
                  <a:moveTo>
                    <a:pt x="18286" y="7044"/>
                  </a:moveTo>
                  <a:cubicBezTo>
                    <a:pt x="17977" y="5595"/>
                    <a:pt x="17669" y="4145"/>
                    <a:pt x="17514" y="2985"/>
                  </a:cubicBezTo>
                  <a:cubicBezTo>
                    <a:pt x="17360" y="1826"/>
                    <a:pt x="17360" y="956"/>
                    <a:pt x="15817" y="448"/>
                  </a:cubicBezTo>
                  <a:cubicBezTo>
                    <a:pt x="14274" y="-59"/>
                    <a:pt x="11189" y="-204"/>
                    <a:pt x="8412" y="376"/>
                  </a:cubicBezTo>
                  <a:cubicBezTo>
                    <a:pt x="5634" y="956"/>
                    <a:pt x="3166" y="2260"/>
                    <a:pt x="1623" y="3348"/>
                  </a:cubicBezTo>
                  <a:cubicBezTo>
                    <a:pt x="80" y="4435"/>
                    <a:pt x="-537" y="5305"/>
                    <a:pt x="543" y="6102"/>
                  </a:cubicBezTo>
                  <a:cubicBezTo>
                    <a:pt x="1623" y="6899"/>
                    <a:pt x="4400" y="7624"/>
                    <a:pt x="7486" y="7552"/>
                  </a:cubicBezTo>
                  <a:cubicBezTo>
                    <a:pt x="10572" y="7479"/>
                    <a:pt x="13966" y="6609"/>
                    <a:pt x="16280" y="5812"/>
                  </a:cubicBezTo>
                  <a:cubicBezTo>
                    <a:pt x="18594" y="5015"/>
                    <a:pt x="19829" y="4290"/>
                    <a:pt x="20446" y="4290"/>
                  </a:cubicBezTo>
                  <a:cubicBezTo>
                    <a:pt x="21063" y="4290"/>
                    <a:pt x="21063" y="5015"/>
                    <a:pt x="20754" y="7479"/>
                  </a:cubicBezTo>
                  <a:cubicBezTo>
                    <a:pt x="20446" y="9944"/>
                    <a:pt x="19829" y="14148"/>
                    <a:pt x="19674" y="16757"/>
                  </a:cubicBezTo>
                  <a:cubicBezTo>
                    <a:pt x="19520" y="19366"/>
                    <a:pt x="19829" y="20381"/>
                    <a:pt x="20137" y="213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7589482" y="5691879"/>
              <a:ext cx="1303746" cy="189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57" fill="norm" stroke="1" extrusionOk="0">
                  <a:moveTo>
                    <a:pt x="558" y="7440"/>
                  </a:moveTo>
                  <a:cubicBezTo>
                    <a:pt x="453" y="5760"/>
                    <a:pt x="348" y="4080"/>
                    <a:pt x="261" y="2640"/>
                  </a:cubicBezTo>
                  <a:cubicBezTo>
                    <a:pt x="173" y="1200"/>
                    <a:pt x="103" y="0"/>
                    <a:pt x="51" y="0"/>
                  </a:cubicBezTo>
                  <a:cubicBezTo>
                    <a:pt x="-2" y="0"/>
                    <a:pt x="-37" y="1200"/>
                    <a:pt x="68" y="4320"/>
                  </a:cubicBezTo>
                  <a:cubicBezTo>
                    <a:pt x="173" y="7440"/>
                    <a:pt x="418" y="12480"/>
                    <a:pt x="943" y="15720"/>
                  </a:cubicBezTo>
                  <a:cubicBezTo>
                    <a:pt x="1468" y="18960"/>
                    <a:pt x="2274" y="20400"/>
                    <a:pt x="3149" y="20160"/>
                  </a:cubicBezTo>
                  <a:cubicBezTo>
                    <a:pt x="4024" y="19920"/>
                    <a:pt x="4969" y="18000"/>
                    <a:pt x="5862" y="15960"/>
                  </a:cubicBezTo>
                  <a:cubicBezTo>
                    <a:pt x="6755" y="13920"/>
                    <a:pt x="7595" y="11760"/>
                    <a:pt x="8400" y="10920"/>
                  </a:cubicBezTo>
                  <a:cubicBezTo>
                    <a:pt x="9205" y="10080"/>
                    <a:pt x="9975" y="10560"/>
                    <a:pt x="10798" y="12240"/>
                  </a:cubicBezTo>
                  <a:cubicBezTo>
                    <a:pt x="11621" y="13920"/>
                    <a:pt x="12496" y="16800"/>
                    <a:pt x="13494" y="18600"/>
                  </a:cubicBezTo>
                  <a:cubicBezTo>
                    <a:pt x="14491" y="20400"/>
                    <a:pt x="15612" y="21120"/>
                    <a:pt x="16697" y="21360"/>
                  </a:cubicBezTo>
                  <a:cubicBezTo>
                    <a:pt x="17782" y="21600"/>
                    <a:pt x="18832" y="21360"/>
                    <a:pt x="19638" y="21000"/>
                  </a:cubicBezTo>
                  <a:cubicBezTo>
                    <a:pt x="20443" y="20640"/>
                    <a:pt x="21003" y="20160"/>
                    <a:pt x="21563" y="196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8177794" y="5965916"/>
              <a:ext cx="16934" cy="29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5400" y="1906"/>
                  </a:moveTo>
                  <a:cubicBezTo>
                    <a:pt x="2700" y="994"/>
                    <a:pt x="0" y="81"/>
                    <a:pt x="0" y="5"/>
                  </a:cubicBezTo>
                  <a:cubicBezTo>
                    <a:pt x="0" y="-71"/>
                    <a:pt x="2700" y="690"/>
                    <a:pt x="4050" y="3580"/>
                  </a:cubicBezTo>
                  <a:cubicBezTo>
                    <a:pt x="5400" y="6470"/>
                    <a:pt x="5400" y="11490"/>
                    <a:pt x="8100" y="14836"/>
                  </a:cubicBezTo>
                  <a:cubicBezTo>
                    <a:pt x="10800" y="18183"/>
                    <a:pt x="16200" y="19856"/>
                    <a:pt x="21600" y="215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8014811" y="6259508"/>
              <a:ext cx="364068" cy="4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0" fill="norm" stroke="1" extrusionOk="0">
                  <a:moveTo>
                    <a:pt x="1256" y="20450"/>
                  </a:moveTo>
                  <a:cubicBezTo>
                    <a:pt x="628" y="20450"/>
                    <a:pt x="0" y="20450"/>
                    <a:pt x="0" y="19468"/>
                  </a:cubicBezTo>
                  <a:cubicBezTo>
                    <a:pt x="0" y="18486"/>
                    <a:pt x="628" y="16523"/>
                    <a:pt x="3202" y="12595"/>
                  </a:cubicBezTo>
                  <a:cubicBezTo>
                    <a:pt x="5777" y="8668"/>
                    <a:pt x="10298" y="2777"/>
                    <a:pt x="13688" y="814"/>
                  </a:cubicBezTo>
                  <a:cubicBezTo>
                    <a:pt x="17079" y="-1150"/>
                    <a:pt x="19340" y="814"/>
                    <a:pt x="21600" y="27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8109267" y="6387893"/>
              <a:ext cx="188167" cy="36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03" fill="norm" stroke="1" extrusionOk="0">
                  <a:moveTo>
                    <a:pt x="18330" y="3287"/>
                  </a:moveTo>
                  <a:cubicBezTo>
                    <a:pt x="18090" y="2659"/>
                    <a:pt x="17850" y="2031"/>
                    <a:pt x="17490" y="1403"/>
                  </a:cubicBezTo>
                  <a:cubicBezTo>
                    <a:pt x="17130" y="775"/>
                    <a:pt x="16650" y="147"/>
                    <a:pt x="15810" y="22"/>
                  </a:cubicBezTo>
                  <a:cubicBezTo>
                    <a:pt x="14970" y="-104"/>
                    <a:pt x="13770" y="273"/>
                    <a:pt x="11370" y="2156"/>
                  </a:cubicBezTo>
                  <a:cubicBezTo>
                    <a:pt x="8970" y="4040"/>
                    <a:pt x="5370" y="7431"/>
                    <a:pt x="3210" y="10445"/>
                  </a:cubicBezTo>
                  <a:cubicBezTo>
                    <a:pt x="1050" y="13459"/>
                    <a:pt x="330" y="16096"/>
                    <a:pt x="90" y="17791"/>
                  </a:cubicBezTo>
                  <a:cubicBezTo>
                    <a:pt x="-150" y="19487"/>
                    <a:pt x="90" y="20240"/>
                    <a:pt x="810" y="20743"/>
                  </a:cubicBezTo>
                  <a:cubicBezTo>
                    <a:pt x="1530" y="21245"/>
                    <a:pt x="2730" y="21496"/>
                    <a:pt x="5490" y="21370"/>
                  </a:cubicBezTo>
                  <a:cubicBezTo>
                    <a:pt x="8250" y="21245"/>
                    <a:pt x="12570" y="20743"/>
                    <a:pt x="15810" y="19738"/>
                  </a:cubicBezTo>
                  <a:cubicBezTo>
                    <a:pt x="19050" y="18733"/>
                    <a:pt x="21210" y="17226"/>
                    <a:pt x="21330" y="15845"/>
                  </a:cubicBezTo>
                  <a:cubicBezTo>
                    <a:pt x="21450" y="14463"/>
                    <a:pt x="19530" y="13208"/>
                    <a:pt x="16890" y="12517"/>
                  </a:cubicBezTo>
                  <a:cubicBezTo>
                    <a:pt x="14250" y="11826"/>
                    <a:pt x="10890" y="11701"/>
                    <a:pt x="7530" y="115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7" name="Drawing"/>
          <p:cNvGrpSpPr/>
          <p:nvPr/>
        </p:nvGrpSpPr>
        <p:grpSpPr>
          <a:xfrm>
            <a:off x="1645972" y="1265752"/>
            <a:ext cx="10972797" cy="7445028"/>
            <a:chOff x="0" y="0"/>
            <a:chExt cx="10972795" cy="7445027"/>
          </a:xfrm>
        </p:grpSpPr>
        <p:sp>
          <p:nvSpPr>
            <p:cNvPr id="2744" name="Line"/>
            <p:cNvSpPr/>
            <p:nvPr/>
          </p:nvSpPr>
          <p:spPr>
            <a:xfrm>
              <a:off x="0" y="380486"/>
              <a:ext cx="551128" cy="32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08" fill="norm" stroke="1" extrusionOk="0">
                  <a:moveTo>
                    <a:pt x="1438" y="1985"/>
                  </a:moveTo>
                  <a:cubicBezTo>
                    <a:pt x="1024" y="2682"/>
                    <a:pt x="610" y="3379"/>
                    <a:pt x="610" y="3797"/>
                  </a:cubicBezTo>
                  <a:cubicBezTo>
                    <a:pt x="610" y="4215"/>
                    <a:pt x="1024" y="4354"/>
                    <a:pt x="2141" y="3936"/>
                  </a:cubicBezTo>
                  <a:cubicBezTo>
                    <a:pt x="3258" y="3518"/>
                    <a:pt x="5079" y="2543"/>
                    <a:pt x="6114" y="1776"/>
                  </a:cubicBezTo>
                  <a:cubicBezTo>
                    <a:pt x="7148" y="1010"/>
                    <a:pt x="7396" y="452"/>
                    <a:pt x="7314" y="174"/>
                  </a:cubicBezTo>
                  <a:cubicBezTo>
                    <a:pt x="7231" y="-105"/>
                    <a:pt x="6817" y="-105"/>
                    <a:pt x="6031" y="592"/>
                  </a:cubicBezTo>
                  <a:cubicBezTo>
                    <a:pt x="5245" y="1289"/>
                    <a:pt x="4086" y="2682"/>
                    <a:pt x="3300" y="3727"/>
                  </a:cubicBezTo>
                  <a:cubicBezTo>
                    <a:pt x="2514" y="4772"/>
                    <a:pt x="2100" y="5469"/>
                    <a:pt x="1851" y="6166"/>
                  </a:cubicBezTo>
                  <a:cubicBezTo>
                    <a:pt x="1603" y="6863"/>
                    <a:pt x="1520" y="7560"/>
                    <a:pt x="1810" y="8047"/>
                  </a:cubicBezTo>
                  <a:cubicBezTo>
                    <a:pt x="2100" y="8535"/>
                    <a:pt x="2762" y="8814"/>
                    <a:pt x="3134" y="9301"/>
                  </a:cubicBezTo>
                  <a:cubicBezTo>
                    <a:pt x="3507" y="9789"/>
                    <a:pt x="3589" y="10486"/>
                    <a:pt x="3217" y="11601"/>
                  </a:cubicBezTo>
                  <a:cubicBezTo>
                    <a:pt x="2845" y="12716"/>
                    <a:pt x="2017" y="14249"/>
                    <a:pt x="1396" y="15572"/>
                  </a:cubicBezTo>
                  <a:cubicBezTo>
                    <a:pt x="776" y="16896"/>
                    <a:pt x="362" y="18011"/>
                    <a:pt x="155" y="18917"/>
                  </a:cubicBezTo>
                  <a:cubicBezTo>
                    <a:pt x="-52" y="19823"/>
                    <a:pt x="-52" y="20520"/>
                    <a:pt x="155" y="20938"/>
                  </a:cubicBezTo>
                  <a:cubicBezTo>
                    <a:pt x="362" y="21356"/>
                    <a:pt x="776" y="21495"/>
                    <a:pt x="2058" y="21356"/>
                  </a:cubicBezTo>
                  <a:cubicBezTo>
                    <a:pt x="3341" y="21216"/>
                    <a:pt x="5493" y="20798"/>
                    <a:pt x="6982" y="20032"/>
                  </a:cubicBezTo>
                  <a:cubicBezTo>
                    <a:pt x="8472" y="19265"/>
                    <a:pt x="9300" y="18150"/>
                    <a:pt x="9796" y="17245"/>
                  </a:cubicBezTo>
                  <a:cubicBezTo>
                    <a:pt x="10293" y="16339"/>
                    <a:pt x="10458" y="15642"/>
                    <a:pt x="10458" y="14945"/>
                  </a:cubicBezTo>
                  <a:cubicBezTo>
                    <a:pt x="10458" y="14249"/>
                    <a:pt x="10293" y="13552"/>
                    <a:pt x="9879" y="12785"/>
                  </a:cubicBezTo>
                  <a:cubicBezTo>
                    <a:pt x="9465" y="12019"/>
                    <a:pt x="8803" y="11183"/>
                    <a:pt x="8679" y="10625"/>
                  </a:cubicBezTo>
                  <a:cubicBezTo>
                    <a:pt x="8555" y="10068"/>
                    <a:pt x="8969" y="9789"/>
                    <a:pt x="9796" y="9859"/>
                  </a:cubicBezTo>
                  <a:cubicBezTo>
                    <a:pt x="10624" y="9929"/>
                    <a:pt x="11865" y="10347"/>
                    <a:pt x="12693" y="11601"/>
                  </a:cubicBezTo>
                  <a:cubicBezTo>
                    <a:pt x="13520" y="12855"/>
                    <a:pt x="13934" y="14945"/>
                    <a:pt x="14017" y="16339"/>
                  </a:cubicBezTo>
                  <a:cubicBezTo>
                    <a:pt x="14100" y="17732"/>
                    <a:pt x="13851" y="18429"/>
                    <a:pt x="13562" y="18987"/>
                  </a:cubicBezTo>
                  <a:cubicBezTo>
                    <a:pt x="13272" y="19544"/>
                    <a:pt x="12941" y="19962"/>
                    <a:pt x="12610" y="19892"/>
                  </a:cubicBezTo>
                  <a:cubicBezTo>
                    <a:pt x="12279" y="19823"/>
                    <a:pt x="11948" y="19265"/>
                    <a:pt x="11865" y="18569"/>
                  </a:cubicBezTo>
                  <a:cubicBezTo>
                    <a:pt x="11782" y="17872"/>
                    <a:pt x="11948" y="17036"/>
                    <a:pt x="12362" y="15990"/>
                  </a:cubicBezTo>
                  <a:cubicBezTo>
                    <a:pt x="12776" y="14945"/>
                    <a:pt x="13438" y="13691"/>
                    <a:pt x="13976" y="12994"/>
                  </a:cubicBezTo>
                  <a:cubicBezTo>
                    <a:pt x="14514" y="12298"/>
                    <a:pt x="14927" y="12158"/>
                    <a:pt x="15134" y="12437"/>
                  </a:cubicBezTo>
                  <a:cubicBezTo>
                    <a:pt x="15341" y="12716"/>
                    <a:pt x="15341" y="13412"/>
                    <a:pt x="15341" y="14179"/>
                  </a:cubicBezTo>
                  <a:cubicBezTo>
                    <a:pt x="15341" y="14945"/>
                    <a:pt x="15341" y="15781"/>
                    <a:pt x="15838" y="16339"/>
                  </a:cubicBezTo>
                  <a:cubicBezTo>
                    <a:pt x="16334" y="16896"/>
                    <a:pt x="17327" y="17175"/>
                    <a:pt x="18362" y="16687"/>
                  </a:cubicBezTo>
                  <a:cubicBezTo>
                    <a:pt x="19396" y="16200"/>
                    <a:pt x="20472" y="14945"/>
                    <a:pt x="21548" y="136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652727" y="391597"/>
              <a:ext cx="635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040"/>
                    <a:pt x="8640" y="10080"/>
                    <a:pt x="12240" y="13680"/>
                  </a:cubicBezTo>
                  <a:cubicBezTo>
                    <a:pt x="15840" y="17280"/>
                    <a:pt x="18720" y="194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176204" y="702747"/>
              <a:ext cx="374924" cy="3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127" fill="norm" stroke="1" extrusionOk="0">
                  <a:moveTo>
                    <a:pt x="2928" y="3812"/>
                  </a:moveTo>
                  <a:cubicBezTo>
                    <a:pt x="2321" y="5082"/>
                    <a:pt x="1714" y="6353"/>
                    <a:pt x="1107" y="8894"/>
                  </a:cubicBezTo>
                  <a:cubicBezTo>
                    <a:pt x="501" y="11435"/>
                    <a:pt x="-106" y="15247"/>
                    <a:pt x="15" y="17788"/>
                  </a:cubicBezTo>
                  <a:cubicBezTo>
                    <a:pt x="137" y="20329"/>
                    <a:pt x="986" y="21600"/>
                    <a:pt x="3292" y="20965"/>
                  </a:cubicBezTo>
                  <a:cubicBezTo>
                    <a:pt x="5597" y="20329"/>
                    <a:pt x="9359" y="17788"/>
                    <a:pt x="12636" y="13976"/>
                  </a:cubicBezTo>
                  <a:cubicBezTo>
                    <a:pt x="15912" y="10165"/>
                    <a:pt x="18703" y="5082"/>
                    <a:pt x="2149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343693" y="747197"/>
              <a:ext cx="321735" cy="7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4547" y="11435"/>
                  </a:moveTo>
                  <a:cubicBezTo>
                    <a:pt x="3695" y="13341"/>
                    <a:pt x="2842" y="15247"/>
                    <a:pt x="1918" y="17153"/>
                  </a:cubicBezTo>
                  <a:cubicBezTo>
                    <a:pt x="995" y="19059"/>
                    <a:pt x="0" y="20965"/>
                    <a:pt x="0" y="21282"/>
                  </a:cubicBezTo>
                  <a:cubicBezTo>
                    <a:pt x="0" y="21600"/>
                    <a:pt x="995" y="20329"/>
                    <a:pt x="3979" y="17153"/>
                  </a:cubicBezTo>
                  <a:cubicBezTo>
                    <a:pt x="6963" y="13976"/>
                    <a:pt x="11937" y="8894"/>
                    <a:pt x="15205" y="5718"/>
                  </a:cubicBezTo>
                  <a:cubicBezTo>
                    <a:pt x="18474" y="2541"/>
                    <a:pt x="20037" y="12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1731963" y="184272"/>
              <a:ext cx="198744" cy="44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439" fill="norm" stroke="1" extrusionOk="0">
                  <a:moveTo>
                    <a:pt x="3368" y="5138"/>
                  </a:moveTo>
                  <a:cubicBezTo>
                    <a:pt x="3591" y="7606"/>
                    <a:pt x="3813" y="10075"/>
                    <a:pt x="4259" y="12389"/>
                  </a:cubicBezTo>
                  <a:cubicBezTo>
                    <a:pt x="4704" y="14703"/>
                    <a:pt x="5372" y="16863"/>
                    <a:pt x="5706" y="18406"/>
                  </a:cubicBezTo>
                  <a:cubicBezTo>
                    <a:pt x="6040" y="19949"/>
                    <a:pt x="6040" y="20875"/>
                    <a:pt x="5817" y="21081"/>
                  </a:cubicBezTo>
                  <a:cubicBezTo>
                    <a:pt x="5595" y="21286"/>
                    <a:pt x="5149" y="20772"/>
                    <a:pt x="4370" y="18612"/>
                  </a:cubicBezTo>
                  <a:cubicBezTo>
                    <a:pt x="3591" y="16452"/>
                    <a:pt x="2477" y="12646"/>
                    <a:pt x="2143" y="9509"/>
                  </a:cubicBezTo>
                  <a:cubicBezTo>
                    <a:pt x="1809" y="6372"/>
                    <a:pt x="2254" y="3903"/>
                    <a:pt x="2811" y="2412"/>
                  </a:cubicBezTo>
                  <a:cubicBezTo>
                    <a:pt x="3368" y="921"/>
                    <a:pt x="4036" y="406"/>
                    <a:pt x="4927" y="149"/>
                  </a:cubicBezTo>
                  <a:cubicBezTo>
                    <a:pt x="5817" y="-108"/>
                    <a:pt x="6931" y="-108"/>
                    <a:pt x="9269" y="766"/>
                  </a:cubicBezTo>
                  <a:cubicBezTo>
                    <a:pt x="11607" y="1641"/>
                    <a:pt x="15170" y="3389"/>
                    <a:pt x="17619" y="5806"/>
                  </a:cubicBezTo>
                  <a:cubicBezTo>
                    <a:pt x="20069" y="8223"/>
                    <a:pt x="21405" y="11309"/>
                    <a:pt x="20737" y="13726"/>
                  </a:cubicBezTo>
                  <a:cubicBezTo>
                    <a:pt x="20069" y="16143"/>
                    <a:pt x="17397" y="17892"/>
                    <a:pt x="13945" y="19075"/>
                  </a:cubicBezTo>
                  <a:cubicBezTo>
                    <a:pt x="10494" y="20258"/>
                    <a:pt x="6263" y="20875"/>
                    <a:pt x="3591" y="21183"/>
                  </a:cubicBezTo>
                  <a:cubicBezTo>
                    <a:pt x="918" y="21492"/>
                    <a:pt x="-195" y="21492"/>
                    <a:pt x="28" y="21338"/>
                  </a:cubicBezTo>
                  <a:cubicBezTo>
                    <a:pt x="250" y="21183"/>
                    <a:pt x="1809" y="20875"/>
                    <a:pt x="3368" y="205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2075127" y="556697"/>
              <a:ext cx="190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2202127" y="436047"/>
              <a:ext cx="2095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900"/>
                    <a:pt x="4800" y="16200"/>
                    <a:pt x="8400" y="12600"/>
                  </a:cubicBezTo>
                  <a:cubicBezTo>
                    <a:pt x="12000" y="9000"/>
                    <a:pt x="16800" y="45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2341827" y="378897"/>
              <a:ext cx="190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431"/>
                    <a:pt x="0" y="8862"/>
                    <a:pt x="3600" y="12462"/>
                  </a:cubicBezTo>
                  <a:cubicBezTo>
                    <a:pt x="7200" y="16062"/>
                    <a:pt x="14400" y="1883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2618782" y="92672"/>
              <a:ext cx="153934" cy="55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469" fill="norm" stroke="1" extrusionOk="0">
                  <a:moveTo>
                    <a:pt x="2034" y="9664"/>
                  </a:moveTo>
                  <a:cubicBezTo>
                    <a:pt x="1181" y="10818"/>
                    <a:pt x="328" y="11973"/>
                    <a:pt x="471" y="13498"/>
                  </a:cubicBezTo>
                  <a:cubicBezTo>
                    <a:pt x="613" y="15023"/>
                    <a:pt x="1749" y="16919"/>
                    <a:pt x="2460" y="18073"/>
                  </a:cubicBezTo>
                  <a:cubicBezTo>
                    <a:pt x="3171" y="19228"/>
                    <a:pt x="3455" y="19640"/>
                    <a:pt x="3313" y="19640"/>
                  </a:cubicBezTo>
                  <a:cubicBezTo>
                    <a:pt x="3171" y="19640"/>
                    <a:pt x="2602" y="19228"/>
                    <a:pt x="2034" y="17414"/>
                  </a:cubicBezTo>
                  <a:cubicBezTo>
                    <a:pt x="1465" y="15600"/>
                    <a:pt x="897" y="12385"/>
                    <a:pt x="897" y="9376"/>
                  </a:cubicBezTo>
                  <a:cubicBezTo>
                    <a:pt x="897" y="6367"/>
                    <a:pt x="1465" y="3563"/>
                    <a:pt x="2176" y="1997"/>
                  </a:cubicBezTo>
                  <a:cubicBezTo>
                    <a:pt x="2886" y="431"/>
                    <a:pt x="3739" y="101"/>
                    <a:pt x="4876" y="18"/>
                  </a:cubicBezTo>
                  <a:cubicBezTo>
                    <a:pt x="6013" y="-64"/>
                    <a:pt x="7434" y="101"/>
                    <a:pt x="9849" y="1090"/>
                  </a:cubicBezTo>
                  <a:cubicBezTo>
                    <a:pt x="12265" y="2080"/>
                    <a:pt x="15676" y="3893"/>
                    <a:pt x="17949" y="5954"/>
                  </a:cubicBezTo>
                  <a:cubicBezTo>
                    <a:pt x="20223" y="8015"/>
                    <a:pt x="21360" y="10324"/>
                    <a:pt x="20223" y="12715"/>
                  </a:cubicBezTo>
                  <a:cubicBezTo>
                    <a:pt x="19086" y="15105"/>
                    <a:pt x="15676" y="17579"/>
                    <a:pt x="12549" y="19063"/>
                  </a:cubicBezTo>
                  <a:cubicBezTo>
                    <a:pt x="9423" y="20547"/>
                    <a:pt x="6581" y="21041"/>
                    <a:pt x="4449" y="21289"/>
                  </a:cubicBezTo>
                  <a:cubicBezTo>
                    <a:pt x="2318" y="21536"/>
                    <a:pt x="897" y="21536"/>
                    <a:pt x="328" y="21247"/>
                  </a:cubicBezTo>
                  <a:cubicBezTo>
                    <a:pt x="-240" y="20959"/>
                    <a:pt x="44" y="20382"/>
                    <a:pt x="328" y="198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2837127" y="524947"/>
              <a:ext cx="247651" cy="1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0"/>
                  </a:moveTo>
                  <a:cubicBezTo>
                    <a:pt x="1846" y="1371"/>
                    <a:pt x="3692" y="2743"/>
                    <a:pt x="4892" y="4971"/>
                  </a:cubicBezTo>
                  <a:cubicBezTo>
                    <a:pt x="6092" y="7200"/>
                    <a:pt x="6646" y="10286"/>
                    <a:pt x="6369" y="13200"/>
                  </a:cubicBezTo>
                  <a:cubicBezTo>
                    <a:pt x="6092" y="16114"/>
                    <a:pt x="4985" y="18857"/>
                    <a:pt x="4892" y="20229"/>
                  </a:cubicBezTo>
                  <a:cubicBezTo>
                    <a:pt x="4800" y="21600"/>
                    <a:pt x="5723" y="21600"/>
                    <a:pt x="8677" y="19886"/>
                  </a:cubicBezTo>
                  <a:cubicBezTo>
                    <a:pt x="11631" y="18171"/>
                    <a:pt x="16615" y="14743"/>
                    <a:pt x="21600" y="113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3243527" y="334447"/>
              <a:ext cx="1968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3338776" y="366197"/>
              <a:ext cx="2794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1" y="18212"/>
                    <a:pt x="8182" y="14824"/>
                    <a:pt x="11782" y="11224"/>
                  </a:cubicBezTo>
                  <a:cubicBezTo>
                    <a:pt x="15382" y="7624"/>
                    <a:pt x="18491" y="381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3586426" y="132963"/>
              <a:ext cx="203201" cy="391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21600" y="3738"/>
                  </a:moveTo>
                  <a:cubicBezTo>
                    <a:pt x="20475" y="2693"/>
                    <a:pt x="19350" y="1648"/>
                    <a:pt x="18225" y="951"/>
                  </a:cubicBezTo>
                  <a:cubicBezTo>
                    <a:pt x="17100" y="254"/>
                    <a:pt x="15975" y="-94"/>
                    <a:pt x="14400" y="22"/>
                  </a:cubicBezTo>
                  <a:cubicBezTo>
                    <a:pt x="12825" y="138"/>
                    <a:pt x="10800" y="719"/>
                    <a:pt x="9450" y="2345"/>
                  </a:cubicBezTo>
                  <a:cubicBezTo>
                    <a:pt x="8100" y="3971"/>
                    <a:pt x="7425" y="6641"/>
                    <a:pt x="6975" y="8267"/>
                  </a:cubicBezTo>
                  <a:cubicBezTo>
                    <a:pt x="6525" y="9893"/>
                    <a:pt x="6300" y="10474"/>
                    <a:pt x="6750" y="10590"/>
                  </a:cubicBezTo>
                  <a:cubicBezTo>
                    <a:pt x="7200" y="10706"/>
                    <a:pt x="8325" y="10358"/>
                    <a:pt x="9450" y="10183"/>
                  </a:cubicBezTo>
                  <a:cubicBezTo>
                    <a:pt x="10575" y="10009"/>
                    <a:pt x="11700" y="10009"/>
                    <a:pt x="12825" y="10067"/>
                  </a:cubicBezTo>
                  <a:cubicBezTo>
                    <a:pt x="13950" y="10125"/>
                    <a:pt x="15075" y="10241"/>
                    <a:pt x="16538" y="10996"/>
                  </a:cubicBezTo>
                  <a:cubicBezTo>
                    <a:pt x="18000" y="11751"/>
                    <a:pt x="19800" y="13145"/>
                    <a:pt x="20025" y="14712"/>
                  </a:cubicBezTo>
                  <a:cubicBezTo>
                    <a:pt x="20250" y="16280"/>
                    <a:pt x="18900" y="18022"/>
                    <a:pt x="15300" y="19183"/>
                  </a:cubicBezTo>
                  <a:cubicBezTo>
                    <a:pt x="11700" y="20345"/>
                    <a:pt x="5850" y="20925"/>
                    <a:pt x="0" y="21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5116776" y="29647"/>
              <a:ext cx="9815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fill="norm" stroke="1" extrusionOk="0">
                  <a:moveTo>
                    <a:pt x="12960" y="0"/>
                  </a:moveTo>
                  <a:cubicBezTo>
                    <a:pt x="12960" y="2949"/>
                    <a:pt x="12960" y="5899"/>
                    <a:pt x="15120" y="8718"/>
                  </a:cubicBezTo>
                  <a:cubicBezTo>
                    <a:pt x="17280" y="11537"/>
                    <a:pt x="21600" y="14227"/>
                    <a:pt x="19440" y="16352"/>
                  </a:cubicBezTo>
                  <a:cubicBezTo>
                    <a:pt x="17280" y="18477"/>
                    <a:pt x="8640" y="2003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4926276" y="493197"/>
              <a:ext cx="4889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99" y="16200"/>
                    <a:pt x="5797" y="10800"/>
                    <a:pt x="9397" y="7200"/>
                  </a:cubicBezTo>
                  <a:cubicBezTo>
                    <a:pt x="12997" y="3600"/>
                    <a:pt x="17299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5889859" y="0"/>
              <a:ext cx="247570" cy="53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1355" fill="norm" stroke="1" extrusionOk="0">
                  <a:moveTo>
                    <a:pt x="6509" y="9210"/>
                  </a:moveTo>
                  <a:cubicBezTo>
                    <a:pt x="6509" y="11973"/>
                    <a:pt x="6509" y="14735"/>
                    <a:pt x="6597" y="16535"/>
                  </a:cubicBezTo>
                  <a:cubicBezTo>
                    <a:pt x="6686" y="18335"/>
                    <a:pt x="6863" y="19173"/>
                    <a:pt x="7040" y="19926"/>
                  </a:cubicBezTo>
                  <a:cubicBezTo>
                    <a:pt x="7217" y="20680"/>
                    <a:pt x="7394" y="21349"/>
                    <a:pt x="7394" y="21182"/>
                  </a:cubicBezTo>
                  <a:cubicBezTo>
                    <a:pt x="7394" y="21014"/>
                    <a:pt x="7217" y="20010"/>
                    <a:pt x="6863" y="18168"/>
                  </a:cubicBezTo>
                  <a:cubicBezTo>
                    <a:pt x="6509" y="16326"/>
                    <a:pt x="5978" y="13647"/>
                    <a:pt x="5624" y="10842"/>
                  </a:cubicBezTo>
                  <a:cubicBezTo>
                    <a:pt x="5270" y="8038"/>
                    <a:pt x="5093" y="5107"/>
                    <a:pt x="5093" y="3307"/>
                  </a:cubicBezTo>
                  <a:cubicBezTo>
                    <a:pt x="5093" y="1507"/>
                    <a:pt x="5270" y="838"/>
                    <a:pt x="5801" y="419"/>
                  </a:cubicBezTo>
                  <a:cubicBezTo>
                    <a:pt x="6332" y="0"/>
                    <a:pt x="7217" y="-167"/>
                    <a:pt x="8456" y="210"/>
                  </a:cubicBezTo>
                  <a:cubicBezTo>
                    <a:pt x="9696" y="586"/>
                    <a:pt x="11289" y="1507"/>
                    <a:pt x="13502" y="3224"/>
                  </a:cubicBezTo>
                  <a:cubicBezTo>
                    <a:pt x="15715" y="4940"/>
                    <a:pt x="18548" y="7452"/>
                    <a:pt x="19876" y="9838"/>
                  </a:cubicBezTo>
                  <a:cubicBezTo>
                    <a:pt x="21204" y="12224"/>
                    <a:pt x="21027" y="14484"/>
                    <a:pt x="18725" y="16368"/>
                  </a:cubicBezTo>
                  <a:cubicBezTo>
                    <a:pt x="16424" y="18252"/>
                    <a:pt x="11997" y="19759"/>
                    <a:pt x="8634" y="20554"/>
                  </a:cubicBezTo>
                  <a:cubicBezTo>
                    <a:pt x="5270" y="21349"/>
                    <a:pt x="2968" y="21433"/>
                    <a:pt x="1552" y="21307"/>
                  </a:cubicBezTo>
                  <a:cubicBezTo>
                    <a:pt x="135" y="21182"/>
                    <a:pt x="-396" y="20847"/>
                    <a:pt x="312" y="20470"/>
                  </a:cubicBezTo>
                  <a:cubicBezTo>
                    <a:pt x="1020" y="20093"/>
                    <a:pt x="2968" y="19675"/>
                    <a:pt x="4915" y="192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6218008" y="461447"/>
              <a:ext cx="264020" cy="18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79" fill="norm" stroke="1" extrusionOk="0">
                  <a:moveTo>
                    <a:pt x="1840" y="3724"/>
                  </a:moveTo>
                  <a:cubicBezTo>
                    <a:pt x="812" y="2483"/>
                    <a:pt x="-217" y="1241"/>
                    <a:pt x="40" y="621"/>
                  </a:cubicBezTo>
                  <a:cubicBezTo>
                    <a:pt x="297" y="0"/>
                    <a:pt x="1840" y="0"/>
                    <a:pt x="3126" y="0"/>
                  </a:cubicBezTo>
                  <a:cubicBezTo>
                    <a:pt x="4412" y="0"/>
                    <a:pt x="5440" y="0"/>
                    <a:pt x="6469" y="1117"/>
                  </a:cubicBezTo>
                  <a:cubicBezTo>
                    <a:pt x="7497" y="2234"/>
                    <a:pt x="8526" y="4469"/>
                    <a:pt x="7669" y="7572"/>
                  </a:cubicBezTo>
                  <a:cubicBezTo>
                    <a:pt x="6812" y="10676"/>
                    <a:pt x="4069" y="14648"/>
                    <a:pt x="2354" y="17131"/>
                  </a:cubicBezTo>
                  <a:cubicBezTo>
                    <a:pt x="640" y="19614"/>
                    <a:pt x="-46" y="20607"/>
                    <a:pt x="40" y="21103"/>
                  </a:cubicBezTo>
                  <a:cubicBezTo>
                    <a:pt x="126" y="21600"/>
                    <a:pt x="983" y="21600"/>
                    <a:pt x="4669" y="19614"/>
                  </a:cubicBezTo>
                  <a:cubicBezTo>
                    <a:pt x="8354" y="17628"/>
                    <a:pt x="14869" y="13655"/>
                    <a:pt x="21383" y="96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6621726" y="343691"/>
              <a:ext cx="19685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110" y="2735"/>
                    <a:pt x="10219" y="-1585"/>
                    <a:pt x="13819" y="575"/>
                  </a:cubicBezTo>
                  <a:cubicBezTo>
                    <a:pt x="17419" y="2735"/>
                    <a:pt x="19510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6634173" y="410647"/>
              <a:ext cx="330455" cy="93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99" fill="norm" stroke="1" extrusionOk="0">
                  <a:moveTo>
                    <a:pt x="2080" y="17280"/>
                  </a:moveTo>
                  <a:cubicBezTo>
                    <a:pt x="1117" y="18720"/>
                    <a:pt x="154" y="20160"/>
                    <a:pt x="17" y="20880"/>
                  </a:cubicBezTo>
                  <a:cubicBezTo>
                    <a:pt x="-121" y="21600"/>
                    <a:pt x="567" y="21600"/>
                    <a:pt x="3387" y="19200"/>
                  </a:cubicBezTo>
                  <a:cubicBezTo>
                    <a:pt x="6208" y="16800"/>
                    <a:pt x="11161" y="12000"/>
                    <a:pt x="14531" y="8400"/>
                  </a:cubicBezTo>
                  <a:cubicBezTo>
                    <a:pt x="17902" y="4800"/>
                    <a:pt x="19690" y="2400"/>
                    <a:pt x="2147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7021776" y="146190"/>
              <a:ext cx="279401" cy="37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21600" y="229"/>
                  </a:moveTo>
                  <a:cubicBezTo>
                    <a:pt x="18982" y="-7"/>
                    <a:pt x="16364" y="-243"/>
                    <a:pt x="13991" y="524"/>
                  </a:cubicBezTo>
                  <a:cubicBezTo>
                    <a:pt x="11618" y="1291"/>
                    <a:pt x="9491" y="3062"/>
                    <a:pt x="7691" y="5895"/>
                  </a:cubicBezTo>
                  <a:cubicBezTo>
                    <a:pt x="5891" y="8727"/>
                    <a:pt x="4418" y="12623"/>
                    <a:pt x="4173" y="15396"/>
                  </a:cubicBezTo>
                  <a:cubicBezTo>
                    <a:pt x="3927" y="18170"/>
                    <a:pt x="4909" y="19823"/>
                    <a:pt x="6873" y="20590"/>
                  </a:cubicBezTo>
                  <a:cubicBezTo>
                    <a:pt x="8836" y="21357"/>
                    <a:pt x="11782" y="21239"/>
                    <a:pt x="13827" y="20826"/>
                  </a:cubicBezTo>
                  <a:cubicBezTo>
                    <a:pt x="15873" y="20413"/>
                    <a:pt x="17018" y="19705"/>
                    <a:pt x="17673" y="18996"/>
                  </a:cubicBezTo>
                  <a:cubicBezTo>
                    <a:pt x="18327" y="18288"/>
                    <a:pt x="18491" y="17580"/>
                    <a:pt x="17182" y="16695"/>
                  </a:cubicBezTo>
                  <a:cubicBezTo>
                    <a:pt x="15873" y="15809"/>
                    <a:pt x="13091" y="14747"/>
                    <a:pt x="9982" y="14216"/>
                  </a:cubicBezTo>
                  <a:cubicBezTo>
                    <a:pt x="6873" y="13685"/>
                    <a:pt x="3436" y="13685"/>
                    <a:pt x="0" y="136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8857720" y="69864"/>
              <a:ext cx="348457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fill="norm" stroke="1" extrusionOk="0">
                  <a:moveTo>
                    <a:pt x="3093" y="7291"/>
                  </a:moveTo>
                  <a:cubicBezTo>
                    <a:pt x="3224" y="6835"/>
                    <a:pt x="3355" y="6380"/>
                    <a:pt x="3420" y="6516"/>
                  </a:cubicBezTo>
                  <a:cubicBezTo>
                    <a:pt x="3486" y="6653"/>
                    <a:pt x="3486" y="7382"/>
                    <a:pt x="3355" y="9251"/>
                  </a:cubicBezTo>
                  <a:cubicBezTo>
                    <a:pt x="3224" y="11119"/>
                    <a:pt x="2962" y="14127"/>
                    <a:pt x="2831" y="16223"/>
                  </a:cubicBezTo>
                  <a:cubicBezTo>
                    <a:pt x="2700" y="18319"/>
                    <a:pt x="2700" y="19504"/>
                    <a:pt x="2635" y="20324"/>
                  </a:cubicBezTo>
                  <a:cubicBezTo>
                    <a:pt x="2569" y="21144"/>
                    <a:pt x="2438" y="21600"/>
                    <a:pt x="2176" y="21600"/>
                  </a:cubicBezTo>
                  <a:cubicBezTo>
                    <a:pt x="1915" y="21600"/>
                    <a:pt x="1522" y="21144"/>
                    <a:pt x="1129" y="19413"/>
                  </a:cubicBezTo>
                  <a:cubicBezTo>
                    <a:pt x="736" y="17681"/>
                    <a:pt x="344" y="14673"/>
                    <a:pt x="147" y="11848"/>
                  </a:cubicBezTo>
                  <a:cubicBezTo>
                    <a:pt x="-49" y="9023"/>
                    <a:pt x="-49" y="6380"/>
                    <a:pt x="147" y="4603"/>
                  </a:cubicBezTo>
                  <a:cubicBezTo>
                    <a:pt x="344" y="2825"/>
                    <a:pt x="736" y="1914"/>
                    <a:pt x="1326" y="1367"/>
                  </a:cubicBezTo>
                  <a:cubicBezTo>
                    <a:pt x="1915" y="820"/>
                    <a:pt x="2700" y="638"/>
                    <a:pt x="3944" y="1595"/>
                  </a:cubicBezTo>
                  <a:cubicBezTo>
                    <a:pt x="5187" y="2552"/>
                    <a:pt x="6889" y="4648"/>
                    <a:pt x="8591" y="7109"/>
                  </a:cubicBezTo>
                  <a:cubicBezTo>
                    <a:pt x="10293" y="9570"/>
                    <a:pt x="11995" y="12395"/>
                    <a:pt x="13304" y="14354"/>
                  </a:cubicBezTo>
                  <a:cubicBezTo>
                    <a:pt x="14613" y="16314"/>
                    <a:pt x="15529" y="17408"/>
                    <a:pt x="16380" y="18046"/>
                  </a:cubicBezTo>
                  <a:cubicBezTo>
                    <a:pt x="17231" y="18684"/>
                    <a:pt x="18016" y="18866"/>
                    <a:pt x="18540" y="18501"/>
                  </a:cubicBezTo>
                  <a:cubicBezTo>
                    <a:pt x="19064" y="18137"/>
                    <a:pt x="19326" y="17225"/>
                    <a:pt x="19522" y="15129"/>
                  </a:cubicBezTo>
                  <a:cubicBezTo>
                    <a:pt x="19718" y="13033"/>
                    <a:pt x="19849" y="9752"/>
                    <a:pt x="19915" y="7246"/>
                  </a:cubicBezTo>
                  <a:cubicBezTo>
                    <a:pt x="19980" y="4739"/>
                    <a:pt x="19980" y="3008"/>
                    <a:pt x="20046" y="1823"/>
                  </a:cubicBezTo>
                  <a:cubicBezTo>
                    <a:pt x="20111" y="638"/>
                    <a:pt x="20242" y="0"/>
                    <a:pt x="20373" y="0"/>
                  </a:cubicBezTo>
                  <a:cubicBezTo>
                    <a:pt x="20504" y="0"/>
                    <a:pt x="20635" y="638"/>
                    <a:pt x="20831" y="1322"/>
                  </a:cubicBezTo>
                  <a:cubicBezTo>
                    <a:pt x="21027" y="2005"/>
                    <a:pt x="21289" y="2734"/>
                    <a:pt x="21551" y="34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9219206" y="334447"/>
              <a:ext cx="163118" cy="165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21064" fill="norm" stroke="1" extrusionOk="0">
                  <a:moveTo>
                    <a:pt x="18135" y="12960"/>
                  </a:moveTo>
                  <a:cubicBezTo>
                    <a:pt x="15501" y="11880"/>
                    <a:pt x="12867" y="10800"/>
                    <a:pt x="9969" y="10665"/>
                  </a:cubicBezTo>
                  <a:cubicBezTo>
                    <a:pt x="7071" y="10530"/>
                    <a:pt x="3910" y="11340"/>
                    <a:pt x="1935" y="12960"/>
                  </a:cubicBezTo>
                  <a:cubicBezTo>
                    <a:pt x="-41" y="14580"/>
                    <a:pt x="-831" y="17010"/>
                    <a:pt x="1145" y="18765"/>
                  </a:cubicBezTo>
                  <a:cubicBezTo>
                    <a:pt x="3120" y="20520"/>
                    <a:pt x="7862" y="21600"/>
                    <a:pt x="11681" y="20790"/>
                  </a:cubicBezTo>
                  <a:cubicBezTo>
                    <a:pt x="15501" y="19980"/>
                    <a:pt x="18398" y="17280"/>
                    <a:pt x="19584" y="13500"/>
                  </a:cubicBezTo>
                  <a:cubicBezTo>
                    <a:pt x="20769" y="9720"/>
                    <a:pt x="20242" y="4860"/>
                    <a:pt x="1971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9523676" y="99497"/>
              <a:ext cx="3810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2263"/>
                    <a:pt x="12000" y="4526"/>
                    <a:pt x="15600" y="7611"/>
                  </a:cubicBezTo>
                  <a:cubicBezTo>
                    <a:pt x="19200" y="10697"/>
                    <a:pt x="20400" y="14606"/>
                    <a:pt x="21000" y="17074"/>
                  </a:cubicBezTo>
                  <a:cubicBezTo>
                    <a:pt x="21600" y="19543"/>
                    <a:pt x="21600" y="205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9530026" y="709097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43127" y="1445697"/>
              <a:ext cx="241301" cy="33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0"/>
                  </a:moveTo>
                  <a:cubicBezTo>
                    <a:pt x="4168" y="413"/>
                    <a:pt x="8337" y="825"/>
                    <a:pt x="10895" y="1032"/>
                  </a:cubicBezTo>
                  <a:cubicBezTo>
                    <a:pt x="13453" y="1238"/>
                    <a:pt x="14400" y="1238"/>
                    <a:pt x="15347" y="1032"/>
                  </a:cubicBezTo>
                  <a:cubicBezTo>
                    <a:pt x="16295" y="825"/>
                    <a:pt x="17242" y="413"/>
                    <a:pt x="17242" y="206"/>
                  </a:cubicBezTo>
                  <a:cubicBezTo>
                    <a:pt x="17242" y="0"/>
                    <a:pt x="16295" y="0"/>
                    <a:pt x="14305" y="825"/>
                  </a:cubicBezTo>
                  <a:cubicBezTo>
                    <a:pt x="12316" y="1651"/>
                    <a:pt x="9284" y="3302"/>
                    <a:pt x="7768" y="4471"/>
                  </a:cubicBezTo>
                  <a:cubicBezTo>
                    <a:pt x="6253" y="5641"/>
                    <a:pt x="6253" y="6329"/>
                    <a:pt x="6726" y="6741"/>
                  </a:cubicBezTo>
                  <a:cubicBezTo>
                    <a:pt x="7200" y="7154"/>
                    <a:pt x="8147" y="7292"/>
                    <a:pt x="9000" y="7567"/>
                  </a:cubicBezTo>
                  <a:cubicBezTo>
                    <a:pt x="9853" y="7842"/>
                    <a:pt x="10611" y="8255"/>
                    <a:pt x="10800" y="8805"/>
                  </a:cubicBezTo>
                  <a:cubicBezTo>
                    <a:pt x="10989" y="9355"/>
                    <a:pt x="10611" y="10043"/>
                    <a:pt x="9095" y="11488"/>
                  </a:cubicBezTo>
                  <a:cubicBezTo>
                    <a:pt x="7579" y="12932"/>
                    <a:pt x="4926" y="15134"/>
                    <a:pt x="3505" y="16716"/>
                  </a:cubicBezTo>
                  <a:cubicBezTo>
                    <a:pt x="2084" y="18298"/>
                    <a:pt x="1895" y="19261"/>
                    <a:pt x="2179" y="20018"/>
                  </a:cubicBezTo>
                  <a:cubicBezTo>
                    <a:pt x="2463" y="20775"/>
                    <a:pt x="3221" y="21325"/>
                    <a:pt x="6063" y="21462"/>
                  </a:cubicBezTo>
                  <a:cubicBezTo>
                    <a:pt x="8905" y="21600"/>
                    <a:pt x="13832" y="21325"/>
                    <a:pt x="16768" y="20981"/>
                  </a:cubicBezTo>
                  <a:cubicBezTo>
                    <a:pt x="19705" y="20637"/>
                    <a:pt x="20653" y="20224"/>
                    <a:pt x="21600" y="198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311528" y="1625694"/>
              <a:ext cx="392000" cy="193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044" fill="norm" stroke="1" extrusionOk="0">
                  <a:moveTo>
                    <a:pt x="604" y="4588"/>
                  </a:moveTo>
                  <a:cubicBezTo>
                    <a:pt x="255" y="2979"/>
                    <a:pt x="-93" y="1371"/>
                    <a:pt x="23" y="566"/>
                  </a:cubicBezTo>
                  <a:cubicBezTo>
                    <a:pt x="139" y="-238"/>
                    <a:pt x="720" y="-238"/>
                    <a:pt x="1707" y="911"/>
                  </a:cubicBezTo>
                  <a:cubicBezTo>
                    <a:pt x="2694" y="2060"/>
                    <a:pt x="4088" y="4358"/>
                    <a:pt x="4726" y="7230"/>
                  </a:cubicBezTo>
                  <a:cubicBezTo>
                    <a:pt x="5365" y="10102"/>
                    <a:pt x="5249" y="13549"/>
                    <a:pt x="5017" y="15847"/>
                  </a:cubicBezTo>
                  <a:cubicBezTo>
                    <a:pt x="4784" y="18145"/>
                    <a:pt x="4436" y="19294"/>
                    <a:pt x="3972" y="20098"/>
                  </a:cubicBezTo>
                  <a:cubicBezTo>
                    <a:pt x="3507" y="20902"/>
                    <a:pt x="2926" y="21362"/>
                    <a:pt x="2578" y="20788"/>
                  </a:cubicBezTo>
                  <a:cubicBezTo>
                    <a:pt x="2230" y="20213"/>
                    <a:pt x="2113" y="18605"/>
                    <a:pt x="2868" y="15617"/>
                  </a:cubicBezTo>
                  <a:cubicBezTo>
                    <a:pt x="3623" y="12630"/>
                    <a:pt x="5249" y="8264"/>
                    <a:pt x="6352" y="5622"/>
                  </a:cubicBezTo>
                  <a:cubicBezTo>
                    <a:pt x="7455" y="2979"/>
                    <a:pt x="8036" y="2060"/>
                    <a:pt x="8675" y="1371"/>
                  </a:cubicBezTo>
                  <a:cubicBezTo>
                    <a:pt x="9313" y="681"/>
                    <a:pt x="10010" y="222"/>
                    <a:pt x="10359" y="566"/>
                  </a:cubicBezTo>
                  <a:cubicBezTo>
                    <a:pt x="10707" y="911"/>
                    <a:pt x="10707" y="2060"/>
                    <a:pt x="10533" y="4013"/>
                  </a:cubicBezTo>
                  <a:cubicBezTo>
                    <a:pt x="10359" y="5966"/>
                    <a:pt x="10010" y="8724"/>
                    <a:pt x="10010" y="10562"/>
                  </a:cubicBezTo>
                  <a:cubicBezTo>
                    <a:pt x="10010" y="12400"/>
                    <a:pt x="10359" y="13319"/>
                    <a:pt x="12333" y="12630"/>
                  </a:cubicBezTo>
                  <a:cubicBezTo>
                    <a:pt x="14307" y="11941"/>
                    <a:pt x="17907" y="9643"/>
                    <a:pt x="21507" y="73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675150" y="1437704"/>
              <a:ext cx="326828" cy="28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42" fill="norm" stroke="1" extrusionOk="0">
                  <a:moveTo>
                    <a:pt x="3102" y="4316"/>
                  </a:moveTo>
                  <a:cubicBezTo>
                    <a:pt x="2271" y="3850"/>
                    <a:pt x="1441" y="3384"/>
                    <a:pt x="817" y="2685"/>
                  </a:cubicBezTo>
                  <a:cubicBezTo>
                    <a:pt x="194" y="1986"/>
                    <a:pt x="-221" y="1053"/>
                    <a:pt x="125" y="509"/>
                  </a:cubicBezTo>
                  <a:cubicBezTo>
                    <a:pt x="471" y="-35"/>
                    <a:pt x="1579" y="-190"/>
                    <a:pt x="2894" y="276"/>
                  </a:cubicBezTo>
                  <a:cubicBezTo>
                    <a:pt x="4210" y="742"/>
                    <a:pt x="5733" y="1830"/>
                    <a:pt x="6010" y="4472"/>
                  </a:cubicBezTo>
                  <a:cubicBezTo>
                    <a:pt x="6287" y="7114"/>
                    <a:pt x="5317" y="11309"/>
                    <a:pt x="4487" y="13951"/>
                  </a:cubicBezTo>
                  <a:cubicBezTo>
                    <a:pt x="3656" y="16593"/>
                    <a:pt x="2964" y="17681"/>
                    <a:pt x="2548" y="18613"/>
                  </a:cubicBezTo>
                  <a:cubicBezTo>
                    <a:pt x="2133" y="19545"/>
                    <a:pt x="1994" y="20322"/>
                    <a:pt x="2271" y="20788"/>
                  </a:cubicBezTo>
                  <a:cubicBezTo>
                    <a:pt x="2548" y="21255"/>
                    <a:pt x="3241" y="21410"/>
                    <a:pt x="5387" y="21022"/>
                  </a:cubicBezTo>
                  <a:cubicBezTo>
                    <a:pt x="7533" y="20633"/>
                    <a:pt x="11133" y="19701"/>
                    <a:pt x="14041" y="19079"/>
                  </a:cubicBezTo>
                  <a:cubicBezTo>
                    <a:pt x="16948" y="18457"/>
                    <a:pt x="19164" y="18147"/>
                    <a:pt x="21379" y="178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74877" y="1857884"/>
              <a:ext cx="749301" cy="15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732" y="21383"/>
                  </a:moveTo>
                  <a:cubicBezTo>
                    <a:pt x="366" y="21383"/>
                    <a:pt x="0" y="21383"/>
                    <a:pt x="0" y="21235"/>
                  </a:cubicBezTo>
                  <a:cubicBezTo>
                    <a:pt x="0" y="21087"/>
                    <a:pt x="366" y="20791"/>
                    <a:pt x="1769" y="18868"/>
                  </a:cubicBezTo>
                  <a:cubicBezTo>
                    <a:pt x="3173" y="16945"/>
                    <a:pt x="5614" y="13394"/>
                    <a:pt x="7993" y="10435"/>
                  </a:cubicBezTo>
                  <a:cubicBezTo>
                    <a:pt x="10373" y="7476"/>
                    <a:pt x="12692" y="5109"/>
                    <a:pt x="14797" y="3334"/>
                  </a:cubicBezTo>
                  <a:cubicBezTo>
                    <a:pt x="16902" y="1558"/>
                    <a:pt x="18793" y="375"/>
                    <a:pt x="19892" y="79"/>
                  </a:cubicBezTo>
                  <a:cubicBezTo>
                    <a:pt x="20990" y="-217"/>
                    <a:pt x="21295" y="375"/>
                    <a:pt x="21600" y="9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603388" y="1839397"/>
              <a:ext cx="360490" cy="13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5565" y="14954"/>
                  </a:moveTo>
                  <a:cubicBezTo>
                    <a:pt x="4309" y="16283"/>
                    <a:pt x="3053" y="17612"/>
                    <a:pt x="1923" y="18942"/>
                  </a:cubicBezTo>
                  <a:cubicBezTo>
                    <a:pt x="793" y="20271"/>
                    <a:pt x="-212" y="21600"/>
                    <a:pt x="39" y="21600"/>
                  </a:cubicBezTo>
                  <a:cubicBezTo>
                    <a:pt x="290" y="21600"/>
                    <a:pt x="1797" y="20271"/>
                    <a:pt x="4686" y="17280"/>
                  </a:cubicBezTo>
                  <a:cubicBezTo>
                    <a:pt x="7574" y="14289"/>
                    <a:pt x="11844" y="9637"/>
                    <a:pt x="14858" y="6480"/>
                  </a:cubicBezTo>
                  <a:cubicBezTo>
                    <a:pt x="17872" y="3323"/>
                    <a:pt x="19630" y="1662"/>
                    <a:pt x="2138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1038951" y="1557553"/>
              <a:ext cx="39227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296" fill="norm" stroke="1" extrusionOk="0">
                  <a:moveTo>
                    <a:pt x="7055" y="20296"/>
                  </a:moveTo>
                  <a:cubicBezTo>
                    <a:pt x="2735" y="12582"/>
                    <a:pt x="-1585" y="4867"/>
                    <a:pt x="575" y="1782"/>
                  </a:cubicBezTo>
                  <a:cubicBezTo>
                    <a:pt x="2735" y="-1304"/>
                    <a:pt x="11375" y="239"/>
                    <a:pt x="20015" y="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1109927" y="171239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1977569" y="1296884"/>
              <a:ext cx="164575" cy="486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4" h="21492" fill="norm" stroke="1" extrusionOk="0">
                  <a:moveTo>
                    <a:pt x="2690" y="9379"/>
                  </a:moveTo>
                  <a:cubicBezTo>
                    <a:pt x="4024" y="12465"/>
                    <a:pt x="5357" y="15551"/>
                    <a:pt x="6024" y="17421"/>
                  </a:cubicBezTo>
                  <a:cubicBezTo>
                    <a:pt x="6690" y="19291"/>
                    <a:pt x="6690" y="19945"/>
                    <a:pt x="6690" y="20506"/>
                  </a:cubicBezTo>
                  <a:cubicBezTo>
                    <a:pt x="6690" y="21067"/>
                    <a:pt x="6690" y="21535"/>
                    <a:pt x="6157" y="21488"/>
                  </a:cubicBezTo>
                  <a:cubicBezTo>
                    <a:pt x="5624" y="21441"/>
                    <a:pt x="4557" y="20880"/>
                    <a:pt x="3357" y="18870"/>
                  </a:cubicBezTo>
                  <a:cubicBezTo>
                    <a:pt x="2157" y="16860"/>
                    <a:pt x="824" y="13400"/>
                    <a:pt x="290" y="10548"/>
                  </a:cubicBezTo>
                  <a:cubicBezTo>
                    <a:pt x="-243" y="7696"/>
                    <a:pt x="24" y="5452"/>
                    <a:pt x="557" y="3909"/>
                  </a:cubicBezTo>
                  <a:cubicBezTo>
                    <a:pt x="1090" y="2366"/>
                    <a:pt x="1890" y="1525"/>
                    <a:pt x="2824" y="964"/>
                  </a:cubicBezTo>
                  <a:cubicBezTo>
                    <a:pt x="3757" y="403"/>
                    <a:pt x="4824" y="122"/>
                    <a:pt x="6157" y="29"/>
                  </a:cubicBezTo>
                  <a:cubicBezTo>
                    <a:pt x="7490" y="-65"/>
                    <a:pt x="9090" y="29"/>
                    <a:pt x="11490" y="964"/>
                  </a:cubicBezTo>
                  <a:cubicBezTo>
                    <a:pt x="13890" y="1899"/>
                    <a:pt x="17090" y="3675"/>
                    <a:pt x="18957" y="5919"/>
                  </a:cubicBezTo>
                  <a:cubicBezTo>
                    <a:pt x="20824" y="8164"/>
                    <a:pt x="21357" y="10875"/>
                    <a:pt x="19890" y="12979"/>
                  </a:cubicBezTo>
                  <a:cubicBezTo>
                    <a:pt x="18424" y="15083"/>
                    <a:pt x="14957" y="16579"/>
                    <a:pt x="11890" y="17514"/>
                  </a:cubicBezTo>
                  <a:cubicBezTo>
                    <a:pt x="8824" y="18449"/>
                    <a:pt x="6157" y="18823"/>
                    <a:pt x="3490" y="191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2198639" y="1699697"/>
              <a:ext cx="35239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19977" y="0"/>
                  </a:moveTo>
                  <a:cubicBezTo>
                    <a:pt x="11577" y="4560"/>
                    <a:pt x="3177" y="9120"/>
                    <a:pt x="777" y="12720"/>
                  </a:cubicBezTo>
                  <a:cubicBezTo>
                    <a:pt x="-1623" y="16320"/>
                    <a:pt x="1977" y="18960"/>
                    <a:pt x="557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2354527" y="1572697"/>
              <a:ext cx="1968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90" y="14400"/>
                    <a:pt x="4181" y="7200"/>
                    <a:pt x="7781" y="3600"/>
                  </a:cubicBezTo>
                  <a:cubicBezTo>
                    <a:pt x="11381" y="0"/>
                    <a:pt x="1649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2424377" y="1528247"/>
              <a:ext cx="762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3600"/>
                    <a:pt x="3600" y="7200"/>
                    <a:pt x="7200" y="10800"/>
                  </a:cubicBezTo>
                  <a:cubicBezTo>
                    <a:pt x="10800" y="14400"/>
                    <a:pt x="16200" y="18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2655887" y="1280721"/>
              <a:ext cx="180005" cy="53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375" fill="norm" stroke="1" extrusionOk="0">
                  <a:moveTo>
                    <a:pt x="3344" y="6118"/>
                  </a:moveTo>
                  <a:cubicBezTo>
                    <a:pt x="2363" y="6968"/>
                    <a:pt x="1381" y="7819"/>
                    <a:pt x="767" y="9349"/>
                  </a:cubicBezTo>
                  <a:cubicBezTo>
                    <a:pt x="153" y="10880"/>
                    <a:pt x="-92" y="13091"/>
                    <a:pt x="31" y="14919"/>
                  </a:cubicBezTo>
                  <a:cubicBezTo>
                    <a:pt x="153" y="16748"/>
                    <a:pt x="644" y="18193"/>
                    <a:pt x="1258" y="19299"/>
                  </a:cubicBezTo>
                  <a:cubicBezTo>
                    <a:pt x="1872" y="20404"/>
                    <a:pt x="2608" y="21170"/>
                    <a:pt x="3099" y="21340"/>
                  </a:cubicBezTo>
                  <a:cubicBezTo>
                    <a:pt x="3590" y="21510"/>
                    <a:pt x="3835" y="21085"/>
                    <a:pt x="4081" y="19384"/>
                  </a:cubicBezTo>
                  <a:cubicBezTo>
                    <a:pt x="4326" y="17683"/>
                    <a:pt x="4572" y="14707"/>
                    <a:pt x="4572" y="11730"/>
                  </a:cubicBezTo>
                  <a:cubicBezTo>
                    <a:pt x="4572" y="8754"/>
                    <a:pt x="4326" y="5778"/>
                    <a:pt x="4203" y="3992"/>
                  </a:cubicBezTo>
                  <a:cubicBezTo>
                    <a:pt x="4081" y="2206"/>
                    <a:pt x="4081" y="1611"/>
                    <a:pt x="4326" y="1101"/>
                  </a:cubicBezTo>
                  <a:cubicBezTo>
                    <a:pt x="4572" y="590"/>
                    <a:pt x="5063" y="165"/>
                    <a:pt x="5922" y="38"/>
                  </a:cubicBezTo>
                  <a:cubicBezTo>
                    <a:pt x="6781" y="-90"/>
                    <a:pt x="8008" y="80"/>
                    <a:pt x="10094" y="973"/>
                  </a:cubicBezTo>
                  <a:cubicBezTo>
                    <a:pt x="12181" y="1866"/>
                    <a:pt x="15126" y="3482"/>
                    <a:pt x="17458" y="5693"/>
                  </a:cubicBezTo>
                  <a:cubicBezTo>
                    <a:pt x="19790" y="7904"/>
                    <a:pt x="21508" y="10710"/>
                    <a:pt x="20649" y="13006"/>
                  </a:cubicBezTo>
                  <a:cubicBezTo>
                    <a:pt x="19790" y="15302"/>
                    <a:pt x="16353" y="17088"/>
                    <a:pt x="13285" y="18023"/>
                  </a:cubicBezTo>
                  <a:cubicBezTo>
                    <a:pt x="10217" y="18959"/>
                    <a:pt x="7517" y="19044"/>
                    <a:pt x="4817" y="191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2868877" y="1676475"/>
              <a:ext cx="254001" cy="16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3726"/>
                  </a:moveTo>
                  <a:cubicBezTo>
                    <a:pt x="360" y="2393"/>
                    <a:pt x="720" y="1059"/>
                    <a:pt x="1530" y="393"/>
                  </a:cubicBezTo>
                  <a:cubicBezTo>
                    <a:pt x="2340" y="-274"/>
                    <a:pt x="3600" y="-274"/>
                    <a:pt x="4860" y="1859"/>
                  </a:cubicBezTo>
                  <a:cubicBezTo>
                    <a:pt x="6120" y="3993"/>
                    <a:pt x="7380" y="8259"/>
                    <a:pt x="7920" y="11059"/>
                  </a:cubicBezTo>
                  <a:cubicBezTo>
                    <a:pt x="8460" y="13859"/>
                    <a:pt x="8280" y="15193"/>
                    <a:pt x="7920" y="16659"/>
                  </a:cubicBezTo>
                  <a:cubicBezTo>
                    <a:pt x="7560" y="18126"/>
                    <a:pt x="7020" y="19726"/>
                    <a:pt x="7650" y="20526"/>
                  </a:cubicBezTo>
                  <a:cubicBezTo>
                    <a:pt x="8280" y="21326"/>
                    <a:pt x="10080" y="21326"/>
                    <a:pt x="12600" y="20793"/>
                  </a:cubicBezTo>
                  <a:cubicBezTo>
                    <a:pt x="15120" y="20259"/>
                    <a:pt x="18360" y="19193"/>
                    <a:pt x="21600" y="181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3351476" y="1572697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3446726" y="1648897"/>
              <a:ext cx="177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3690594" y="1452047"/>
              <a:ext cx="166046" cy="30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482" fill="norm" stroke="1" extrusionOk="0">
                  <a:moveTo>
                    <a:pt x="15299" y="0"/>
                  </a:moveTo>
                  <a:cubicBezTo>
                    <a:pt x="10615" y="147"/>
                    <a:pt x="5930" y="294"/>
                    <a:pt x="3068" y="1176"/>
                  </a:cubicBezTo>
                  <a:cubicBezTo>
                    <a:pt x="205" y="2057"/>
                    <a:pt x="-836" y="3673"/>
                    <a:pt x="725" y="5584"/>
                  </a:cubicBezTo>
                  <a:cubicBezTo>
                    <a:pt x="2287" y="7494"/>
                    <a:pt x="6451" y="9698"/>
                    <a:pt x="10224" y="11608"/>
                  </a:cubicBezTo>
                  <a:cubicBezTo>
                    <a:pt x="13998" y="13518"/>
                    <a:pt x="17381" y="15135"/>
                    <a:pt x="19072" y="16457"/>
                  </a:cubicBezTo>
                  <a:cubicBezTo>
                    <a:pt x="20764" y="17780"/>
                    <a:pt x="20764" y="18808"/>
                    <a:pt x="19593" y="19690"/>
                  </a:cubicBezTo>
                  <a:cubicBezTo>
                    <a:pt x="18422" y="20571"/>
                    <a:pt x="16080" y="21306"/>
                    <a:pt x="14388" y="21453"/>
                  </a:cubicBezTo>
                  <a:cubicBezTo>
                    <a:pt x="12697" y="21600"/>
                    <a:pt x="11656" y="21159"/>
                    <a:pt x="10615" y="207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3732476" y="1413947"/>
              <a:ext cx="3175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2" y="16800"/>
                    <a:pt x="2304" y="12000"/>
                    <a:pt x="5904" y="8400"/>
                  </a:cubicBezTo>
                  <a:cubicBezTo>
                    <a:pt x="9504" y="4800"/>
                    <a:pt x="15552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5269176" y="1236147"/>
              <a:ext cx="31751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2795"/>
                    <a:pt x="18720" y="5591"/>
                    <a:pt x="16560" y="8598"/>
                  </a:cubicBezTo>
                  <a:cubicBezTo>
                    <a:pt x="14400" y="11605"/>
                    <a:pt x="11520" y="14824"/>
                    <a:pt x="8640" y="17026"/>
                  </a:cubicBezTo>
                  <a:cubicBezTo>
                    <a:pt x="5760" y="19228"/>
                    <a:pt x="2880" y="2041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5117309" y="1661597"/>
              <a:ext cx="482069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1674" y="21600"/>
                  </a:moveTo>
                  <a:cubicBezTo>
                    <a:pt x="920" y="21120"/>
                    <a:pt x="165" y="20640"/>
                    <a:pt x="23" y="19440"/>
                  </a:cubicBezTo>
                  <a:cubicBezTo>
                    <a:pt x="-118" y="18240"/>
                    <a:pt x="354" y="16320"/>
                    <a:pt x="2193" y="13440"/>
                  </a:cubicBezTo>
                  <a:cubicBezTo>
                    <a:pt x="4032" y="10560"/>
                    <a:pt x="7239" y="6720"/>
                    <a:pt x="10682" y="4320"/>
                  </a:cubicBezTo>
                  <a:cubicBezTo>
                    <a:pt x="14125" y="1920"/>
                    <a:pt x="17803" y="960"/>
                    <a:pt x="2148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6126426" y="1197869"/>
              <a:ext cx="178937" cy="58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0947" fill="norm" stroke="1" extrusionOk="0">
                  <a:moveTo>
                    <a:pt x="0" y="5482"/>
                  </a:moveTo>
                  <a:cubicBezTo>
                    <a:pt x="497" y="5102"/>
                    <a:pt x="993" y="4722"/>
                    <a:pt x="1241" y="4874"/>
                  </a:cubicBezTo>
                  <a:cubicBezTo>
                    <a:pt x="1490" y="5026"/>
                    <a:pt x="1490" y="5710"/>
                    <a:pt x="1614" y="7536"/>
                  </a:cubicBezTo>
                  <a:cubicBezTo>
                    <a:pt x="1738" y="9361"/>
                    <a:pt x="1986" y="12327"/>
                    <a:pt x="2234" y="14685"/>
                  </a:cubicBezTo>
                  <a:cubicBezTo>
                    <a:pt x="2483" y="17043"/>
                    <a:pt x="2731" y="18792"/>
                    <a:pt x="2855" y="19895"/>
                  </a:cubicBezTo>
                  <a:cubicBezTo>
                    <a:pt x="2979" y="20998"/>
                    <a:pt x="2979" y="21454"/>
                    <a:pt x="3228" y="20161"/>
                  </a:cubicBezTo>
                  <a:cubicBezTo>
                    <a:pt x="3476" y="18868"/>
                    <a:pt x="3972" y="15826"/>
                    <a:pt x="4469" y="12860"/>
                  </a:cubicBezTo>
                  <a:cubicBezTo>
                    <a:pt x="4966" y="9893"/>
                    <a:pt x="5462" y="7003"/>
                    <a:pt x="6331" y="4874"/>
                  </a:cubicBezTo>
                  <a:cubicBezTo>
                    <a:pt x="7200" y="2744"/>
                    <a:pt x="8441" y="1375"/>
                    <a:pt x="9807" y="653"/>
                  </a:cubicBezTo>
                  <a:cubicBezTo>
                    <a:pt x="11172" y="-70"/>
                    <a:pt x="12662" y="-146"/>
                    <a:pt x="14152" y="196"/>
                  </a:cubicBezTo>
                  <a:cubicBezTo>
                    <a:pt x="15641" y="539"/>
                    <a:pt x="17131" y="1299"/>
                    <a:pt x="18621" y="3048"/>
                  </a:cubicBezTo>
                  <a:cubicBezTo>
                    <a:pt x="20110" y="4798"/>
                    <a:pt x="21600" y="7536"/>
                    <a:pt x="20731" y="10084"/>
                  </a:cubicBezTo>
                  <a:cubicBezTo>
                    <a:pt x="19862" y="12631"/>
                    <a:pt x="16634" y="14989"/>
                    <a:pt x="13159" y="16586"/>
                  </a:cubicBezTo>
                  <a:cubicBezTo>
                    <a:pt x="9683" y="18184"/>
                    <a:pt x="5959" y="19020"/>
                    <a:pt x="3848" y="19439"/>
                  </a:cubicBezTo>
                  <a:cubicBezTo>
                    <a:pt x="1738" y="19857"/>
                    <a:pt x="1241" y="19857"/>
                    <a:pt x="745" y="198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6317290" y="1665037"/>
              <a:ext cx="291737" cy="21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51" fill="norm" stroke="1" extrusionOk="0">
                  <a:moveTo>
                    <a:pt x="440" y="3502"/>
                  </a:moveTo>
                  <a:cubicBezTo>
                    <a:pt x="129" y="2432"/>
                    <a:pt x="-182" y="1363"/>
                    <a:pt x="129" y="721"/>
                  </a:cubicBezTo>
                  <a:cubicBezTo>
                    <a:pt x="440" y="80"/>
                    <a:pt x="1372" y="-134"/>
                    <a:pt x="2926" y="80"/>
                  </a:cubicBezTo>
                  <a:cubicBezTo>
                    <a:pt x="4480" y="294"/>
                    <a:pt x="6655" y="935"/>
                    <a:pt x="7665" y="2860"/>
                  </a:cubicBezTo>
                  <a:cubicBezTo>
                    <a:pt x="8676" y="4785"/>
                    <a:pt x="8520" y="7993"/>
                    <a:pt x="7665" y="10773"/>
                  </a:cubicBezTo>
                  <a:cubicBezTo>
                    <a:pt x="6811" y="13553"/>
                    <a:pt x="5257" y="15906"/>
                    <a:pt x="4247" y="17616"/>
                  </a:cubicBezTo>
                  <a:cubicBezTo>
                    <a:pt x="3237" y="19327"/>
                    <a:pt x="2771" y="20397"/>
                    <a:pt x="3081" y="20931"/>
                  </a:cubicBezTo>
                  <a:cubicBezTo>
                    <a:pt x="3392" y="21466"/>
                    <a:pt x="4480" y="21466"/>
                    <a:pt x="7665" y="19862"/>
                  </a:cubicBezTo>
                  <a:cubicBezTo>
                    <a:pt x="10851" y="18258"/>
                    <a:pt x="16135" y="15050"/>
                    <a:pt x="21418" y="118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6701831" y="1484331"/>
              <a:ext cx="192946" cy="3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97" fill="norm" stroke="1" extrusionOk="0">
                  <a:moveTo>
                    <a:pt x="1680" y="21297"/>
                  </a:moveTo>
                  <a:cubicBezTo>
                    <a:pt x="741" y="14097"/>
                    <a:pt x="-198" y="6897"/>
                    <a:pt x="37" y="3297"/>
                  </a:cubicBezTo>
                  <a:cubicBezTo>
                    <a:pt x="272" y="-303"/>
                    <a:pt x="1680" y="-303"/>
                    <a:pt x="5437" y="297"/>
                  </a:cubicBezTo>
                  <a:cubicBezTo>
                    <a:pt x="9193" y="897"/>
                    <a:pt x="15298" y="2097"/>
                    <a:pt x="21402" y="3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6767519" y="1623497"/>
              <a:ext cx="209808" cy="5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3266" y="18144"/>
                  </a:moveTo>
                  <a:cubicBezTo>
                    <a:pt x="1754" y="19872"/>
                    <a:pt x="242" y="21600"/>
                    <a:pt x="26" y="21600"/>
                  </a:cubicBezTo>
                  <a:cubicBezTo>
                    <a:pt x="-190" y="21600"/>
                    <a:pt x="890" y="19872"/>
                    <a:pt x="4670" y="15984"/>
                  </a:cubicBezTo>
                  <a:cubicBezTo>
                    <a:pt x="8450" y="12096"/>
                    <a:pt x="14930" y="6048"/>
                    <a:pt x="2141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7224538" y="1293792"/>
              <a:ext cx="170710" cy="364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250" fill="norm" stroke="1" extrusionOk="0">
                  <a:moveTo>
                    <a:pt x="20353" y="4045"/>
                  </a:moveTo>
                  <a:cubicBezTo>
                    <a:pt x="20353" y="3427"/>
                    <a:pt x="20353" y="2810"/>
                    <a:pt x="20223" y="2008"/>
                  </a:cubicBezTo>
                  <a:cubicBezTo>
                    <a:pt x="20093" y="1206"/>
                    <a:pt x="19833" y="218"/>
                    <a:pt x="17361" y="33"/>
                  </a:cubicBezTo>
                  <a:cubicBezTo>
                    <a:pt x="14888" y="-152"/>
                    <a:pt x="10204" y="465"/>
                    <a:pt x="6691" y="1391"/>
                  </a:cubicBezTo>
                  <a:cubicBezTo>
                    <a:pt x="3177" y="2317"/>
                    <a:pt x="835" y="3551"/>
                    <a:pt x="185" y="5032"/>
                  </a:cubicBezTo>
                  <a:cubicBezTo>
                    <a:pt x="-466" y="6513"/>
                    <a:pt x="575" y="8241"/>
                    <a:pt x="3828" y="10154"/>
                  </a:cubicBezTo>
                  <a:cubicBezTo>
                    <a:pt x="7081" y="12067"/>
                    <a:pt x="12546" y="14166"/>
                    <a:pt x="15799" y="15523"/>
                  </a:cubicBezTo>
                  <a:cubicBezTo>
                    <a:pt x="19052" y="16881"/>
                    <a:pt x="20093" y="17498"/>
                    <a:pt x="20614" y="18239"/>
                  </a:cubicBezTo>
                  <a:cubicBezTo>
                    <a:pt x="21134" y="18979"/>
                    <a:pt x="21134" y="19843"/>
                    <a:pt x="20483" y="20461"/>
                  </a:cubicBezTo>
                  <a:cubicBezTo>
                    <a:pt x="19833" y="21078"/>
                    <a:pt x="18532" y="21448"/>
                    <a:pt x="15148" y="21139"/>
                  </a:cubicBezTo>
                  <a:cubicBezTo>
                    <a:pt x="11765" y="20831"/>
                    <a:pt x="6300" y="19843"/>
                    <a:pt x="835" y="188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7294826" y="1280597"/>
              <a:ext cx="304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5429"/>
                    <a:pt x="5400" y="9257"/>
                    <a:pt x="9000" y="5657"/>
                  </a:cubicBezTo>
                  <a:cubicBezTo>
                    <a:pt x="12600" y="2057"/>
                    <a:pt x="17100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8753527" y="1418181"/>
              <a:ext cx="363751" cy="44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3851" y="6826"/>
                  </a:moveTo>
                  <a:cubicBezTo>
                    <a:pt x="3477" y="6215"/>
                    <a:pt x="3102" y="5604"/>
                    <a:pt x="2915" y="5553"/>
                  </a:cubicBezTo>
                  <a:cubicBezTo>
                    <a:pt x="2728" y="5502"/>
                    <a:pt x="2728" y="6011"/>
                    <a:pt x="2915" y="8151"/>
                  </a:cubicBezTo>
                  <a:cubicBezTo>
                    <a:pt x="3102" y="10291"/>
                    <a:pt x="3477" y="14060"/>
                    <a:pt x="3664" y="16404"/>
                  </a:cubicBezTo>
                  <a:cubicBezTo>
                    <a:pt x="3851" y="18747"/>
                    <a:pt x="3851" y="19664"/>
                    <a:pt x="3727" y="20377"/>
                  </a:cubicBezTo>
                  <a:cubicBezTo>
                    <a:pt x="3602" y="21091"/>
                    <a:pt x="3352" y="21600"/>
                    <a:pt x="3102" y="21600"/>
                  </a:cubicBezTo>
                  <a:cubicBezTo>
                    <a:pt x="2853" y="21600"/>
                    <a:pt x="2603" y="21091"/>
                    <a:pt x="2041" y="19002"/>
                  </a:cubicBezTo>
                  <a:cubicBezTo>
                    <a:pt x="1479" y="16913"/>
                    <a:pt x="605" y="13245"/>
                    <a:pt x="231" y="10189"/>
                  </a:cubicBezTo>
                  <a:cubicBezTo>
                    <a:pt x="-144" y="7132"/>
                    <a:pt x="-19" y="4687"/>
                    <a:pt x="293" y="3260"/>
                  </a:cubicBezTo>
                  <a:cubicBezTo>
                    <a:pt x="605" y="1834"/>
                    <a:pt x="1105" y="1426"/>
                    <a:pt x="1729" y="1325"/>
                  </a:cubicBezTo>
                  <a:cubicBezTo>
                    <a:pt x="2353" y="1223"/>
                    <a:pt x="3102" y="1426"/>
                    <a:pt x="4351" y="2547"/>
                  </a:cubicBezTo>
                  <a:cubicBezTo>
                    <a:pt x="5599" y="3668"/>
                    <a:pt x="7347" y="5706"/>
                    <a:pt x="9220" y="8355"/>
                  </a:cubicBezTo>
                  <a:cubicBezTo>
                    <a:pt x="11093" y="11004"/>
                    <a:pt x="13091" y="14264"/>
                    <a:pt x="14277" y="16098"/>
                  </a:cubicBezTo>
                  <a:cubicBezTo>
                    <a:pt x="15463" y="17932"/>
                    <a:pt x="15838" y="18340"/>
                    <a:pt x="16337" y="18696"/>
                  </a:cubicBezTo>
                  <a:cubicBezTo>
                    <a:pt x="16836" y="19053"/>
                    <a:pt x="17461" y="19358"/>
                    <a:pt x="17835" y="19104"/>
                  </a:cubicBezTo>
                  <a:cubicBezTo>
                    <a:pt x="18210" y="18849"/>
                    <a:pt x="18335" y="18034"/>
                    <a:pt x="18522" y="15691"/>
                  </a:cubicBezTo>
                  <a:cubicBezTo>
                    <a:pt x="18709" y="13347"/>
                    <a:pt x="18959" y="9475"/>
                    <a:pt x="19146" y="6775"/>
                  </a:cubicBezTo>
                  <a:cubicBezTo>
                    <a:pt x="19333" y="4075"/>
                    <a:pt x="19458" y="2547"/>
                    <a:pt x="19583" y="1528"/>
                  </a:cubicBezTo>
                  <a:cubicBezTo>
                    <a:pt x="19708" y="509"/>
                    <a:pt x="19833" y="0"/>
                    <a:pt x="19958" y="0"/>
                  </a:cubicBezTo>
                  <a:cubicBezTo>
                    <a:pt x="20083" y="0"/>
                    <a:pt x="20207" y="509"/>
                    <a:pt x="20457" y="1019"/>
                  </a:cubicBezTo>
                  <a:cubicBezTo>
                    <a:pt x="20707" y="1528"/>
                    <a:pt x="21081" y="2038"/>
                    <a:pt x="21456" y="25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9138952" y="1598097"/>
              <a:ext cx="175626" cy="18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144" fill="norm" stroke="1" extrusionOk="0">
                  <a:moveTo>
                    <a:pt x="16823" y="7364"/>
                  </a:moveTo>
                  <a:cubicBezTo>
                    <a:pt x="16078" y="6382"/>
                    <a:pt x="15334" y="5400"/>
                    <a:pt x="12603" y="5768"/>
                  </a:cubicBezTo>
                  <a:cubicBezTo>
                    <a:pt x="9872" y="6136"/>
                    <a:pt x="5154" y="7855"/>
                    <a:pt x="2547" y="10309"/>
                  </a:cubicBezTo>
                  <a:cubicBezTo>
                    <a:pt x="-59" y="12764"/>
                    <a:pt x="-556" y="15955"/>
                    <a:pt x="561" y="18164"/>
                  </a:cubicBezTo>
                  <a:cubicBezTo>
                    <a:pt x="1678" y="20373"/>
                    <a:pt x="4410" y="21600"/>
                    <a:pt x="8010" y="20986"/>
                  </a:cubicBezTo>
                  <a:cubicBezTo>
                    <a:pt x="11610" y="20373"/>
                    <a:pt x="16078" y="17918"/>
                    <a:pt x="18437" y="15832"/>
                  </a:cubicBezTo>
                  <a:cubicBezTo>
                    <a:pt x="20796" y="13745"/>
                    <a:pt x="21044" y="12027"/>
                    <a:pt x="20051" y="9941"/>
                  </a:cubicBezTo>
                  <a:cubicBezTo>
                    <a:pt x="19058" y="7855"/>
                    <a:pt x="16823" y="5400"/>
                    <a:pt x="16451" y="3682"/>
                  </a:cubicBezTo>
                  <a:cubicBezTo>
                    <a:pt x="16078" y="1964"/>
                    <a:pt x="17568" y="982"/>
                    <a:pt x="1905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9473240" y="1338744"/>
              <a:ext cx="56788" cy="437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551" fill="norm" stroke="1" extrusionOk="0">
                  <a:moveTo>
                    <a:pt x="2263" y="3081"/>
                  </a:moveTo>
                  <a:cubicBezTo>
                    <a:pt x="2263" y="2455"/>
                    <a:pt x="2263" y="1829"/>
                    <a:pt x="1863" y="1203"/>
                  </a:cubicBezTo>
                  <a:cubicBezTo>
                    <a:pt x="1463" y="577"/>
                    <a:pt x="663" y="-49"/>
                    <a:pt x="263" y="3"/>
                  </a:cubicBezTo>
                  <a:cubicBezTo>
                    <a:pt x="-137" y="55"/>
                    <a:pt x="-137" y="786"/>
                    <a:pt x="663" y="2560"/>
                  </a:cubicBezTo>
                  <a:cubicBezTo>
                    <a:pt x="1463" y="4334"/>
                    <a:pt x="3063" y="7151"/>
                    <a:pt x="6663" y="10490"/>
                  </a:cubicBezTo>
                  <a:cubicBezTo>
                    <a:pt x="10263" y="13829"/>
                    <a:pt x="15863" y="17690"/>
                    <a:pt x="21463" y="215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9510976" y="1877497"/>
              <a:ext cx="103094" cy="11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452" fill="norm" stroke="1" extrusionOk="0">
                  <a:moveTo>
                    <a:pt x="10165" y="9257"/>
                  </a:moveTo>
                  <a:cubicBezTo>
                    <a:pt x="8471" y="10414"/>
                    <a:pt x="6776" y="11571"/>
                    <a:pt x="5718" y="13307"/>
                  </a:cubicBezTo>
                  <a:cubicBezTo>
                    <a:pt x="4659" y="15043"/>
                    <a:pt x="4235" y="17357"/>
                    <a:pt x="5082" y="18900"/>
                  </a:cubicBezTo>
                  <a:cubicBezTo>
                    <a:pt x="5929" y="20443"/>
                    <a:pt x="8047" y="21214"/>
                    <a:pt x="10588" y="21407"/>
                  </a:cubicBezTo>
                  <a:cubicBezTo>
                    <a:pt x="13129" y="21600"/>
                    <a:pt x="16094" y="21214"/>
                    <a:pt x="18212" y="19286"/>
                  </a:cubicBezTo>
                  <a:cubicBezTo>
                    <a:pt x="20329" y="17357"/>
                    <a:pt x="21600" y="13886"/>
                    <a:pt x="19694" y="10607"/>
                  </a:cubicBezTo>
                  <a:cubicBezTo>
                    <a:pt x="17788" y="7329"/>
                    <a:pt x="12706" y="4243"/>
                    <a:pt x="8894" y="2507"/>
                  </a:cubicBezTo>
                  <a:cubicBezTo>
                    <a:pt x="5082" y="771"/>
                    <a:pt x="2541" y="38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23328" y="2679671"/>
              <a:ext cx="261100" cy="43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69" fill="norm" stroke="1" extrusionOk="0">
                  <a:moveTo>
                    <a:pt x="2134" y="2368"/>
                  </a:moveTo>
                  <a:cubicBezTo>
                    <a:pt x="5417" y="2470"/>
                    <a:pt x="8701" y="2573"/>
                    <a:pt x="11033" y="2419"/>
                  </a:cubicBezTo>
                  <a:cubicBezTo>
                    <a:pt x="13366" y="2265"/>
                    <a:pt x="14749" y="1853"/>
                    <a:pt x="15872" y="1390"/>
                  </a:cubicBezTo>
                  <a:cubicBezTo>
                    <a:pt x="16995" y="928"/>
                    <a:pt x="17859" y="413"/>
                    <a:pt x="17859" y="156"/>
                  </a:cubicBezTo>
                  <a:cubicBezTo>
                    <a:pt x="17859" y="-101"/>
                    <a:pt x="16995" y="-101"/>
                    <a:pt x="14576" y="619"/>
                  </a:cubicBezTo>
                  <a:cubicBezTo>
                    <a:pt x="12157" y="1339"/>
                    <a:pt x="8182" y="2779"/>
                    <a:pt x="6022" y="3756"/>
                  </a:cubicBezTo>
                  <a:cubicBezTo>
                    <a:pt x="3862" y="4733"/>
                    <a:pt x="3517" y="5248"/>
                    <a:pt x="3689" y="5659"/>
                  </a:cubicBezTo>
                  <a:cubicBezTo>
                    <a:pt x="3862" y="6070"/>
                    <a:pt x="4553" y="6379"/>
                    <a:pt x="5936" y="6688"/>
                  </a:cubicBezTo>
                  <a:cubicBezTo>
                    <a:pt x="7318" y="6996"/>
                    <a:pt x="9392" y="7305"/>
                    <a:pt x="11033" y="7613"/>
                  </a:cubicBezTo>
                  <a:cubicBezTo>
                    <a:pt x="12675" y="7922"/>
                    <a:pt x="13885" y="8230"/>
                    <a:pt x="14230" y="8642"/>
                  </a:cubicBezTo>
                  <a:cubicBezTo>
                    <a:pt x="14576" y="9053"/>
                    <a:pt x="14057" y="9568"/>
                    <a:pt x="11811" y="10853"/>
                  </a:cubicBezTo>
                  <a:cubicBezTo>
                    <a:pt x="9565" y="12139"/>
                    <a:pt x="5590" y="14196"/>
                    <a:pt x="3344" y="15533"/>
                  </a:cubicBezTo>
                  <a:cubicBezTo>
                    <a:pt x="1097" y="16870"/>
                    <a:pt x="579" y="17488"/>
                    <a:pt x="233" y="18156"/>
                  </a:cubicBezTo>
                  <a:cubicBezTo>
                    <a:pt x="-112" y="18825"/>
                    <a:pt x="-285" y="19545"/>
                    <a:pt x="1270" y="20213"/>
                  </a:cubicBezTo>
                  <a:cubicBezTo>
                    <a:pt x="2825" y="20882"/>
                    <a:pt x="6109" y="21499"/>
                    <a:pt x="9737" y="21345"/>
                  </a:cubicBezTo>
                  <a:cubicBezTo>
                    <a:pt x="13366" y="21190"/>
                    <a:pt x="17341" y="20265"/>
                    <a:pt x="21315" y="193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366977" y="2886017"/>
              <a:ext cx="393701" cy="21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0" y="110"/>
                  </a:moveTo>
                  <a:cubicBezTo>
                    <a:pt x="2206" y="1138"/>
                    <a:pt x="4413" y="2167"/>
                    <a:pt x="5923" y="4121"/>
                  </a:cubicBezTo>
                  <a:cubicBezTo>
                    <a:pt x="7432" y="6075"/>
                    <a:pt x="8245" y="8955"/>
                    <a:pt x="8361" y="11733"/>
                  </a:cubicBezTo>
                  <a:cubicBezTo>
                    <a:pt x="8477" y="14510"/>
                    <a:pt x="7897" y="17184"/>
                    <a:pt x="7258" y="18933"/>
                  </a:cubicBezTo>
                  <a:cubicBezTo>
                    <a:pt x="6619" y="20681"/>
                    <a:pt x="5923" y="21504"/>
                    <a:pt x="5574" y="20990"/>
                  </a:cubicBezTo>
                  <a:cubicBezTo>
                    <a:pt x="5226" y="20475"/>
                    <a:pt x="5226" y="18624"/>
                    <a:pt x="5806" y="15744"/>
                  </a:cubicBezTo>
                  <a:cubicBezTo>
                    <a:pt x="6387" y="12864"/>
                    <a:pt x="7548" y="8955"/>
                    <a:pt x="8303" y="6590"/>
                  </a:cubicBezTo>
                  <a:cubicBezTo>
                    <a:pt x="9058" y="4224"/>
                    <a:pt x="9406" y="3401"/>
                    <a:pt x="9987" y="2373"/>
                  </a:cubicBezTo>
                  <a:cubicBezTo>
                    <a:pt x="10568" y="1344"/>
                    <a:pt x="11381" y="110"/>
                    <a:pt x="11787" y="7"/>
                  </a:cubicBezTo>
                  <a:cubicBezTo>
                    <a:pt x="12194" y="-96"/>
                    <a:pt x="12194" y="933"/>
                    <a:pt x="11903" y="3093"/>
                  </a:cubicBezTo>
                  <a:cubicBezTo>
                    <a:pt x="11613" y="5253"/>
                    <a:pt x="11032" y="8544"/>
                    <a:pt x="11090" y="11218"/>
                  </a:cubicBezTo>
                  <a:cubicBezTo>
                    <a:pt x="11148" y="13893"/>
                    <a:pt x="11845" y="15950"/>
                    <a:pt x="13703" y="17081"/>
                  </a:cubicBezTo>
                  <a:cubicBezTo>
                    <a:pt x="15561" y="18213"/>
                    <a:pt x="18581" y="18418"/>
                    <a:pt x="21600" y="186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968286" y="2712267"/>
              <a:ext cx="157286" cy="39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7" h="21556" fill="norm" stroke="1" extrusionOk="0">
                  <a:moveTo>
                    <a:pt x="4352" y="3342"/>
                  </a:moveTo>
                  <a:cubicBezTo>
                    <a:pt x="2985" y="2992"/>
                    <a:pt x="1618" y="2641"/>
                    <a:pt x="798" y="2116"/>
                  </a:cubicBezTo>
                  <a:cubicBezTo>
                    <a:pt x="-23" y="1591"/>
                    <a:pt x="-296" y="890"/>
                    <a:pt x="388" y="481"/>
                  </a:cubicBezTo>
                  <a:cubicBezTo>
                    <a:pt x="1071" y="73"/>
                    <a:pt x="2712" y="-44"/>
                    <a:pt x="5036" y="14"/>
                  </a:cubicBezTo>
                  <a:cubicBezTo>
                    <a:pt x="7360" y="73"/>
                    <a:pt x="10367" y="306"/>
                    <a:pt x="12418" y="948"/>
                  </a:cubicBezTo>
                  <a:cubicBezTo>
                    <a:pt x="14469" y="1591"/>
                    <a:pt x="15562" y="2641"/>
                    <a:pt x="15152" y="3692"/>
                  </a:cubicBezTo>
                  <a:cubicBezTo>
                    <a:pt x="14742" y="4743"/>
                    <a:pt x="12828" y="5794"/>
                    <a:pt x="10504" y="6786"/>
                  </a:cubicBezTo>
                  <a:cubicBezTo>
                    <a:pt x="8180" y="7779"/>
                    <a:pt x="5446" y="8713"/>
                    <a:pt x="4899" y="9355"/>
                  </a:cubicBezTo>
                  <a:cubicBezTo>
                    <a:pt x="4352" y="9997"/>
                    <a:pt x="5993" y="10347"/>
                    <a:pt x="9274" y="10990"/>
                  </a:cubicBezTo>
                  <a:cubicBezTo>
                    <a:pt x="12555" y="11632"/>
                    <a:pt x="17476" y="12566"/>
                    <a:pt x="19390" y="13792"/>
                  </a:cubicBezTo>
                  <a:cubicBezTo>
                    <a:pt x="21304" y="15018"/>
                    <a:pt x="20210" y="16535"/>
                    <a:pt x="16519" y="17878"/>
                  </a:cubicBezTo>
                  <a:cubicBezTo>
                    <a:pt x="12828" y="19221"/>
                    <a:pt x="6539" y="20388"/>
                    <a:pt x="251" y="21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32336" y="3233450"/>
              <a:ext cx="1045842" cy="12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88" fill="norm" stroke="1" extrusionOk="0">
                  <a:moveTo>
                    <a:pt x="1006" y="21388"/>
                  </a:moveTo>
                  <a:cubicBezTo>
                    <a:pt x="570" y="21040"/>
                    <a:pt x="135" y="20691"/>
                    <a:pt x="26" y="19994"/>
                  </a:cubicBezTo>
                  <a:cubicBezTo>
                    <a:pt x="-83" y="19298"/>
                    <a:pt x="135" y="18253"/>
                    <a:pt x="962" y="16511"/>
                  </a:cubicBezTo>
                  <a:cubicBezTo>
                    <a:pt x="1790" y="14769"/>
                    <a:pt x="3227" y="12330"/>
                    <a:pt x="4816" y="10065"/>
                  </a:cubicBezTo>
                  <a:cubicBezTo>
                    <a:pt x="6406" y="7801"/>
                    <a:pt x="8148" y="5711"/>
                    <a:pt x="9933" y="4143"/>
                  </a:cubicBezTo>
                  <a:cubicBezTo>
                    <a:pt x="11719" y="2575"/>
                    <a:pt x="13548" y="1530"/>
                    <a:pt x="15246" y="833"/>
                  </a:cubicBezTo>
                  <a:cubicBezTo>
                    <a:pt x="16944" y="136"/>
                    <a:pt x="18512" y="-212"/>
                    <a:pt x="19536" y="136"/>
                  </a:cubicBezTo>
                  <a:cubicBezTo>
                    <a:pt x="20559" y="485"/>
                    <a:pt x="21038" y="1530"/>
                    <a:pt x="21517" y="25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290777" y="3230047"/>
              <a:ext cx="8636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35" y="20000"/>
                    <a:pt x="3071" y="18400"/>
                    <a:pt x="4924" y="16400"/>
                  </a:cubicBezTo>
                  <a:cubicBezTo>
                    <a:pt x="6776" y="14400"/>
                    <a:pt x="8947" y="12000"/>
                    <a:pt x="11038" y="9900"/>
                  </a:cubicBezTo>
                  <a:cubicBezTo>
                    <a:pt x="13129" y="7800"/>
                    <a:pt x="15141" y="6000"/>
                    <a:pt x="16888" y="4400"/>
                  </a:cubicBezTo>
                  <a:cubicBezTo>
                    <a:pt x="18635" y="2800"/>
                    <a:pt x="20118" y="1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1465527" y="2874447"/>
              <a:ext cx="254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1503627" y="3103047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2111110" y="2563015"/>
              <a:ext cx="221231" cy="53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43" fill="norm" stroke="1" extrusionOk="0">
                  <a:moveTo>
                    <a:pt x="823" y="8871"/>
                  </a:moveTo>
                  <a:cubicBezTo>
                    <a:pt x="411" y="8280"/>
                    <a:pt x="0" y="7690"/>
                    <a:pt x="0" y="7605"/>
                  </a:cubicBezTo>
                  <a:cubicBezTo>
                    <a:pt x="0" y="7521"/>
                    <a:pt x="411" y="7943"/>
                    <a:pt x="1029" y="9757"/>
                  </a:cubicBezTo>
                  <a:cubicBezTo>
                    <a:pt x="1646" y="11571"/>
                    <a:pt x="2469" y="14777"/>
                    <a:pt x="2983" y="16760"/>
                  </a:cubicBezTo>
                  <a:cubicBezTo>
                    <a:pt x="3497" y="18743"/>
                    <a:pt x="3703" y="19502"/>
                    <a:pt x="3806" y="20177"/>
                  </a:cubicBezTo>
                  <a:cubicBezTo>
                    <a:pt x="3909" y="20852"/>
                    <a:pt x="3909" y="21443"/>
                    <a:pt x="3909" y="21443"/>
                  </a:cubicBezTo>
                  <a:cubicBezTo>
                    <a:pt x="3909" y="21443"/>
                    <a:pt x="3909" y="20852"/>
                    <a:pt x="3394" y="19123"/>
                  </a:cubicBezTo>
                  <a:cubicBezTo>
                    <a:pt x="2880" y="17393"/>
                    <a:pt x="1851" y="14524"/>
                    <a:pt x="1749" y="11529"/>
                  </a:cubicBezTo>
                  <a:cubicBezTo>
                    <a:pt x="1646" y="8534"/>
                    <a:pt x="2469" y="5412"/>
                    <a:pt x="3600" y="3471"/>
                  </a:cubicBezTo>
                  <a:cubicBezTo>
                    <a:pt x="4731" y="1530"/>
                    <a:pt x="6171" y="771"/>
                    <a:pt x="7406" y="349"/>
                  </a:cubicBezTo>
                  <a:cubicBezTo>
                    <a:pt x="8640" y="-73"/>
                    <a:pt x="9669" y="-157"/>
                    <a:pt x="11314" y="349"/>
                  </a:cubicBezTo>
                  <a:cubicBezTo>
                    <a:pt x="12960" y="855"/>
                    <a:pt x="15223" y="1952"/>
                    <a:pt x="17383" y="3766"/>
                  </a:cubicBezTo>
                  <a:cubicBezTo>
                    <a:pt x="19543" y="5580"/>
                    <a:pt x="21600" y="8112"/>
                    <a:pt x="21497" y="10643"/>
                  </a:cubicBezTo>
                  <a:cubicBezTo>
                    <a:pt x="21394" y="13174"/>
                    <a:pt x="19131" y="15705"/>
                    <a:pt x="16046" y="17266"/>
                  </a:cubicBezTo>
                  <a:cubicBezTo>
                    <a:pt x="12960" y="18827"/>
                    <a:pt x="9051" y="19418"/>
                    <a:pt x="6583" y="19755"/>
                  </a:cubicBezTo>
                  <a:cubicBezTo>
                    <a:pt x="4114" y="20093"/>
                    <a:pt x="3086" y="20177"/>
                    <a:pt x="2057" y="20135"/>
                  </a:cubicBezTo>
                  <a:cubicBezTo>
                    <a:pt x="1029" y="20093"/>
                    <a:pt x="0" y="19924"/>
                    <a:pt x="206" y="19840"/>
                  </a:cubicBezTo>
                  <a:cubicBezTo>
                    <a:pt x="411" y="19755"/>
                    <a:pt x="1851" y="19755"/>
                    <a:pt x="3291" y="197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2430727" y="3007797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29"/>
                    <a:pt x="7200" y="6857"/>
                    <a:pt x="10800" y="10457"/>
                  </a:cubicBezTo>
                  <a:cubicBezTo>
                    <a:pt x="14400" y="14057"/>
                    <a:pt x="18000" y="178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2551377" y="2874447"/>
              <a:ext cx="2413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05" y="15709"/>
                    <a:pt x="10611" y="9818"/>
                    <a:pt x="14211" y="6218"/>
                  </a:cubicBezTo>
                  <a:cubicBezTo>
                    <a:pt x="17811" y="2618"/>
                    <a:pt x="19705" y="130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2665677" y="2804597"/>
              <a:ext cx="5715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2847"/>
                    <a:pt x="1600" y="5693"/>
                    <a:pt x="5200" y="9293"/>
                  </a:cubicBezTo>
                  <a:cubicBezTo>
                    <a:pt x="8800" y="12893"/>
                    <a:pt x="15200" y="1724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2887927" y="2569810"/>
              <a:ext cx="182607" cy="44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490" fill="norm" stroke="1" extrusionOk="0">
                  <a:moveTo>
                    <a:pt x="0" y="7363"/>
                  </a:moveTo>
                  <a:cubicBezTo>
                    <a:pt x="728" y="10127"/>
                    <a:pt x="1456" y="12891"/>
                    <a:pt x="2063" y="15553"/>
                  </a:cubicBezTo>
                  <a:cubicBezTo>
                    <a:pt x="2670" y="18214"/>
                    <a:pt x="3155" y="20773"/>
                    <a:pt x="3398" y="20057"/>
                  </a:cubicBezTo>
                  <a:cubicBezTo>
                    <a:pt x="3640" y="19340"/>
                    <a:pt x="3640" y="15348"/>
                    <a:pt x="4004" y="11663"/>
                  </a:cubicBezTo>
                  <a:cubicBezTo>
                    <a:pt x="4369" y="7977"/>
                    <a:pt x="5097" y="4599"/>
                    <a:pt x="5825" y="2654"/>
                  </a:cubicBezTo>
                  <a:cubicBezTo>
                    <a:pt x="6553" y="709"/>
                    <a:pt x="7281" y="197"/>
                    <a:pt x="8252" y="44"/>
                  </a:cubicBezTo>
                  <a:cubicBezTo>
                    <a:pt x="9222" y="-110"/>
                    <a:pt x="10436" y="95"/>
                    <a:pt x="12620" y="1477"/>
                  </a:cubicBezTo>
                  <a:cubicBezTo>
                    <a:pt x="14804" y="2859"/>
                    <a:pt x="17960" y="5418"/>
                    <a:pt x="19658" y="8080"/>
                  </a:cubicBezTo>
                  <a:cubicBezTo>
                    <a:pt x="21357" y="10741"/>
                    <a:pt x="21600" y="13505"/>
                    <a:pt x="18930" y="15757"/>
                  </a:cubicBezTo>
                  <a:cubicBezTo>
                    <a:pt x="16261" y="18009"/>
                    <a:pt x="10679" y="19750"/>
                    <a:pt x="5097" y="214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3100833" y="2926193"/>
              <a:ext cx="231595" cy="16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39" fill="norm" stroke="1" extrusionOk="0">
                  <a:moveTo>
                    <a:pt x="278" y="6522"/>
                  </a:moveTo>
                  <a:cubicBezTo>
                    <a:pt x="81" y="5138"/>
                    <a:pt x="-115" y="3753"/>
                    <a:pt x="81" y="2507"/>
                  </a:cubicBezTo>
                  <a:cubicBezTo>
                    <a:pt x="278" y="1261"/>
                    <a:pt x="867" y="153"/>
                    <a:pt x="2143" y="14"/>
                  </a:cubicBezTo>
                  <a:cubicBezTo>
                    <a:pt x="3420" y="-124"/>
                    <a:pt x="5383" y="707"/>
                    <a:pt x="6365" y="2645"/>
                  </a:cubicBezTo>
                  <a:cubicBezTo>
                    <a:pt x="7347" y="4584"/>
                    <a:pt x="7347" y="7630"/>
                    <a:pt x="6758" y="10261"/>
                  </a:cubicBezTo>
                  <a:cubicBezTo>
                    <a:pt x="6169" y="12891"/>
                    <a:pt x="4990" y="15107"/>
                    <a:pt x="4009" y="16907"/>
                  </a:cubicBezTo>
                  <a:cubicBezTo>
                    <a:pt x="3027" y="18707"/>
                    <a:pt x="2241" y="20091"/>
                    <a:pt x="2340" y="20784"/>
                  </a:cubicBezTo>
                  <a:cubicBezTo>
                    <a:pt x="2438" y="21476"/>
                    <a:pt x="3420" y="21476"/>
                    <a:pt x="6758" y="20091"/>
                  </a:cubicBezTo>
                  <a:cubicBezTo>
                    <a:pt x="10096" y="18707"/>
                    <a:pt x="15790" y="15938"/>
                    <a:pt x="21485" y="131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3408626" y="2836347"/>
              <a:ext cx="1841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0800"/>
                    <a:pt x="9434" y="0"/>
                    <a:pt x="13034" y="0"/>
                  </a:cubicBezTo>
                  <a:cubicBezTo>
                    <a:pt x="16634" y="0"/>
                    <a:pt x="19117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3475212" y="2861747"/>
              <a:ext cx="276315" cy="93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289" fill="norm" stroke="1" extrusionOk="0">
                  <a:moveTo>
                    <a:pt x="3223" y="12960"/>
                  </a:moveTo>
                  <a:cubicBezTo>
                    <a:pt x="2563" y="14400"/>
                    <a:pt x="1904" y="15840"/>
                    <a:pt x="1244" y="17280"/>
                  </a:cubicBezTo>
                  <a:cubicBezTo>
                    <a:pt x="585" y="18720"/>
                    <a:pt x="-75" y="20160"/>
                    <a:pt x="7" y="20880"/>
                  </a:cubicBezTo>
                  <a:cubicBezTo>
                    <a:pt x="90" y="21600"/>
                    <a:pt x="914" y="21600"/>
                    <a:pt x="3965" y="18960"/>
                  </a:cubicBezTo>
                  <a:cubicBezTo>
                    <a:pt x="7015" y="16320"/>
                    <a:pt x="12291" y="11040"/>
                    <a:pt x="15589" y="7440"/>
                  </a:cubicBezTo>
                  <a:cubicBezTo>
                    <a:pt x="18887" y="3840"/>
                    <a:pt x="20206" y="1920"/>
                    <a:pt x="2152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3780495" y="2659792"/>
              <a:ext cx="142483" cy="40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422" fill="norm" stroke="1" extrusionOk="0">
                  <a:moveTo>
                    <a:pt x="21072" y="270"/>
                  </a:moveTo>
                  <a:cubicBezTo>
                    <a:pt x="17942" y="46"/>
                    <a:pt x="14811" y="-178"/>
                    <a:pt x="11211" y="214"/>
                  </a:cubicBezTo>
                  <a:cubicBezTo>
                    <a:pt x="7611" y="605"/>
                    <a:pt x="3542" y="1613"/>
                    <a:pt x="1507" y="3068"/>
                  </a:cubicBezTo>
                  <a:cubicBezTo>
                    <a:pt x="-528" y="4523"/>
                    <a:pt x="-528" y="6425"/>
                    <a:pt x="1663" y="8104"/>
                  </a:cubicBezTo>
                  <a:cubicBezTo>
                    <a:pt x="3855" y="9783"/>
                    <a:pt x="8237" y="11238"/>
                    <a:pt x="11368" y="12637"/>
                  </a:cubicBezTo>
                  <a:cubicBezTo>
                    <a:pt x="14498" y="14035"/>
                    <a:pt x="16376" y="15378"/>
                    <a:pt x="16220" y="16777"/>
                  </a:cubicBezTo>
                  <a:cubicBezTo>
                    <a:pt x="16063" y="18176"/>
                    <a:pt x="13872" y="19631"/>
                    <a:pt x="11055" y="20415"/>
                  </a:cubicBezTo>
                  <a:cubicBezTo>
                    <a:pt x="8237" y="21198"/>
                    <a:pt x="4794" y="21310"/>
                    <a:pt x="1350" y="214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3821376" y="2671247"/>
              <a:ext cx="3238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29" y="15120"/>
                    <a:pt x="2259" y="8640"/>
                    <a:pt x="5859" y="5040"/>
                  </a:cubicBezTo>
                  <a:cubicBezTo>
                    <a:pt x="9459" y="1440"/>
                    <a:pt x="15529" y="7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5389826" y="2544247"/>
              <a:ext cx="16935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1878"/>
                    <a:pt x="21600" y="3757"/>
                    <a:pt x="21600" y="6470"/>
                  </a:cubicBezTo>
                  <a:cubicBezTo>
                    <a:pt x="21600" y="9183"/>
                    <a:pt x="10800" y="12730"/>
                    <a:pt x="5400" y="15391"/>
                  </a:cubicBezTo>
                  <a:cubicBezTo>
                    <a:pt x="0" y="18052"/>
                    <a:pt x="0" y="1982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5224726" y="2982397"/>
              <a:ext cx="444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69" y="15300"/>
                    <a:pt x="4937" y="9000"/>
                    <a:pt x="8537" y="5400"/>
                  </a:cubicBezTo>
                  <a:cubicBezTo>
                    <a:pt x="12137" y="1800"/>
                    <a:pt x="16869" y="9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6426590" y="2546364"/>
              <a:ext cx="219070" cy="48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600" fill="norm" stroke="1" extrusionOk="0">
                  <a:moveTo>
                    <a:pt x="1058" y="5043"/>
                  </a:moveTo>
                  <a:cubicBezTo>
                    <a:pt x="2077" y="7232"/>
                    <a:pt x="3095" y="9420"/>
                    <a:pt x="3707" y="11752"/>
                  </a:cubicBezTo>
                  <a:cubicBezTo>
                    <a:pt x="4318" y="14083"/>
                    <a:pt x="4522" y="16557"/>
                    <a:pt x="4420" y="18174"/>
                  </a:cubicBezTo>
                  <a:cubicBezTo>
                    <a:pt x="4318" y="19792"/>
                    <a:pt x="3910" y="20553"/>
                    <a:pt x="3503" y="20696"/>
                  </a:cubicBezTo>
                  <a:cubicBezTo>
                    <a:pt x="3095" y="20839"/>
                    <a:pt x="2688" y="20363"/>
                    <a:pt x="1975" y="18507"/>
                  </a:cubicBezTo>
                  <a:cubicBezTo>
                    <a:pt x="1261" y="16652"/>
                    <a:pt x="243" y="13417"/>
                    <a:pt x="39" y="10324"/>
                  </a:cubicBezTo>
                  <a:cubicBezTo>
                    <a:pt x="-165" y="7232"/>
                    <a:pt x="446" y="4282"/>
                    <a:pt x="1567" y="2474"/>
                  </a:cubicBezTo>
                  <a:cubicBezTo>
                    <a:pt x="2688" y="666"/>
                    <a:pt x="4318" y="0"/>
                    <a:pt x="6763" y="0"/>
                  </a:cubicBezTo>
                  <a:cubicBezTo>
                    <a:pt x="9209" y="0"/>
                    <a:pt x="12469" y="666"/>
                    <a:pt x="15322" y="2284"/>
                  </a:cubicBezTo>
                  <a:cubicBezTo>
                    <a:pt x="18175" y="3901"/>
                    <a:pt x="20620" y="6470"/>
                    <a:pt x="21027" y="9087"/>
                  </a:cubicBezTo>
                  <a:cubicBezTo>
                    <a:pt x="21435" y="11704"/>
                    <a:pt x="19805" y="14368"/>
                    <a:pt x="17461" y="16367"/>
                  </a:cubicBezTo>
                  <a:cubicBezTo>
                    <a:pt x="15118" y="18365"/>
                    <a:pt x="12061" y="19697"/>
                    <a:pt x="9922" y="20506"/>
                  </a:cubicBezTo>
                  <a:cubicBezTo>
                    <a:pt x="7782" y="21315"/>
                    <a:pt x="6560" y="21600"/>
                    <a:pt x="5643" y="21600"/>
                  </a:cubicBezTo>
                  <a:cubicBezTo>
                    <a:pt x="4726" y="21600"/>
                    <a:pt x="4114" y="21315"/>
                    <a:pt x="3503" y="210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6682782" y="2935053"/>
              <a:ext cx="186596" cy="18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172" fill="norm" stroke="1" extrusionOk="0">
                  <a:moveTo>
                    <a:pt x="280" y="4754"/>
                  </a:moveTo>
                  <a:cubicBezTo>
                    <a:pt x="38" y="3281"/>
                    <a:pt x="-205" y="1809"/>
                    <a:pt x="280" y="950"/>
                  </a:cubicBezTo>
                  <a:cubicBezTo>
                    <a:pt x="766" y="90"/>
                    <a:pt x="1979" y="-155"/>
                    <a:pt x="3799" y="90"/>
                  </a:cubicBezTo>
                  <a:cubicBezTo>
                    <a:pt x="5620" y="336"/>
                    <a:pt x="8047" y="1072"/>
                    <a:pt x="9139" y="3404"/>
                  </a:cubicBezTo>
                  <a:cubicBezTo>
                    <a:pt x="10231" y="5736"/>
                    <a:pt x="9988" y="9663"/>
                    <a:pt x="9382" y="12240"/>
                  </a:cubicBezTo>
                  <a:cubicBezTo>
                    <a:pt x="8775" y="14818"/>
                    <a:pt x="7804" y="16045"/>
                    <a:pt x="6591" y="17395"/>
                  </a:cubicBezTo>
                  <a:cubicBezTo>
                    <a:pt x="5377" y="18745"/>
                    <a:pt x="3921" y="20218"/>
                    <a:pt x="4406" y="20831"/>
                  </a:cubicBezTo>
                  <a:cubicBezTo>
                    <a:pt x="4892" y="21445"/>
                    <a:pt x="7319" y="21200"/>
                    <a:pt x="10474" y="20340"/>
                  </a:cubicBezTo>
                  <a:cubicBezTo>
                    <a:pt x="13629" y="19481"/>
                    <a:pt x="17512" y="18009"/>
                    <a:pt x="21395" y="16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7028126" y="2779197"/>
              <a:ext cx="1968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7053526" y="2874447"/>
              <a:ext cx="2476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7018"/>
                    <a:pt x="4431" y="12436"/>
                    <a:pt x="8031" y="8836"/>
                  </a:cubicBezTo>
                  <a:cubicBezTo>
                    <a:pt x="11631" y="5236"/>
                    <a:pt x="16615" y="261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7514642" y="2500283"/>
              <a:ext cx="269136" cy="40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44" fill="norm" stroke="1" extrusionOk="0">
                  <a:moveTo>
                    <a:pt x="11838" y="987"/>
                  </a:moveTo>
                  <a:cubicBezTo>
                    <a:pt x="12682" y="424"/>
                    <a:pt x="13526" y="-138"/>
                    <a:pt x="13863" y="31"/>
                  </a:cubicBezTo>
                  <a:cubicBezTo>
                    <a:pt x="14201" y="199"/>
                    <a:pt x="14032" y="1099"/>
                    <a:pt x="12935" y="2956"/>
                  </a:cubicBezTo>
                  <a:cubicBezTo>
                    <a:pt x="11838" y="4812"/>
                    <a:pt x="9813" y="7624"/>
                    <a:pt x="7704" y="10268"/>
                  </a:cubicBezTo>
                  <a:cubicBezTo>
                    <a:pt x="5594" y="12912"/>
                    <a:pt x="3401" y="15387"/>
                    <a:pt x="1966" y="17187"/>
                  </a:cubicBezTo>
                  <a:cubicBezTo>
                    <a:pt x="532" y="18987"/>
                    <a:pt x="-143" y="20112"/>
                    <a:pt x="26" y="20731"/>
                  </a:cubicBezTo>
                  <a:cubicBezTo>
                    <a:pt x="194" y="21349"/>
                    <a:pt x="1207" y="21462"/>
                    <a:pt x="4498" y="21237"/>
                  </a:cubicBezTo>
                  <a:cubicBezTo>
                    <a:pt x="7788" y="21012"/>
                    <a:pt x="13357" y="20450"/>
                    <a:pt x="16563" y="20056"/>
                  </a:cubicBezTo>
                  <a:cubicBezTo>
                    <a:pt x="19769" y="19662"/>
                    <a:pt x="20613" y="19437"/>
                    <a:pt x="21457" y="192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7688526" y="2766497"/>
              <a:ext cx="5080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058"/>
                    <a:pt x="14400" y="8116"/>
                    <a:pt x="10800" y="11716"/>
                  </a:cubicBezTo>
                  <a:cubicBezTo>
                    <a:pt x="7200" y="15316"/>
                    <a:pt x="3600" y="1845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8776078" y="2717814"/>
              <a:ext cx="271349" cy="44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12" fill="norm" stroke="1" extrusionOk="0">
                  <a:moveTo>
                    <a:pt x="3381" y="8721"/>
                  </a:moveTo>
                  <a:cubicBezTo>
                    <a:pt x="3381" y="8214"/>
                    <a:pt x="3381" y="7707"/>
                    <a:pt x="3549" y="7961"/>
                  </a:cubicBezTo>
                  <a:cubicBezTo>
                    <a:pt x="3716" y="8214"/>
                    <a:pt x="4051" y="9228"/>
                    <a:pt x="4218" y="11206"/>
                  </a:cubicBezTo>
                  <a:cubicBezTo>
                    <a:pt x="4386" y="13183"/>
                    <a:pt x="4386" y="16124"/>
                    <a:pt x="4302" y="17848"/>
                  </a:cubicBezTo>
                  <a:cubicBezTo>
                    <a:pt x="4218" y="19572"/>
                    <a:pt x="4051" y="20079"/>
                    <a:pt x="3716" y="20586"/>
                  </a:cubicBezTo>
                  <a:cubicBezTo>
                    <a:pt x="3381" y="21093"/>
                    <a:pt x="2879" y="21600"/>
                    <a:pt x="2377" y="21499"/>
                  </a:cubicBezTo>
                  <a:cubicBezTo>
                    <a:pt x="1874" y="21397"/>
                    <a:pt x="1372" y="20687"/>
                    <a:pt x="870" y="18406"/>
                  </a:cubicBezTo>
                  <a:cubicBezTo>
                    <a:pt x="367" y="16124"/>
                    <a:pt x="-135" y="12270"/>
                    <a:pt x="32" y="9076"/>
                  </a:cubicBezTo>
                  <a:cubicBezTo>
                    <a:pt x="200" y="5882"/>
                    <a:pt x="1037" y="3346"/>
                    <a:pt x="1874" y="1876"/>
                  </a:cubicBezTo>
                  <a:cubicBezTo>
                    <a:pt x="2712" y="406"/>
                    <a:pt x="3549" y="0"/>
                    <a:pt x="4302" y="0"/>
                  </a:cubicBezTo>
                  <a:cubicBezTo>
                    <a:pt x="5056" y="0"/>
                    <a:pt x="5725" y="406"/>
                    <a:pt x="6981" y="2332"/>
                  </a:cubicBezTo>
                  <a:cubicBezTo>
                    <a:pt x="8237" y="4259"/>
                    <a:pt x="10079" y="7707"/>
                    <a:pt x="11586" y="10648"/>
                  </a:cubicBezTo>
                  <a:cubicBezTo>
                    <a:pt x="13093" y="13589"/>
                    <a:pt x="14265" y="16023"/>
                    <a:pt x="15270" y="17645"/>
                  </a:cubicBezTo>
                  <a:cubicBezTo>
                    <a:pt x="16274" y="19268"/>
                    <a:pt x="17112" y="20079"/>
                    <a:pt x="17949" y="20637"/>
                  </a:cubicBezTo>
                  <a:cubicBezTo>
                    <a:pt x="18786" y="21194"/>
                    <a:pt x="19623" y="21499"/>
                    <a:pt x="20125" y="21397"/>
                  </a:cubicBezTo>
                  <a:cubicBezTo>
                    <a:pt x="20628" y="21296"/>
                    <a:pt x="20795" y="20789"/>
                    <a:pt x="20712" y="18761"/>
                  </a:cubicBezTo>
                  <a:cubicBezTo>
                    <a:pt x="20628" y="16732"/>
                    <a:pt x="20293" y="13183"/>
                    <a:pt x="19958" y="10192"/>
                  </a:cubicBezTo>
                  <a:cubicBezTo>
                    <a:pt x="19623" y="7200"/>
                    <a:pt x="19288" y="4766"/>
                    <a:pt x="19037" y="3194"/>
                  </a:cubicBezTo>
                  <a:cubicBezTo>
                    <a:pt x="18786" y="1623"/>
                    <a:pt x="18618" y="913"/>
                    <a:pt x="18451" y="862"/>
                  </a:cubicBezTo>
                  <a:cubicBezTo>
                    <a:pt x="18284" y="811"/>
                    <a:pt x="18116" y="1420"/>
                    <a:pt x="18618" y="2434"/>
                  </a:cubicBezTo>
                  <a:cubicBezTo>
                    <a:pt x="19121" y="3448"/>
                    <a:pt x="20293" y="4868"/>
                    <a:pt x="21465" y="62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9145323" y="2937238"/>
              <a:ext cx="130472" cy="18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3" h="20424" fill="norm" stroke="1" extrusionOk="0">
                  <a:moveTo>
                    <a:pt x="14539" y="12897"/>
                  </a:moveTo>
                  <a:cubicBezTo>
                    <a:pt x="12877" y="12185"/>
                    <a:pt x="11216" y="11473"/>
                    <a:pt x="8723" y="11592"/>
                  </a:cubicBezTo>
                  <a:cubicBezTo>
                    <a:pt x="6231" y="11710"/>
                    <a:pt x="2908" y="12660"/>
                    <a:pt x="1247" y="14084"/>
                  </a:cubicBezTo>
                  <a:cubicBezTo>
                    <a:pt x="-415" y="15508"/>
                    <a:pt x="-415" y="17407"/>
                    <a:pt x="1247" y="18831"/>
                  </a:cubicBezTo>
                  <a:cubicBezTo>
                    <a:pt x="2908" y="20256"/>
                    <a:pt x="6231" y="21205"/>
                    <a:pt x="10385" y="19543"/>
                  </a:cubicBezTo>
                  <a:cubicBezTo>
                    <a:pt x="14539" y="17882"/>
                    <a:pt x="19523" y="13609"/>
                    <a:pt x="20354" y="9812"/>
                  </a:cubicBezTo>
                  <a:cubicBezTo>
                    <a:pt x="21185" y="6014"/>
                    <a:pt x="17862" y="2691"/>
                    <a:pt x="14871" y="1148"/>
                  </a:cubicBezTo>
                  <a:cubicBezTo>
                    <a:pt x="11880" y="-395"/>
                    <a:pt x="9222" y="-158"/>
                    <a:pt x="7560" y="554"/>
                  </a:cubicBezTo>
                  <a:cubicBezTo>
                    <a:pt x="5899" y="1267"/>
                    <a:pt x="5234" y="2453"/>
                    <a:pt x="5567" y="3403"/>
                  </a:cubicBezTo>
                  <a:cubicBezTo>
                    <a:pt x="5899" y="4352"/>
                    <a:pt x="7228" y="5064"/>
                    <a:pt x="8557" y="57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9448135" y="2661633"/>
              <a:ext cx="88242" cy="511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59" fill="norm" stroke="1" extrusionOk="0">
                  <a:moveTo>
                    <a:pt x="12183" y="2280"/>
                  </a:moveTo>
                  <a:cubicBezTo>
                    <a:pt x="11669" y="1744"/>
                    <a:pt x="11154" y="1209"/>
                    <a:pt x="9354" y="762"/>
                  </a:cubicBezTo>
                  <a:cubicBezTo>
                    <a:pt x="7554" y="316"/>
                    <a:pt x="4469" y="-41"/>
                    <a:pt x="2669" y="4"/>
                  </a:cubicBezTo>
                  <a:cubicBezTo>
                    <a:pt x="869" y="48"/>
                    <a:pt x="354" y="495"/>
                    <a:pt x="97" y="2369"/>
                  </a:cubicBezTo>
                  <a:cubicBezTo>
                    <a:pt x="-160" y="4243"/>
                    <a:pt x="-160" y="7546"/>
                    <a:pt x="3440" y="10982"/>
                  </a:cubicBezTo>
                  <a:cubicBezTo>
                    <a:pt x="7040" y="14419"/>
                    <a:pt x="14240" y="17989"/>
                    <a:pt x="21440" y="21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9504626" y="3315483"/>
              <a:ext cx="114821" cy="5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298" fill="norm" stroke="1" extrusionOk="0">
                  <a:moveTo>
                    <a:pt x="10604" y="7658"/>
                  </a:moveTo>
                  <a:cubicBezTo>
                    <a:pt x="8640" y="6938"/>
                    <a:pt x="6676" y="6218"/>
                    <a:pt x="5498" y="7658"/>
                  </a:cubicBezTo>
                  <a:cubicBezTo>
                    <a:pt x="4320" y="9098"/>
                    <a:pt x="3927" y="12698"/>
                    <a:pt x="4516" y="15578"/>
                  </a:cubicBezTo>
                  <a:cubicBezTo>
                    <a:pt x="5105" y="18458"/>
                    <a:pt x="6676" y="20618"/>
                    <a:pt x="9425" y="20258"/>
                  </a:cubicBezTo>
                  <a:cubicBezTo>
                    <a:pt x="12175" y="19898"/>
                    <a:pt x="16102" y="17018"/>
                    <a:pt x="18458" y="13778"/>
                  </a:cubicBezTo>
                  <a:cubicBezTo>
                    <a:pt x="20815" y="10538"/>
                    <a:pt x="21600" y="6938"/>
                    <a:pt x="21207" y="4058"/>
                  </a:cubicBezTo>
                  <a:cubicBezTo>
                    <a:pt x="20815" y="1178"/>
                    <a:pt x="19244" y="-982"/>
                    <a:pt x="15513" y="458"/>
                  </a:cubicBezTo>
                  <a:cubicBezTo>
                    <a:pt x="11782" y="1898"/>
                    <a:pt x="5891" y="6938"/>
                    <a:pt x="0" y="119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2927746" y="3510445"/>
              <a:ext cx="239582" cy="28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60" fill="norm" stroke="1" extrusionOk="0">
                  <a:moveTo>
                    <a:pt x="5530" y="2307"/>
                  </a:moveTo>
                  <a:cubicBezTo>
                    <a:pt x="6288" y="1196"/>
                    <a:pt x="7046" y="84"/>
                    <a:pt x="7330" y="4"/>
                  </a:cubicBezTo>
                  <a:cubicBezTo>
                    <a:pt x="7614" y="-75"/>
                    <a:pt x="7425" y="878"/>
                    <a:pt x="6288" y="3419"/>
                  </a:cubicBezTo>
                  <a:cubicBezTo>
                    <a:pt x="5151" y="5960"/>
                    <a:pt x="3067" y="10090"/>
                    <a:pt x="1741" y="13266"/>
                  </a:cubicBezTo>
                  <a:cubicBezTo>
                    <a:pt x="414" y="16443"/>
                    <a:pt x="-154" y="18666"/>
                    <a:pt x="35" y="19937"/>
                  </a:cubicBezTo>
                  <a:cubicBezTo>
                    <a:pt x="225" y="21207"/>
                    <a:pt x="1172" y="21525"/>
                    <a:pt x="3541" y="21287"/>
                  </a:cubicBezTo>
                  <a:cubicBezTo>
                    <a:pt x="5909" y="21049"/>
                    <a:pt x="9699" y="20254"/>
                    <a:pt x="12920" y="18984"/>
                  </a:cubicBezTo>
                  <a:cubicBezTo>
                    <a:pt x="16141" y="17713"/>
                    <a:pt x="18793" y="15966"/>
                    <a:pt x="21446" y="142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3129784" y="3674547"/>
              <a:ext cx="43894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18243" y="0"/>
                  </a:moveTo>
                  <a:cubicBezTo>
                    <a:pt x="13100" y="0"/>
                    <a:pt x="7958" y="0"/>
                    <a:pt x="4872" y="360"/>
                  </a:cubicBezTo>
                  <a:cubicBezTo>
                    <a:pt x="1786" y="720"/>
                    <a:pt x="758" y="1440"/>
                    <a:pt x="243" y="4248"/>
                  </a:cubicBezTo>
                  <a:cubicBezTo>
                    <a:pt x="-271" y="7056"/>
                    <a:pt x="-271" y="11952"/>
                    <a:pt x="3329" y="15192"/>
                  </a:cubicBezTo>
                  <a:cubicBezTo>
                    <a:pt x="6929" y="18432"/>
                    <a:pt x="14129" y="20016"/>
                    <a:pt x="2132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2887927" y="4049197"/>
              <a:ext cx="5651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0" y="16000"/>
                    <a:pt x="5339" y="10400"/>
                    <a:pt x="8211" y="6800"/>
                  </a:cubicBezTo>
                  <a:cubicBezTo>
                    <a:pt x="11083" y="3200"/>
                    <a:pt x="14157" y="1600"/>
                    <a:pt x="16422" y="800"/>
                  </a:cubicBezTo>
                  <a:cubicBezTo>
                    <a:pt x="18688" y="0"/>
                    <a:pt x="20144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3103827" y="4203299"/>
              <a:ext cx="242552" cy="30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19" fill="norm" stroke="1" extrusionOk="0">
                  <a:moveTo>
                    <a:pt x="0" y="1679"/>
                  </a:moveTo>
                  <a:cubicBezTo>
                    <a:pt x="1862" y="929"/>
                    <a:pt x="3724" y="179"/>
                    <a:pt x="5772" y="29"/>
                  </a:cubicBezTo>
                  <a:cubicBezTo>
                    <a:pt x="7821" y="-121"/>
                    <a:pt x="10055" y="329"/>
                    <a:pt x="11545" y="779"/>
                  </a:cubicBezTo>
                  <a:cubicBezTo>
                    <a:pt x="13034" y="1229"/>
                    <a:pt x="13779" y="1679"/>
                    <a:pt x="14152" y="2654"/>
                  </a:cubicBezTo>
                  <a:cubicBezTo>
                    <a:pt x="14524" y="3629"/>
                    <a:pt x="14524" y="5129"/>
                    <a:pt x="14152" y="6179"/>
                  </a:cubicBezTo>
                  <a:cubicBezTo>
                    <a:pt x="13779" y="7229"/>
                    <a:pt x="13034" y="7829"/>
                    <a:pt x="12290" y="8429"/>
                  </a:cubicBezTo>
                  <a:cubicBezTo>
                    <a:pt x="11545" y="9029"/>
                    <a:pt x="10800" y="9629"/>
                    <a:pt x="10893" y="9929"/>
                  </a:cubicBezTo>
                  <a:cubicBezTo>
                    <a:pt x="10986" y="10229"/>
                    <a:pt x="11917" y="10229"/>
                    <a:pt x="13500" y="10604"/>
                  </a:cubicBezTo>
                  <a:cubicBezTo>
                    <a:pt x="15083" y="10979"/>
                    <a:pt x="17317" y="11729"/>
                    <a:pt x="18714" y="12404"/>
                  </a:cubicBezTo>
                  <a:cubicBezTo>
                    <a:pt x="20110" y="13079"/>
                    <a:pt x="20669" y="13679"/>
                    <a:pt x="21041" y="14354"/>
                  </a:cubicBezTo>
                  <a:cubicBezTo>
                    <a:pt x="21414" y="15029"/>
                    <a:pt x="21600" y="15779"/>
                    <a:pt x="20576" y="16829"/>
                  </a:cubicBezTo>
                  <a:cubicBezTo>
                    <a:pt x="19552" y="17879"/>
                    <a:pt x="17317" y="19229"/>
                    <a:pt x="14990" y="20054"/>
                  </a:cubicBezTo>
                  <a:cubicBezTo>
                    <a:pt x="12662" y="20879"/>
                    <a:pt x="10241" y="21179"/>
                    <a:pt x="8566" y="21329"/>
                  </a:cubicBezTo>
                  <a:cubicBezTo>
                    <a:pt x="6890" y="21479"/>
                    <a:pt x="5959" y="21479"/>
                    <a:pt x="5493" y="21029"/>
                  </a:cubicBezTo>
                  <a:cubicBezTo>
                    <a:pt x="5028" y="20579"/>
                    <a:pt x="5028" y="19679"/>
                    <a:pt x="5028" y="187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3391539" y="4191362"/>
              <a:ext cx="251092" cy="30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368" fill="norm" stroke="1" extrusionOk="0">
                  <a:moveTo>
                    <a:pt x="19489" y="2895"/>
                  </a:moveTo>
                  <a:cubicBezTo>
                    <a:pt x="19843" y="1873"/>
                    <a:pt x="20197" y="852"/>
                    <a:pt x="19666" y="341"/>
                  </a:cubicBezTo>
                  <a:cubicBezTo>
                    <a:pt x="19134" y="-170"/>
                    <a:pt x="17718" y="-170"/>
                    <a:pt x="15328" y="779"/>
                  </a:cubicBezTo>
                  <a:cubicBezTo>
                    <a:pt x="12938" y="1727"/>
                    <a:pt x="9574" y="3625"/>
                    <a:pt x="6652" y="6252"/>
                  </a:cubicBezTo>
                  <a:cubicBezTo>
                    <a:pt x="3731" y="8879"/>
                    <a:pt x="1252" y="12235"/>
                    <a:pt x="367" y="14789"/>
                  </a:cubicBezTo>
                  <a:cubicBezTo>
                    <a:pt x="-518" y="17344"/>
                    <a:pt x="190" y="19095"/>
                    <a:pt x="2580" y="20116"/>
                  </a:cubicBezTo>
                  <a:cubicBezTo>
                    <a:pt x="4971" y="21138"/>
                    <a:pt x="9043" y="21430"/>
                    <a:pt x="12230" y="21357"/>
                  </a:cubicBezTo>
                  <a:cubicBezTo>
                    <a:pt x="15416" y="21284"/>
                    <a:pt x="17718" y="20846"/>
                    <a:pt x="19134" y="20262"/>
                  </a:cubicBezTo>
                  <a:cubicBezTo>
                    <a:pt x="20551" y="19679"/>
                    <a:pt x="21082" y="18949"/>
                    <a:pt x="20993" y="18292"/>
                  </a:cubicBezTo>
                  <a:cubicBezTo>
                    <a:pt x="20905" y="17635"/>
                    <a:pt x="20197" y="17052"/>
                    <a:pt x="16921" y="16614"/>
                  </a:cubicBezTo>
                  <a:cubicBezTo>
                    <a:pt x="13646" y="16176"/>
                    <a:pt x="7803" y="15884"/>
                    <a:pt x="1961" y="155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7057432" y="3560247"/>
              <a:ext cx="27846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2760"/>
                    <a:pt x="4867" y="5520"/>
                    <a:pt x="1782" y="9120"/>
                  </a:cubicBezTo>
                  <a:cubicBezTo>
                    <a:pt x="-1304" y="12720"/>
                    <a:pt x="239" y="17160"/>
                    <a:pt x="178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6863026" y="4049197"/>
              <a:ext cx="387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23" y="1800"/>
                    <a:pt x="6846" y="3600"/>
                    <a:pt x="10446" y="7200"/>
                  </a:cubicBezTo>
                  <a:cubicBezTo>
                    <a:pt x="14046" y="10800"/>
                    <a:pt x="17823" y="16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7049587" y="4199869"/>
              <a:ext cx="220978" cy="341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144" fill="norm" stroke="1" extrusionOk="0">
                  <a:moveTo>
                    <a:pt x="17172" y="107"/>
                  </a:moveTo>
                  <a:cubicBezTo>
                    <a:pt x="14972" y="-24"/>
                    <a:pt x="12772" y="-155"/>
                    <a:pt x="10772" y="500"/>
                  </a:cubicBezTo>
                  <a:cubicBezTo>
                    <a:pt x="8772" y="1154"/>
                    <a:pt x="6972" y="2594"/>
                    <a:pt x="4972" y="5147"/>
                  </a:cubicBezTo>
                  <a:cubicBezTo>
                    <a:pt x="2972" y="7700"/>
                    <a:pt x="772" y="11365"/>
                    <a:pt x="172" y="14180"/>
                  </a:cubicBezTo>
                  <a:cubicBezTo>
                    <a:pt x="-428" y="16994"/>
                    <a:pt x="572" y="18958"/>
                    <a:pt x="2672" y="20070"/>
                  </a:cubicBezTo>
                  <a:cubicBezTo>
                    <a:pt x="4772" y="21183"/>
                    <a:pt x="7972" y="21445"/>
                    <a:pt x="11172" y="20790"/>
                  </a:cubicBezTo>
                  <a:cubicBezTo>
                    <a:pt x="14372" y="20136"/>
                    <a:pt x="17572" y="18565"/>
                    <a:pt x="19272" y="17452"/>
                  </a:cubicBezTo>
                  <a:cubicBezTo>
                    <a:pt x="20972" y="16340"/>
                    <a:pt x="21172" y="15685"/>
                    <a:pt x="20572" y="15292"/>
                  </a:cubicBezTo>
                  <a:cubicBezTo>
                    <a:pt x="19972" y="14900"/>
                    <a:pt x="18572" y="14769"/>
                    <a:pt x="15672" y="15030"/>
                  </a:cubicBezTo>
                  <a:cubicBezTo>
                    <a:pt x="12772" y="15292"/>
                    <a:pt x="8372" y="15947"/>
                    <a:pt x="3972" y="166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9415726" y="3818481"/>
              <a:ext cx="38101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38"/>
                  </a:moveTo>
                  <a:cubicBezTo>
                    <a:pt x="19200" y="519"/>
                    <a:pt x="16800" y="0"/>
                    <a:pt x="15000" y="0"/>
                  </a:cubicBezTo>
                  <a:cubicBezTo>
                    <a:pt x="13200" y="0"/>
                    <a:pt x="12000" y="519"/>
                    <a:pt x="11400" y="2804"/>
                  </a:cubicBezTo>
                  <a:cubicBezTo>
                    <a:pt x="10800" y="5088"/>
                    <a:pt x="10800" y="9138"/>
                    <a:pt x="9000" y="12565"/>
                  </a:cubicBezTo>
                  <a:cubicBezTo>
                    <a:pt x="7200" y="15992"/>
                    <a:pt x="3600" y="1879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9225226" y="4319803"/>
              <a:ext cx="355601" cy="4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20806"/>
                  </a:moveTo>
                  <a:cubicBezTo>
                    <a:pt x="257" y="16110"/>
                    <a:pt x="514" y="11415"/>
                    <a:pt x="1864" y="7189"/>
                  </a:cubicBezTo>
                  <a:cubicBezTo>
                    <a:pt x="3214" y="2963"/>
                    <a:pt x="5657" y="-794"/>
                    <a:pt x="9129" y="145"/>
                  </a:cubicBezTo>
                  <a:cubicBezTo>
                    <a:pt x="12600" y="1084"/>
                    <a:pt x="17100" y="6719"/>
                    <a:pt x="21600" y="123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9322593" y="4497181"/>
              <a:ext cx="148914" cy="28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61" fill="norm" stroke="1" extrusionOk="0">
                  <a:moveTo>
                    <a:pt x="8823" y="1168"/>
                  </a:moveTo>
                  <a:cubicBezTo>
                    <a:pt x="6693" y="691"/>
                    <a:pt x="4563" y="215"/>
                    <a:pt x="4563" y="56"/>
                  </a:cubicBezTo>
                  <a:cubicBezTo>
                    <a:pt x="4563" y="-103"/>
                    <a:pt x="6693" y="56"/>
                    <a:pt x="8975" y="771"/>
                  </a:cubicBezTo>
                  <a:cubicBezTo>
                    <a:pt x="11256" y="1485"/>
                    <a:pt x="13690" y="2756"/>
                    <a:pt x="14907" y="4185"/>
                  </a:cubicBezTo>
                  <a:cubicBezTo>
                    <a:pt x="16124" y="5615"/>
                    <a:pt x="16124" y="7203"/>
                    <a:pt x="15820" y="8394"/>
                  </a:cubicBezTo>
                  <a:cubicBezTo>
                    <a:pt x="15515" y="9585"/>
                    <a:pt x="14907" y="10379"/>
                    <a:pt x="15363" y="11094"/>
                  </a:cubicBezTo>
                  <a:cubicBezTo>
                    <a:pt x="15820" y="11809"/>
                    <a:pt x="17341" y="12444"/>
                    <a:pt x="18558" y="13079"/>
                  </a:cubicBezTo>
                  <a:cubicBezTo>
                    <a:pt x="19775" y="13715"/>
                    <a:pt x="20687" y="14350"/>
                    <a:pt x="21144" y="15223"/>
                  </a:cubicBezTo>
                  <a:cubicBezTo>
                    <a:pt x="21600" y="16097"/>
                    <a:pt x="21600" y="17209"/>
                    <a:pt x="19927" y="18241"/>
                  </a:cubicBezTo>
                  <a:cubicBezTo>
                    <a:pt x="18254" y="19273"/>
                    <a:pt x="14907" y="20226"/>
                    <a:pt x="11713" y="20782"/>
                  </a:cubicBezTo>
                  <a:cubicBezTo>
                    <a:pt x="8518" y="21338"/>
                    <a:pt x="5476" y="21497"/>
                    <a:pt x="3346" y="20782"/>
                  </a:cubicBezTo>
                  <a:cubicBezTo>
                    <a:pt x="1217" y="20068"/>
                    <a:pt x="0" y="18479"/>
                    <a:pt x="0" y="17447"/>
                  </a:cubicBezTo>
                  <a:cubicBezTo>
                    <a:pt x="0" y="16415"/>
                    <a:pt x="1217" y="15938"/>
                    <a:pt x="2434" y="154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9538145" y="4532745"/>
              <a:ext cx="222170" cy="30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492" fill="norm" stroke="1" extrusionOk="0">
                  <a:moveTo>
                    <a:pt x="20642" y="1283"/>
                  </a:moveTo>
                  <a:cubicBezTo>
                    <a:pt x="20047" y="683"/>
                    <a:pt x="19453" y="83"/>
                    <a:pt x="17471" y="8"/>
                  </a:cubicBezTo>
                  <a:cubicBezTo>
                    <a:pt x="15489" y="-67"/>
                    <a:pt x="12121" y="383"/>
                    <a:pt x="8851" y="2033"/>
                  </a:cubicBezTo>
                  <a:cubicBezTo>
                    <a:pt x="5581" y="3683"/>
                    <a:pt x="2410" y="6533"/>
                    <a:pt x="924" y="9383"/>
                  </a:cubicBezTo>
                  <a:cubicBezTo>
                    <a:pt x="-562" y="12233"/>
                    <a:pt x="-364" y="15083"/>
                    <a:pt x="2311" y="17108"/>
                  </a:cubicBezTo>
                  <a:cubicBezTo>
                    <a:pt x="4987" y="19133"/>
                    <a:pt x="10139" y="20333"/>
                    <a:pt x="13210" y="20933"/>
                  </a:cubicBezTo>
                  <a:cubicBezTo>
                    <a:pt x="16282" y="21533"/>
                    <a:pt x="17273" y="21533"/>
                    <a:pt x="18264" y="21458"/>
                  </a:cubicBezTo>
                  <a:cubicBezTo>
                    <a:pt x="19255" y="21383"/>
                    <a:pt x="20245" y="21233"/>
                    <a:pt x="20642" y="20783"/>
                  </a:cubicBezTo>
                  <a:cubicBezTo>
                    <a:pt x="21038" y="20333"/>
                    <a:pt x="20840" y="19583"/>
                    <a:pt x="18264" y="18383"/>
                  </a:cubicBezTo>
                  <a:cubicBezTo>
                    <a:pt x="15688" y="17183"/>
                    <a:pt x="10733" y="15533"/>
                    <a:pt x="7662" y="14708"/>
                  </a:cubicBezTo>
                  <a:cubicBezTo>
                    <a:pt x="4590" y="13883"/>
                    <a:pt x="3401" y="13883"/>
                    <a:pt x="2212" y="138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4907226" y="3837977"/>
              <a:ext cx="425451" cy="43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1632"/>
                  </a:moveTo>
                  <a:cubicBezTo>
                    <a:pt x="0" y="908"/>
                    <a:pt x="0" y="185"/>
                    <a:pt x="322" y="30"/>
                  </a:cubicBezTo>
                  <a:cubicBezTo>
                    <a:pt x="645" y="-125"/>
                    <a:pt x="1290" y="288"/>
                    <a:pt x="2794" y="2097"/>
                  </a:cubicBezTo>
                  <a:cubicBezTo>
                    <a:pt x="4299" y="3906"/>
                    <a:pt x="6663" y="7109"/>
                    <a:pt x="8973" y="10003"/>
                  </a:cubicBezTo>
                  <a:cubicBezTo>
                    <a:pt x="11284" y="12897"/>
                    <a:pt x="13540" y="15481"/>
                    <a:pt x="15636" y="17341"/>
                  </a:cubicBezTo>
                  <a:cubicBezTo>
                    <a:pt x="17731" y="19201"/>
                    <a:pt x="19666" y="20338"/>
                    <a:pt x="21600" y="214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4754826" y="3895600"/>
              <a:ext cx="635001" cy="56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46"/>
                  </a:moveTo>
                  <a:cubicBezTo>
                    <a:pt x="20808" y="-35"/>
                    <a:pt x="20016" y="-115"/>
                    <a:pt x="18864" y="808"/>
                  </a:cubicBezTo>
                  <a:cubicBezTo>
                    <a:pt x="17712" y="1732"/>
                    <a:pt x="16200" y="3659"/>
                    <a:pt x="14400" y="5707"/>
                  </a:cubicBezTo>
                  <a:cubicBezTo>
                    <a:pt x="12600" y="7754"/>
                    <a:pt x="10512" y="9922"/>
                    <a:pt x="8244" y="12371"/>
                  </a:cubicBezTo>
                  <a:cubicBezTo>
                    <a:pt x="5976" y="14820"/>
                    <a:pt x="3528" y="17550"/>
                    <a:pt x="2124" y="19116"/>
                  </a:cubicBezTo>
                  <a:cubicBezTo>
                    <a:pt x="720" y="20682"/>
                    <a:pt x="360" y="21084"/>
                    <a:pt x="0" y="214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7885376" y="4107343"/>
              <a:ext cx="349251" cy="62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6" fill="norm" stroke="1" extrusionOk="0">
                  <a:moveTo>
                    <a:pt x="0" y="1763"/>
                  </a:moveTo>
                  <a:cubicBezTo>
                    <a:pt x="1440" y="370"/>
                    <a:pt x="2880" y="-1024"/>
                    <a:pt x="6153" y="1066"/>
                  </a:cubicBezTo>
                  <a:cubicBezTo>
                    <a:pt x="9425" y="3157"/>
                    <a:pt x="14531" y="8731"/>
                    <a:pt x="17411" y="12563"/>
                  </a:cubicBezTo>
                  <a:cubicBezTo>
                    <a:pt x="20291" y="16395"/>
                    <a:pt x="20945" y="18486"/>
                    <a:pt x="21600" y="205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7835102" y="4252397"/>
              <a:ext cx="482075" cy="8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77" fill="norm" stroke="1" extrusionOk="0">
                  <a:moveTo>
                    <a:pt x="1674" y="17820"/>
                  </a:moveTo>
                  <a:cubicBezTo>
                    <a:pt x="920" y="18360"/>
                    <a:pt x="165" y="18900"/>
                    <a:pt x="23" y="19710"/>
                  </a:cubicBezTo>
                  <a:cubicBezTo>
                    <a:pt x="-118" y="20520"/>
                    <a:pt x="354" y="21600"/>
                    <a:pt x="1957" y="20790"/>
                  </a:cubicBezTo>
                  <a:cubicBezTo>
                    <a:pt x="3561" y="19980"/>
                    <a:pt x="6296" y="17280"/>
                    <a:pt x="9314" y="14580"/>
                  </a:cubicBezTo>
                  <a:cubicBezTo>
                    <a:pt x="12333" y="11880"/>
                    <a:pt x="15634" y="9180"/>
                    <a:pt x="17709" y="6750"/>
                  </a:cubicBezTo>
                  <a:cubicBezTo>
                    <a:pt x="19784" y="4320"/>
                    <a:pt x="20633" y="2160"/>
                    <a:pt x="2148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7866326" y="3985697"/>
              <a:ext cx="425451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58" y="1590"/>
                    <a:pt x="17516" y="3179"/>
                    <a:pt x="15045" y="5423"/>
                  </a:cubicBezTo>
                  <a:cubicBezTo>
                    <a:pt x="12573" y="7668"/>
                    <a:pt x="9672" y="10566"/>
                    <a:pt x="7093" y="13371"/>
                  </a:cubicBezTo>
                  <a:cubicBezTo>
                    <a:pt x="4513" y="16177"/>
                    <a:pt x="2257" y="1888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19010" y="5200363"/>
              <a:ext cx="333713" cy="446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75" fill="norm" stroke="1" extrusionOk="0">
                  <a:moveTo>
                    <a:pt x="3178" y="2664"/>
                  </a:moveTo>
                  <a:cubicBezTo>
                    <a:pt x="4401" y="3275"/>
                    <a:pt x="5624" y="3887"/>
                    <a:pt x="8341" y="3836"/>
                  </a:cubicBezTo>
                  <a:cubicBezTo>
                    <a:pt x="11058" y="3785"/>
                    <a:pt x="15269" y="3071"/>
                    <a:pt x="17714" y="2562"/>
                  </a:cubicBezTo>
                  <a:cubicBezTo>
                    <a:pt x="20160" y="2053"/>
                    <a:pt x="20839" y="1747"/>
                    <a:pt x="21178" y="1339"/>
                  </a:cubicBezTo>
                  <a:cubicBezTo>
                    <a:pt x="21518" y="932"/>
                    <a:pt x="21518" y="422"/>
                    <a:pt x="21043" y="168"/>
                  </a:cubicBezTo>
                  <a:cubicBezTo>
                    <a:pt x="20567" y="-87"/>
                    <a:pt x="19616" y="-87"/>
                    <a:pt x="17375" y="422"/>
                  </a:cubicBezTo>
                  <a:cubicBezTo>
                    <a:pt x="15133" y="932"/>
                    <a:pt x="11601" y="1951"/>
                    <a:pt x="9156" y="2868"/>
                  </a:cubicBezTo>
                  <a:cubicBezTo>
                    <a:pt x="6710" y="3785"/>
                    <a:pt x="5352" y="4600"/>
                    <a:pt x="4469" y="5364"/>
                  </a:cubicBezTo>
                  <a:cubicBezTo>
                    <a:pt x="3586" y="6128"/>
                    <a:pt x="3178" y="6841"/>
                    <a:pt x="3314" y="7402"/>
                  </a:cubicBezTo>
                  <a:cubicBezTo>
                    <a:pt x="3450" y="7962"/>
                    <a:pt x="4129" y="8370"/>
                    <a:pt x="5284" y="8726"/>
                  </a:cubicBezTo>
                  <a:cubicBezTo>
                    <a:pt x="6439" y="9083"/>
                    <a:pt x="8069" y="9388"/>
                    <a:pt x="9088" y="9745"/>
                  </a:cubicBezTo>
                  <a:cubicBezTo>
                    <a:pt x="10107" y="10102"/>
                    <a:pt x="10514" y="10509"/>
                    <a:pt x="10446" y="10917"/>
                  </a:cubicBezTo>
                  <a:cubicBezTo>
                    <a:pt x="10378" y="11324"/>
                    <a:pt x="9835" y="11732"/>
                    <a:pt x="8273" y="12700"/>
                  </a:cubicBezTo>
                  <a:cubicBezTo>
                    <a:pt x="6710" y="13668"/>
                    <a:pt x="4129" y="15196"/>
                    <a:pt x="2567" y="16266"/>
                  </a:cubicBezTo>
                  <a:cubicBezTo>
                    <a:pt x="1005" y="17336"/>
                    <a:pt x="461" y="17947"/>
                    <a:pt x="190" y="18609"/>
                  </a:cubicBezTo>
                  <a:cubicBezTo>
                    <a:pt x="-82" y="19271"/>
                    <a:pt x="-82" y="19985"/>
                    <a:pt x="326" y="20443"/>
                  </a:cubicBezTo>
                  <a:cubicBezTo>
                    <a:pt x="733" y="20902"/>
                    <a:pt x="1548" y="21105"/>
                    <a:pt x="4401" y="21258"/>
                  </a:cubicBezTo>
                  <a:cubicBezTo>
                    <a:pt x="7254" y="21411"/>
                    <a:pt x="12144" y="21513"/>
                    <a:pt x="15133" y="21462"/>
                  </a:cubicBezTo>
                  <a:cubicBezTo>
                    <a:pt x="18122" y="21411"/>
                    <a:pt x="19209" y="21207"/>
                    <a:pt x="20295" y="210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297127" y="5464036"/>
              <a:ext cx="374651" cy="22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563" y="6653"/>
                  </a:moveTo>
                  <a:cubicBezTo>
                    <a:pt x="1953" y="6256"/>
                    <a:pt x="1342" y="5860"/>
                    <a:pt x="854" y="5265"/>
                  </a:cubicBezTo>
                  <a:cubicBezTo>
                    <a:pt x="366" y="4671"/>
                    <a:pt x="0" y="3878"/>
                    <a:pt x="0" y="3086"/>
                  </a:cubicBezTo>
                  <a:cubicBezTo>
                    <a:pt x="0" y="2293"/>
                    <a:pt x="366" y="1500"/>
                    <a:pt x="1586" y="1005"/>
                  </a:cubicBezTo>
                  <a:cubicBezTo>
                    <a:pt x="2807" y="509"/>
                    <a:pt x="4881" y="311"/>
                    <a:pt x="6651" y="1005"/>
                  </a:cubicBezTo>
                  <a:cubicBezTo>
                    <a:pt x="8420" y="1698"/>
                    <a:pt x="9885" y="3284"/>
                    <a:pt x="10007" y="6355"/>
                  </a:cubicBezTo>
                  <a:cubicBezTo>
                    <a:pt x="10129" y="9427"/>
                    <a:pt x="8908" y="13985"/>
                    <a:pt x="8054" y="16561"/>
                  </a:cubicBezTo>
                  <a:cubicBezTo>
                    <a:pt x="7200" y="19137"/>
                    <a:pt x="6712" y="19732"/>
                    <a:pt x="6041" y="20128"/>
                  </a:cubicBezTo>
                  <a:cubicBezTo>
                    <a:pt x="5369" y="20524"/>
                    <a:pt x="4515" y="20722"/>
                    <a:pt x="4027" y="20227"/>
                  </a:cubicBezTo>
                  <a:cubicBezTo>
                    <a:pt x="3539" y="19732"/>
                    <a:pt x="3417" y="18543"/>
                    <a:pt x="4271" y="16759"/>
                  </a:cubicBezTo>
                  <a:cubicBezTo>
                    <a:pt x="5125" y="14976"/>
                    <a:pt x="6956" y="12598"/>
                    <a:pt x="9275" y="9922"/>
                  </a:cubicBezTo>
                  <a:cubicBezTo>
                    <a:pt x="11593" y="7247"/>
                    <a:pt x="14400" y="4275"/>
                    <a:pt x="16169" y="2491"/>
                  </a:cubicBezTo>
                  <a:cubicBezTo>
                    <a:pt x="17939" y="708"/>
                    <a:pt x="18671" y="113"/>
                    <a:pt x="18671" y="14"/>
                  </a:cubicBezTo>
                  <a:cubicBezTo>
                    <a:pt x="18671" y="-85"/>
                    <a:pt x="17939" y="311"/>
                    <a:pt x="16597" y="1798"/>
                  </a:cubicBezTo>
                  <a:cubicBezTo>
                    <a:pt x="15254" y="3284"/>
                    <a:pt x="13302" y="5860"/>
                    <a:pt x="12203" y="8535"/>
                  </a:cubicBezTo>
                  <a:cubicBezTo>
                    <a:pt x="11105" y="11210"/>
                    <a:pt x="10861" y="13985"/>
                    <a:pt x="12203" y="16065"/>
                  </a:cubicBezTo>
                  <a:cubicBezTo>
                    <a:pt x="13546" y="18146"/>
                    <a:pt x="16475" y="19533"/>
                    <a:pt x="18305" y="20326"/>
                  </a:cubicBezTo>
                  <a:cubicBezTo>
                    <a:pt x="20136" y="21119"/>
                    <a:pt x="20868" y="21317"/>
                    <a:pt x="21600" y="215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1015856" y="5227978"/>
              <a:ext cx="250806" cy="52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21" fill="norm" stroke="1" extrusionOk="0">
                  <a:moveTo>
                    <a:pt x="6920" y="1140"/>
                  </a:moveTo>
                  <a:cubicBezTo>
                    <a:pt x="8000" y="531"/>
                    <a:pt x="9080" y="-79"/>
                    <a:pt x="9350" y="8"/>
                  </a:cubicBezTo>
                  <a:cubicBezTo>
                    <a:pt x="9620" y="95"/>
                    <a:pt x="9080" y="879"/>
                    <a:pt x="7730" y="2403"/>
                  </a:cubicBezTo>
                  <a:cubicBezTo>
                    <a:pt x="6380" y="3927"/>
                    <a:pt x="4220" y="6192"/>
                    <a:pt x="2780" y="7760"/>
                  </a:cubicBezTo>
                  <a:cubicBezTo>
                    <a:pt x="1340" y="9327"/>
                    <a:pt x="620" y="10198"/>
                    <a:pt x="260" y="11026"/>
                  </a:cubicBezTo>
                  <a:cubicBezTo>
                    <a:pt x="-100" y="11853"/>
                    <a:pt x="-100" y="12637"/>
                    <a:pt x="350" y="13073"/>
                  </a:cubicBezTo>
                  <a:cubicBezTo>
                    <a:pt x="800" y="13508"/>
                    <a:pt x="1700" y="13595"/>
                    <a:pt x="4130" y="13465"/>
                  </a:cubicBezTo>
                  <a:cubicBezTo>
                    <a:pt x="6560" y="13334"/>
                    <a:pt x="10520" y="12986"/>
                    <a:pt x="13670" y="12289"/>
                  </a:cubicBezTo>
                  <a:cubicBezTo>
                    <a:pt x="16820" y="11592"/>
                    <a:pt x="19160" y="10547"/>
                    <a:pt x="20330" y="9763"/>
                  </a:cubicBezTo>
                  <a:cubicBezTo>
                    <a:pt x="21500" y="8979"/>
                    <a:pt x="21500" y="8456"/>
                    <a:pt x="21050" y="8065"/>
                  </a:cubicBezTo>
                  <a:cubicBezTo>
                    <a:pt x="20600" y="7673"/>
                    <a:pt x="19700" y="7411"/>
                    <a:pt x="18980" y="7455"/>
                  </a:cubicBezTo>
                  <a:cubicBezTo>
                    <a:pt x="18260" y="7498"/>
                    <a:pt x="17720" y="7847"/>
                    <a:pt x="17270" y="9415"/>
                  </a:cubicBezTo>
                  <a:cubicBezTo>
                    <a:pt x="16820" y="10982"/>
                    <a:pt x="16460" y="13769"/>
                    <a:pt x="16190" y="15990"/>
                  </a:cubicBezTo>
                  <a:cubicBezTo>
                    <a:pt x="15920" y="18211"/>
                    <a:pt x="15740" y="19866"/>
                    <a:pt x="15560" y="215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252677" y="5795811"/>
              <a:ext cx="986928" cy="69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88" fill="norm" stroke="1" extrusionOk="0">
                  <a:moveTo>
                    <a:pt x="0" y="21488"/>
                  </a:moveTo>
                  <a:cubicBezTo>
                    <a:pt x="1573" y="18870"/>
                    <a:pt x="3145" y="16252"/>
                    <a:pt x="4764" y="13306"/>
                  </a:cubicBezTo>
                  <a:cubicBezTo>
                    <a:pt x="6383" y="10361"/>
                    <a:pt x="8048" y="7088"/>
                    <a:pt x="9759" y="4797"/>
                  </a:cubicBezTo>
                  <a:cubicBezTo>
                    <a:pt x="11471" y="2506"/>
                    <a:pt x="13228" y="1197"/>
                    <a:pt x="14963" y="543"/>
                  </a:cubicBezTo>
                  <a:cubicBezTo>
                    <a:pt x="16697" y="-112"/>
                    <a:pt x="18409" y="-112"/>
                    <a:pt x="19426" y="215"/>
                  </a:cubicBezTo>
                  <a:cubicBezTo>
                    <a:pt x="20444" y="543"/>
                    <a:pt x="20767" y="1197"/>
                    <a:pt x="21022" y="2506"/>
                  </a:cubicBezTo>
                  <a:cubicBezTo>
                    <a:pt x="21276" y="3815"/>
                    <a:pt x="21461" y="5779"/>
                    <a:pt x="21531" y="7088"/>
                  </a:cubicBezTo>
                  <a:cubicBezTo>
                    <a:pt x="21600" y="8397"/>
                    <a:pt x="21554" y="9052"/>
                    <a:pt x="21507" y="97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532077" y="5839897"/>
              <a:ext cx="8699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6" y="19705"/>
                    <a:pt x="2312" y="17811"/>
                    <a:pt x="3784" y="15916"/>
                  </a:cubicBezTo>
                  <a:cubicBezTo>
                    <a:pt x="5255" y="14021"/>
                    <a:pt x="7042" y="12126"/>
                    <a:pt x="9171" y="10232"/>
                  </a:cubicBezTo>
                  <a:cubicBezTo>
                    <a:pt x="11299" y="8337"/>
                    <a:pt x="13769" y="6442"/>
                    <a:pt x="15898" y="4737"/>
                  </a:cubicBezTo>
                  <a:cubicBezTo>
                    <a:pt x="18026" y="3032"/>
                    <a:pt x="19813" y="151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1694127" y="5554147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1687777" y="5744647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2509854" y="5329682"/>
              <a:ext cx="282815" cy="452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58" fill="norm" stroke="1" extrusionOk="0">
                  <a:moveTo>
                    <a:pt x="2639" y="7905"/>
                  </a:moveTo>
                  <a:cubicBezTo>
                    <a:pt x="2321" y="11905"/>
                    <a:pt x="2004" y="15905"/>
                    <a:pt x="1686" y="18255"/>
                  </a:cubicBezTo>
                  <a:cubicBezTo>
                    <a:pt x="1368" y="20605"/>
                    <a:pt x="1051" y="21305"/>
                    <a:pt x="733" y="21355"/>
                  </a:cubicBezTo>
                  <a:cubicBezTo>
                    <a:pt x="415" y="21405"/>
                    <a:pt x="98" y="20805"/>
                    <a:pt x="18" y="19005"/>
                  </a:cubicBezTo>
                  <a:cubicBezTo>
                    <a:pt x="-61" y="17205"/>
                    <a:pt x="98" y="14205"/>
                    <a:pt x="813" y="11255"/>
                  </a:cubicBezTo>
                  <a:cubicBezTo>
                    <a:pt x="1527" y="8305"/>
                    <a:pt x="2798" y="5405"/>
                    <a:pt x="4227" y="3405"/>
                  </a:cubicBezTo>
                  <a:cubicBezTo>
                    <a:pt x="5657" y="1405"/>
                    <a:pt x="7245" y="305"/>
                    <a:pt x="9389" y="55"/>
                  </a:cubicBezTo>
                  <a:cubicBezTo>
                    <a:pt x="11533" y="-195"/>
                    <a:pt x="14233" y="405"/>
                    <a:pt x="16536" y="2005"/>
                  </a:cubicBezTo>
                  <a:cubicBezTo>
                    <a:pt x="18839" y="3605"/>
                    <a:pt x="20745" y="6205"/>
                    <a:pt x="21142" y="8405"/>
                  </a:cubicBezTo>
                  <a:cubicBezTo>
                    <a:pt x="21539" y="10605"/>
                    <a:pt x="20427" y="12405"/>
                    <a:pt x="17965" y="14055"/>
                  </a:cubicBezTo>
                  <a:cubicBezTo>
                    <a:pt x="15504" y="15705"/>
                    <a:pt x="11692" y="17205"/>
                    <a:pt x="9151" y="18005"/>
                  </a:cubicBezTo>
                  <a:cubicBezTo>
                    <a:pt x="6610" y="18805"/>
                    <a:pt x="5339" y="18905"/>
                    <a:pt x="4148" y="18955"/>
                  </a:cubicBezTo>
                  <a:cubicBezTo>
                    <a:pt x="2957" y="19005"/>
                    <a:pt x="1845" y="19005"/>
                    <a:pt x="1686" y="19155"/>
                  </a:cubicBezTo>
                  <a:cubicBezTo>
                    <a:pt x="1527" y="19305"/>
                    <a:pt x="2321" y="19605"/>
                    <a:pt x="3115" y="199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2862527" y="5712897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2995877" y="5619354"/>
              <a:ext cx="241301" cy="4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1" fill="norm" stroke="1" extrusionOk="0">
                  <a:moveTo>
                    <a:pt x="0" y="20771"/>
                  </a:moveTo>
                  <a:cubicBezTo>
                    <a:pt x="568" y="15628"/>
                    <a:pt x="1137" y="10485"/>
                    <a:pt x="2368" y="6371"/>
                  </a:cubicBezTo>
                  <a:cubicBezTo>
                    <a:pt x="3600" y="2257"/>
                    <a:pt x="5495" y="-829"/>
                    <a:pt x="8811" y="200"/>
                  </a:cubicBezTo>
                  <a:cubicBezTo>
                    <a:pt x="12126" y="1228"/>
                    <a:pt x="16863" y="6371"/>
                    <a:pt x="21600" y="11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3104885" y="5535097"/>
              <a:ext cx="24343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720"/>
                    <a:pt x="6300" y="1440"/>
                    <a:pt x="2700" y="3600"/>
                  </a:cubicBezTo>
                  <a:cubicBezTo>
                    <a:pt x="-900" y="5760"/>
                    <a:pt x="-900" y="9360"/>
                    <a:pt x="2700" y="12600"/>
                  </a:cubicBezTo>
                  <a:cubicBezTo>
                    <a:pt x="6300" y="15840"/>
                    <a:pt x="13500" y="18720"/>
                    <a:pt x="207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3300676" y="5293797"/>
              <a:ext cx="265685" cy="51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58" fill="norm" stroke="1" extrusionOk="0">
                  <a:moveTo>
                    <a:pt x="7200" y="8569"/>
                  </a:moveTo>
                  <a:cubicBezTo>
                    <a:pt x="6686" y="11246"/>
                    <a:pt x="6171" y="13924"/>
                    <a:pt x="5657" y="15843"/>
                  </a:cubicBezTo>
                  <a:cubicBezTo>
                    <a:pt x="5143" y="17762"/>
                    <a:pt x="4629" y="18922"/>
                    <a:pt x="4114" y="19860"/>
                  </a:cubicBezTo>
                  <a:cubicBezTo>
                    <a:pt x="3600" y="20797"/>
                    <a:pt x="3086" y="21511"/>
                    <a:pt x="2829" y="21555"/>
                  </a:cubicBezTo>
                  <a:cubicBezTo>
                    <a:pt x="2571" y="21600"/>
                    <a:pt x="2571" y="20975"/>
                    <a:pt x="3257" y="18833"/>
                  </a:cubicBezTo>
                  <a:cubicBezTo>
                    <a:pt x="3943" y="16691"/>
                    <a:pt x="5314" y="13031"/>
                    <a:pt x="6771" y="9952"/>
                  </a:cubicBezTo>
                  <a:cubicBezTo>
                    <a:pt x="8229" y="6873"/>
                    <a:pt x="9771" y="4374"/>
                    <a:pt x="10800" y="2901"/>
                  </a:cubicBezTo>
                  <a:cubicBezTo>
                    <a:pt x="11829" y="1428"/>
                    <a:pt x="12343" y="982"/>
                    <a:pt x="12943" y="625"/>
                  </a:cubicBezTo>
                  <a:cubicBezTo>
                    <a:pt x="13543" y="268"/>
                    <a:pt x="14229" y="0"/>
                    <a:pt x="15086" y="0"/>
                  </a:cubicBezTo>
                  <a:cubicBezTo>
                    <a:pt x="15943" y="0"/>
                    <a:pt x="16971" y="268"/>
                    <a:pt x="18343" y="1339"/>
                  </a:cubicBezTo>
                  <a:cubicBezTo>
                    <a:pt x="19714" y="2410"/>
                    <a:pt x="21429" y="4284"/>
                    <a:pt x="21514" y="6382"/>
                  </a:cubicBezTo>
                  <a:cubicBezTo>
                    <a:pt x="21600" y="8479"/>
                    <a:pt x="20057" y="10800"/>
                    <a:pt x="16971" y="12719"/>
                  </a:cubicBezTo>
                  <a:cubicBezTo>
                    <a:pt x="13886" y="14638"/>
                    <a:pt x="9257" y="16155"/>
                    <a:pt x="6171" y="17271"/>
                  </a:cubicBezTo>
                  <a:cubicBezTo>
                    <a:pt x="3086" y="18387"/>
                    <a:pt x="1543" y="19101"/>
                    <a:pt x="0" y="198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3535576" y="5726690"/>
              <a:ext cx="184202" cy="154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63" fill="norm" stroke="1" extrusionOk="0">
                  <a:moveTo>
                    <a:pt x="742" y="8606"/>
                  </a:moveTo>
                  <a:cubicBezTo>
                    <a:pt x="251" y="6271"/>
                    <a:pt x="-240" y="3935"/>
                    <a:pt x="128" y="2476"/>
                  </a:cubicBezTo>
                  <a:cubicBezTo>
                    <a:pt x="496" y="1017"/>
                    <a:pt x="1724" y="433"/>
                    <a:pt x="3074" y="141"/>
                  </a:cubicBezTo>
                  <a:cubicBezTo>
                    <a:pt x="4424" y="-151"/>
                    <a:pt x="5896" y="-151"/>
                    <a:pt x="7001" y="1746"/>
                  </a:cubicBezTo>
                  <a:cubicBezTo>
                    <a:pt x="8105" y="3644"/>
                    <a:pt x="8842" y="7438"/>
                    <a:pt x="8105" y="10649"/>
                  </a:cubicBezTo>
                  <a:cubicBezTo>
                    <a:pt x="7369" y="13860"/>
                    <a:pt x="5160" y="16487"/>
                    <a:pt x="3442" y="18238"/>
                  </a:cubicBezTo>
                  <a:cubicBezTo>
                    <a:pt x="1724" y="19990"/>
                    <a:pt x="496" y="20865"/>
                    <a:pt x="619" y="21157"/>
                  </a:cubicBezTo>
                  <a:cubicBezTo>
                    <a:pt x="742" y="21449"/>
                    <a:pt x="2215" y="21157"/>
                    <a:pt x="5896" y="19990"/>
                  </a:cubicBezTo>
                  <a:cubicBezTo>
                    <a:pt x="9578" y="18822"/>
                    <a:pt x="15469" y="16779"/>
                    <a:pt x="21360" y="147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3865826" y="5617647"/>
              <a:ext cx="133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3878270" y="5693847"/>
              <a:ext cx="216157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3171" y="0"/>
                  </a:moveTo>
                  <a:cubicBezTo>
                    <a:pt x="1703" y="5400"/>
                    <a:pt x="235" y="10800"/>
                    <a:pt x="26" y="14850"/>
                  </a:cubicBezTo>
                  <a:cubicBezTo>
                    <a:pt x="-184" y="18900"/>
                    <a:pt x="865" y="21600"/>
                    <a:pt x="4639" y="21600"/>
                  </a:cubicBezTo>
                  <a:cubicBezTo>
                    <a:pt x="8414" y="21600"/>
                    <a:pt x="14915" y="18900"/>
                    <a:pt x="21416" y="16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4259526" y="5441964"/>
              <a:ext cx="190501" cy="32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877"/>
                  </a:moveTo>
                  <a:cubicBezTo>
                    <a:pt x="19680" y="3345"/>
                    <a:pt x="17760" y="1812"/>
                    <a:pt x="15360" y="975"/>
                  </a:cubicBezTo>
                  <a:cubicBezTo>
                    <a:pt x="12960" y="139"/>
                    <a:pt x="10080" y="0"/>
                    <a:pt x="8040" y="0"/>
                  </a:cubicBezTo>
                  <a:cubicBezTo>
                    <a:pt x="6000" y="0"/>
                    <a:pt x="4800" y="139"/>
                    <a:pt x="4560" y="1533"/>
                  </a:cubicBezTo>
                  <a:cubicBezTo>
                    <a:pt x="4320" y="2926"/>
                    <a:pt x="5040" y="5574"/>
                    <a:pt x="7560" y="7943"/>
                  </a:cubicBezTo>
                  <a:cubicBezTo>
                    <a:pt x="10080" y="10312"/>
                    <a:pt x="14400" y="12403"/>
                    <a:pt x="16920" y="13935"/>
                  </a:cubicBezTo>
                  <a:cubicBezTo>
                    <a:pt x="19440" y="15468"/>
                    <a:pt x="20160" y="16444"/>
                    <a:pt x="20280" y="17280"/>
                  </a:cubicBezTo>
                  <a:cubicBezTo>
                    <a:pt x="20400" y="18116"/>
                    <a:pt x="19920" y="18813"/>
                    <a:pt x="16440" y="19510"/>
                  </a:cubicBezTo>
                  <a:cubicBezTo>
                    <a:pt x="12960" y="20206"/>
                    <a:pt x="6480" y="2090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4272226" y="5463252"/>
              <a:ext cx="393701" cy="78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0" y="20999"/>
                  </a:moveTo>
                  <a:cubicBezTo>
                    <a:pt x="116" y="18157"/>
                    <a:pt x="232" y="15315"/>
                    <a:pt x="1510" y="11620"/>
                  </a:cubicBezTo>
                  <a:cubicBezTo>
                    <a:pt x="2787" y="7925"/>
                    <a:pt x="5226" y="3378"/>
                    <a:pt x="8768" y="1388"/>
                  </a:cubicBezTo>
                  <a:cubicBezTo>
                    <a:pt x="12310" y="-601"/>
                    <a:pt x="16955" y="-33"/>
                    <a:pt x="21600" y="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5758126" y="5338247"/>
              <a:ext cx="44451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4142"/>
                    <a:pt x="17486" y="8285"/>
                    <a:pt x="13886" y="11885"/>
                  </a:cubicBezTo>
                  <a:cubicBezTo>
                    <a:pt x="10286" y="15485"/>
                    <a:pt x="5143" y="1854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5552810" y="5811820"/>
              <a:ext cx="433918" cy="40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1054" y="20806"/>
                  </a:moveTo>
                  <a:cubicBezTo>
                    <a:pt x="527" y="19726"/>
                    <a:pt x="0" y="18646"/>
                    <a:pt x="0" y="17026"/>
                  </a:cubicBezTo>
                  <a:cubicBezTo>
                    <a:pt x="0" y="15406"/>
                    <a:pt x="527" y="13246"/>
                    <a:pt x="2476" y="10006"/>
                  </a:cubicBezTo>
                  <a:cubicBezTo>
                    <a:pt x="4425" y="6766"/>
                    <a:pt x="7797" y="2446"/>
                    <a:pt x="11221" y="826"/>
                  </a:cubicBezTo>
                  <a:cubicBezTo>
                    <a:pt x="14646" y="-794"/>
                    <a:pt x="18123" y="286"/>
                    <a:pt x="21600" y="1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6831276" y="5335287"/>
              <a:ext cx="312729" cy="468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329" fill="norm" stroke="1" extrusionOk="0">
                  <a:moveTo>
                    <a:pt x="3024" y="8814"/>
                  </a:moveTo>
                  <a:cubicBezTo>
                    <a:pt x="2736" y="11996"/>
                    <a:pt x="2448" y="15178"/>
                    <a:pt x="2304" y="17010"/>
                  </a:cubicBezTo>
                  <a:cubicBezTo>
                    <a:pt x="2160" y="18842"/>
                    <a:pt x="2160" y="19325"/>
                    <a:pt x="2160" y="19903"/>
                  </a:cubicBezTo>
                  <a:cubicBezTo>
                    <a:pt x="2160" y="20482"/>
                    <a:pt x="2160" y="21157"/>
                    <a:pt x="2376" y="21301"/>
                  </a:cubicBezTo>
                  <a:cubicBezTo>
                    <a:pt x="2592" y="21446"/>
                    <a:pt x="3024" y="21060"/>
                    <a:pt x="3600" y="19517"/>
                  </a:cubicBezTo>
                  <a:cubicBezTo>
                    <a:pt x="4176" y="17975"/>
                    <a:pt x="4896" y="15275"/>
                    <a:pt x="5616" y="12237"/>
                  </a:cubicBezTo>
                  <a:cubicBezTo>
                    <a:pt x="6336" y="9200"/>
                    <a:pt x="7056" y="5825"/>
                    <a:pt x="7632" y="3800"/>
                  </a:cubicBezTo>
                  <a:cubicBezTo>
                    <a:pt x="8208" y="1775"/>
                    <a:pt x="8640" y="1100"/>
                    <a:pt x="9216" y="617"/>
                  </a:cubicBezTo>
                  <a:cubicBezTo>
                    <a:pt x="9792" y="135"/>
                    <a:pt x="10512" y="-154"/>
                    <a:pt x="11880" y="87"/>
                  </a:cubicBezTo>
                  <a:cubicBezTo>
                    <a:pt x="13248" y="328"/>
                    <a:pt x="15264" y="1100"/>
                    <a:pt x="17136" y="2835"/>
                  </a:cubicBezTo>
                  <a:cubicBezTo>
                    <a:pt x="19008" y="4571"/>
                    <a:pt x="20736" y="7271"/>
                    <a:pt x="21168" y="9778"/>
                  </a:cubicBezTo>
                  <a:cubicBezTo>
                    <a:pt x="21600" y="12285"/>
                    <a:pt x="20736" y="14600"/>
                    <a:pt x="18432" y="16480"/>
                  </a:cubicBezTo>
                  <a:cubicBezTo>
                    <a:pt x="16128" y="18360"/>
                    <a:pt x="12384" y="19807"/>
                    <a:pt x="9072" y="20530"/>
                  </a:cubicBezTo>
                  <a:cubicBezTo>
                    <a:pt x="5760" y="21253"/>
                    <a:pt x="2880" y="21253"/>
                    <a:pt x="0" y="212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7155126" y="5732197"/>
              <a:ext cx="330201" cy="192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1" fill="norm" stroke="1" extrusionOk="0">
                  <a:moveTo>
                    <a:pt x="0" y="7556"/>
                  </a:moveTo>
                  <a:cubicBezTo>
                    <a:pt x="1108" y="5028"/>
                    <a:pt x="2215" y="2500"/>
                    <a:pt x="3600" y="1122"/>
                  </a:cubicBezTo>
                  <a:cubicBezTo>
                    <a:pt x="4985" y="-257"/>
                    <a:pt x="6646" y="-487"/>
                    <a:pt x="7823" y="1122"/>
                  </a:cubicBezTo>
                  <a:cubicBezTo>
                    <a:pt x="9000" y="2730"/>
                    <a:pt x="9692" y="6177"/>
                    <a:pt x="9138" y="9394"/>
                  </a:cubicBezTo>
                  <a:cubicBezTo>
                    <a:pt x="8585" y="12611"/>
                    <a:pt x="6785" y="15598"/>
                    <a:pt x="5331" y="17551"/>
                  </a:cubicBezTo>
                  <a:cubicBezTo>
                    <a:pt x="3877" y="19504"/>
                    <a:pt x="2769" y="20424"/>
                    <a:pt x="2562" y="20768"/>
                  </a:cubicBezTo>
                  <a:cubicBezTo>
                    <a:pt x="2354" y="21113"/>
                    <a:pt x="3046" y="20883"/>
                    <a:pt x="5746" y="19964"/>
                  </a:cubicBezTo>
                  <a:cubicBezTo>
                    <a:pt x="8446" y="19045"/>
                    <a:pt x="13154" y="17436"/>
                    <a:pt x="16131" y="16402"/>
                  </a:cubicBezTo>
                  <a:cubicBezTo>
                    <a:pt x="19108" y="15368"/>
                    <a:pt x="20354" y="14909"/>
                    <a:pt x="21600" y="144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7593276" y="5566797"/>
              <a:ext cx="266701" cy="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21073"/>
                  </a:moveTo>
                  <a:cubicBezTo>
                    <a:pt x="0" y="16213"/>
                    <a:pt x="0" y="11353"/>
                    <a:pt x="943" y="7573"/>
                  </a:cubicBezTo>
                  <a:cubicBezTo>
                    <a:pt x="1886" y="3793"/>
                    <a:pt x="3771" y="1093"/>
                    <a:pt x="7371" y="283"/>
                  </a:cubicBezTo>
                  <a:cubicBezTo>
                    <a:pt x="10971" y="-527"/>
                    <a:pt x="16286" y="553"/>
                    <a:pt x="21600" y="16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7652311" y="5700197"/>
              <a:ext cx="296567" cy="3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80" fill="norm" stroke="1" extrusionOk="0">
                  <a:moveTo>
                    <a:pt x="1702" y="17280"/>
                  </a:moveTo>
                  <a:cubicBezTo>
                    <a:pt x="783" y="18720"/>
                    <a:pt x="-136" y="20160"/>
                    <a:pt x="17" y="20880"/>
                  </a:cubicBezTo>
                  <a:cubicBezTo>
                    <a:pt x="170" y="21600"/>
                    <a:pt x="1396" y="21600"/>
                    <a:pt x="4766" y="18720"/>
                  </a:cubicBezTo>
                  <a:cubicBezTo>
                    <a:pt x="8136" y="15840"/>
                    <a:pt x="13651" y="10080"/>
                    <a:pt x="16792" y="6480"/>
                  </a:cubicBezTo>
                  <a:cubicBezTo>
                    <a:pt x="19932" y="2880"/>
                    <a:pt x="20698" y="1440"/>
                    <a:pt x="2146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8021423" y="5513778"/>
              <a:ext cx="314805" cy="228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03" fill="norm" stroke="1" extrusionOk="0">
                  <a:moveTo>
                    <a:pt x="1977" y="4923"/>
                  </a:moveTo>
                  <a:cubicBezTo>
                    <a:pt x="1689" y="3942"/>
                    <a:pt x="1401" y="2960"/>
                    <a:pt x="1545" y="2076"/>
                  </a:cubicBezTo>
                  <a:cubicBezTo>
                    <a:pt x="1689" y="1193"/>
                    <a:pt x="2265" y="407"/>
                    <a:pt x="3921" y="113"/>
                  </a:cubicBezTo>
                  <a:cubicBezTo>
                    <a:pt x="5577" y="-182"/>
                    <a:pt x="8313" y="14"/>
                    <a:pt x="9969" y="1782"/>
                  </a:cubicBezTo>
                  <a:cubicBezTo>
                    <a:pt x="11625" y="3549"/>
                    <a:pt x="12201" y="6887"/>
                    <a:pt x="10761" y="10422"/>
                  </a:cubicBezTo>
                  <a:cubicBezTo>
                    <a:pt x="9321" y="13956"/>
                    <a:pt x="5865" y="17687"/>
                    <a:pt x="3705" y="19553"/>
                  </a:cubicBezTo>
                  <a:cubicBezTo>
                    <a:pt x="1545" y="21418"/>
                    <a:pt x="681" y="21418"/>
                    <a:pt x="249" y="20927"/>
                  </a:cubicBezTo>
                  <a:cubicBezTo>
                    <a:pt x="-183" y="20436"/>
                    <a:pt x="-183" y="19454"/>
                    <a:pt x="1329" y="17393"/>
                  </a:cubicBezTo>
                  <a:cubicBezTo>
                    <a:pt x="2841" y="15331"/>
                    <a:pt x="5865" y="12189"/>
                    <a:pt x="8601" y="9538"/>
                  </a:cubicBezTo>
                  <a:cubicBezTo>
                    <a:pt x="11337" y="6887"/>
                    <a:pt x="13785" y="4727"/>
                    <a:pt x="15585" y="3353"/>
                  </a:cubicBezTo>
                  <a:cubicBezTo>
                    <a:pt x="17385" y="1978"/>
                    <a:pt x="18537" y="1389"/>
                    <a:pt x="18897" y="1585"/>
                  </a:cubicBezTo>
                  <a:cubicBezTo>
                    <a:pt x="19257" y="1782"/>
                    <a:pt x="18825" y="2763"/>
                    <a:pt x="18393" y="5218"/>
                  </a:cubicBezTo>
                  <a:cubicBezTo>
                    <a:pt x="17961" y="7673"/>
                    <a:pt x="17529" y="11600"/>
                    <a:pt x="18033" y="14349"/>
                  </a:cubicBezTo>
                  <a:cubicBezTo>
                    <a:pt x="18537" y="17098"/>
                    <a:pt x="19977" y="18669"/>
                    <a:pt x="21417" y="202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8348926" y="5731947"/>
              <a:ext cx="889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7421826" y="6228088"/>
              <a:ext cx="355601" cy="22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4121"/>
                  </a:moveTo>
                  <a:cubicBezTo>
                    <a:pt x="129" y="2921"/>
                    <a:pt x="257" y="1721"/>
                    <a:pt x="707" y="921"/>
                  </a:cubicBezTo>
                  <a:cubicBezTo>
                    <a:pt x="1157" y="121"/>
                    <a:pt x="1929" y="-279"/>
                    <a:pt x="3279" y="221"/>
                  </a:cubicBezTo>
                  <a:cubicBezTo>
                    <a:pt x="4629" y="721"/>
                    <a:pt x="6557" y="2121"/>
                    <a:pt x="7200" y="5121"/>
                  </a:cubicBezTo>
                  <a:cubicBezTo>
                    <a:pt x="7843" y="8121"/>
                    <a:pt x="7200" y="12721"/>
                    <a:pt x="6171" y="15621"/>
                  </a:cubicBezTo>
                  <a:cubicBezTo>
                    <a:pt x="5143" y="18521"/>
                    <a:pt x="3729" y="19721"/>
                    <a:pt x="2700" y="20421"/>
                  </a:cubicBezTo>
                  <a:cubicBezTo>
                    <a:pt x="1671" y="21121"/>
                    <a:pt x="1029" y="21321"/>
                    <a:pt x="643" y="20921"/>
                  </a:cubicBezTo>
                  <a:cubicBezTo>
                    <a:pt x="257" y="20521"/>
                    <a:pt x="129" y="19521"/>
                    <a:pt x="1093" y="17321"/>
                  </a:cubicBezTo>
                  <a:cubicBezTo>
                    <a:pt x="2057" y="15121"/>
                    <a:pt x="4114" y="11721"/>
                    <a:pt x="6236" y="8921"/>
                  </a:cubicBezTo>
                  <a:cubicBezTo>
                    <a:pt x="8357" y="6121"/>
                    <a:pt x="10543" y="3921"/>
                    <a:pt x="11957" y="2621"/>
                  </a:cubicBezTo>
                  <a:cubicBezTo>
                    <a:pt x="13371" y="1321"/>
                    <a:pt x="14014" y="921"/>
                    <a:pt x="14014" y="1521"/>
                  </a:cubicBezTo>
                  <a:cubicBezTo>
                    <a:pt x="14014" y="2121"/>
                    <a:pt x="13371" y="3721"/>
                    <a:pt x="12921" y="5821"/>
                  </a:cubicBezTo>
                  <a:cubicBezTo>
                    <a:pt x="12471" y="7921"/>
                    <a:pt x="12214" y="10521"/>
                    <a:pt x="12086" y="12321"/>
                  </a:cubicBezTo>
                  <a:cubicBezTo>
                    <a:pt x="11957" y="14121"/>
                    <a:pt x="11957" y="15121"/>
                    <a:pt x="13564" y="15921"/>
                  </a:cubicBezTo>
                  <a:cubicBezTo>
                    <a:pt x="15171" y="16721"/>
                    <a:pt x="18386" y="17321"/>
                    <a:pt x="21600" y="179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7923476" y="6304390"/>
              <a:ext cx="1270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600" y="10932"/>
                    <a:pt x="7200" y="1332"/>
                    <a:pt x="10800" y="132"/>
                  </a:cubicBezTo>
                  <a:cubicBezTo>
                    <a:pt x="14400" y="-1068"/>
                    <a:pt x="18000" y="6132"/>
                    <a:pt x="21600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7945612" y="6392347"/>
              <a:ext cx="162015" cy="2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897" fill="norm" stroke="1" extrusionOk="0">
                  <a:moveTo>
                    <a:pt x="2116" y="9969"/>
                  </a:moveTo>
                  <a:cubicBezTo>
                    <a:pt x="994" y="14954"/>
                    <a:pt x="-128" y="19938"/>
                    <a:pt x="12" y="20769"/>
                  </a:cubicBezTo>
                  <a:cubicBezTo>
                    <a:pt x="153" y="21600"/>
                    <a:pt x="1555" y="18277"/>
                    <a:pt x="5342" y="14123"/>
                  </a:cubicBezTo>
                  <a:cubicBezTo>
                    <a:pt x="9129" y="9969"/>
                    <a:pt x="15301" y="4985"/>
                    <a:pt x="2147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8235806" y="6104591"/>
              <a:ext cx="278222" cy="42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01" fill="norm" stroke="1" extrusionOk="0">
                  <a:moveTo>
                    <a:pt x="21509" y="4593"/>
                  </a:moveTo>
                  <a:cubicBezTo>
                    <a:pt x="20527" y="3631"/>
                    <a:pt x="19545" y="2668"/>
                    <a:pt x="18318" y="1866"/>
                  </a:cubicBezTo>
                  <a:cubicBezTo>
                    <a:pt x="17091" y="1064"/>
                    <a:pt x="15618" y="423"/>
                    <a:pt x="13327" y="155"/>
                  </a:cubicBezTo>
                  <a:cubicBezTo>
                    <a:pt x="11036" y="-112"/>
                    <a:pt x="7927" y="-5"/>
                    <a:pt x="6045" y="262"/>
                  </a:cubicBezTo>
                  <a:cubicBezTo>
                    <a:pt x="4164" y="530"/>
                    <a:pt x="3509" y="957"/>
                    <a:pt x="3100" y="1438"/>
                  </a:cubicBezTo>
                  <a:cubicBezTo>
                    <a:pt x="2691" y="1920"/>
                    <a:pt x="2527" y="2454"/>
                    <a:pt x="3100" y="3203"/>
                  </a:cubicBezTo>
                  <a:cubicBezTo>
                    <a:pt x="3673" y="3951"/>
                    <a:pt x="4982" y="4914"/>
                    <a:pt x="6291" y="5823"/>
                  </a:cubicBezTo>
                  <a:cubicBezTo>
                    <a:pt x="7600" y="6732"/>
                    <a:pt x="8909" y="7587"/>
                    <a:pt x="9645" y="8336"/>
                  </a:cubicBezTo>
                  <a:cubicBezTo>
                    <a:pt x="10382" y="9084"/>
                    <a:pt x="10545" y="9726"/>
                    <a:pt x="9891" y="10314"/>
                  </a:cubicBezTo>
                  <a:cubicBezTo>
                    <a:pt x="9236" y="10902"/>
                    <a:pt x="7764" y="11437"/>
                    <a:pt x="6536" y="11757"/>
                  </a:cubicBezTo>
                  <a:cubicBezTo>
                    <a:pt x="5309" y="12078"/>
                    <a:pt x="4327" y="12185"/>
                    <a:pt x="3754" y="11971"/>
                  </a:cubicBezTo>
                  <a:cubicBezTo>
                    <a:pt x="3182" y="11757"/>
                    <a:pt x="3018" y="11223"/>
                    <a:pt x="3345" y="11116"/>
                  </a:cubicBezTo>
                  <a:cubicBezTo>
                    <a:pt x="3673" y="11009"/>
                    <a:pt x="4491" y="11330"/>
                    <a:pt x="4982" y="11757"/>
                  </a:cubicBezTo>
                  <a:cubicBezTo>
                    <a:pt x="5473" y="12185"/>
                    <a:pt x="5636" y="12720"/>
                    <a:pt x="5064" y="13842"/>
                  </a:cubicBezTo>
                  <a:cubicBezTo>
                    <a:pt x="4491" y="14965"/>
                    <a:pt x="3182" y="16676"/>
                    <a:pt x="2200" y="17745"/>
                  </a:cubicBezTo>
                  <a:cubicBezTo>
                    <a:pt x="1218" y="18815"/>
                    <a:pt x="564" y="19242"/>
                    <a:pt x="236" y="19724"/>
                  </a:cubicBezTo>
                  <a:cubicBezTo>
                    <a:pt x="-91" y="20205"/>
                    <a:pt x="-91" y="20739"/>
                    <a:pt x="318" y="21060"/>
                  </a:cubicBezTo>
                  <a:cubicBezTo>
                    <a:pt x="727" y="21381"/>
                    <a:pt x="1545" y="21488"/>
                    <a:pt x="4082" y="21328"/>
                  </a:cubicBezTo>
                  <a:cubicBezTo>
                    <a:pt x="6618" y="21167"/>
                    <a:pt x="10873" y="20739"/>
                    <a:pt x="15127" y="203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8638349" y="6213416"/>
              <a:ext cx="40778" cy="29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528" fill="norm" stroke="1" extrusionOk="0">
                  <a:moveTo>
                    <a:pt x="1366" y="1482"/>
                  </a:moveTo>
                  <a:cubicBezTo>
                    <a:pt x="286" y="705"/>
                    <a:pt x="-794" y="-72"/>
                    <a:pt x="826" y="6"/>
                  </a:cubicBezTo>
                  <a:cubicBezTo>
                    <a:pt x="2446" y="83"/>
                    <a:pt x="6766" y="1016"/>
                    <a:pt x="10546" y="3891"/>
                  </a:cubicBezTo>
                  <a:cubicBezTo>
                    <a:pt x="14326" y="6765"/>
                    <a:pt x="17566" y="11583"/>
                    <a:pt x="19186" y="14846"/>
                  </a:cubicBezTo>
                  <a:cubicBezTo>
                    <a:pt x="20806" y="18109"/>
                    <a:pt x="20806" y="19819"/>
                    <a:pt x="20806" y="215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8729926" y="6443147"/>
              <a:ext cx="889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5486"/>
                    <a:pt x="9257" y="10971"/>
                    <a:pt x="5657" y="14571"/>
                  </a:cubicBezTo>
                  <a:cubicBezTo>
                    <a:pt x="2057" y="18171"/>
                    <a:pt x="1029" y="1988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8990276" y="6226030"/>
              <a:ext cx="133351" cy="198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5647"/>
                  </a:moveTo>
                  <a:cubicBezTo>
                    <a:pt x="343" y="4038"/>
                    <a:pt x="686" y="2430"/>
                    <a:pt x="1714" y="1396"/>
                  </a:cubicBezTo>
                  <a:cubicBezTo>
                    <a:pt x="2743" y="362"/>
                    <a:pt x="4457" y="-98"/>
                    <a:pt x="7371" y="17"/>
                  </a:cubicBezTo>
                  <a:cubicBezTo>
                    <a:pt x="10286" y="132"/>
                    <a:pt x="14400" y="821"/>
                    <a:pt x="16457" y="1740"/>
                  </a:cubicBezTo>
                  <a:cubicBezTo>
                    <a:pt x="18514" y="2659"/>
                    <a:pt x="18514" y="3808"/>
                    <a:pt x="16114" y="5991"/>
                  </a:cubicBezTo>
                  <a:cubicBezTo>
                    <a:pt x="13714" y="8174"/>
                    <a:pt x="8914" y="11391"/>
                    <a:pt x="5829" y="13689"/>
                  </a:cubicBezTo>
                  <a:cubicBezTo>
                    <a:pt x="2743" y="15987"/>
                    <a:pt x="1371" y="17366"/>
                    <a:pt x="2229" y="18285"/>
                  </a:cubicBezTo>
                  <a:cubicBezTo>
                    <a:pt x="3086" y="19204"/>
                    <a:pt x="6171" y="19664"/>
                    <a:pt x="9771" y="20123"/>
                  </a:cubicBezTo>
                  <a:cubicBezTo>
                    <a:pt x="13371" y="20583"/>
                    <a:pt x="17486" y="21042"/>
                    <a:pt x="21600" y="21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9129976" y="6443147"/>
              <a:ext cx="1079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9352226" y="6211283"/>
              <a:ext cx="159962" cy="289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528" fill="norm" stroke="1" extrusionOk="0">
                  <a:moveTo>
                    <a:pt x="5891" y="4027"/>
                  </a:moveTo>
                  <a:cubicBezTo>
                    <a:pt x="6171" y="3239"/>
                    <a:pt x="6452" y="2451"/>
                    <a:pt x="7714" y="1662"/>
                  </a:cubicBezTo>
                  <a:cubicBezTo>
                    <a:pt x="8977" y="874"/>
                    <a:pt x="11221" y="86"/>
                    <a:pt x="13605" y="7"/>
                  </a:cubicBezTo>
                  <a:cubicBezTo>
                    <a:pt x="15990" y="-72"/>
                    <a:pt x="18514" y="559"/>
                    <a:pt x="19917" y="1268"/>
                  </a:cubicBezTo>
                  <a:cubicBezTo>
                    <a:pt x="21319" y="1978"/>
                    <a:pt x="21600" y="2766"/>
                    <a:pt x="20618" y="3791"/>
                  </a:cubicBezTo>
                  <a:cubicBezTo>
                    <a:pt x="19636" y="4816"/>
                    <a:pt x="17392" y="6077"/>
                    <a:pt x="15288" y="6944"/>
                  </a:cubicBezTo>
                  <a:cubicBezTo>
                    <a:pt x="13184" y="7811"/>
                    <a:pt x="11221" y="8284"/>
                    <a:pt x="11081" y="8521"/>
                  </a:cubicBezTo>
                  <a:cubicBezTo>
                    <a:pt x="10940" y="8757"/>
                    <a:pt x="12623" y="8757"/>
                    <a:pt x="14166" y="8915"/>
                  </a:cubicBezTo>
                  <a:cubicBezTo>
                    <a:pt x="15709" y="9073"/>
                    <a:pt x="17112" y="9388"/>
                    <a:pt x="18234" y="9861"/>
                  </a:cubicBezTo>
                  <a:cubicBezTo>
                    <a:pt x="19356" y="10334"/>
                    <a:pt x="20197" y="10964"/>
                    <a:pt x="19777" y="11989"/>
                  </a:cubicBezTo>
                  <a:cubicBezTo>
                    <a:pt x="19356" y="13014"/>
                    <a:pt x="17673" y="14433"/>
                    <a:pt x="14166" y="16089"/>
                  </a:cubicBezTo>
                  <a:cubicBezTo>
                    <a:pt x="10660" y="17744"/>
                    <a:pt x="5330" y="19636"/>
                    <a:pt x="0" y="215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9498276" y="6462197"/>
              <a:ext cx="825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9817149" y="6189147"/>
              <a:ext cx="93393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600" fill="norm" stroke="1" extrusionOk="0">
                  <a:moveTo>
                    <a:pt x="9556" y="0"/>
                  </a:moveTo>
                  <a:cubicBezTo>
                    <a:pt x="6269" y="1176"/>
                    <a:pt x="2982" y="2351"/>
                    <a:pt x="1338" y="3747"/>
                  </a:cubicBezTo>
                  <a:cubicBezTo>
                    <a:pt x="-305" y="5143"/>
                    <a:pt x="-305" y="6759"/>
                    <a:pt x="634" y="7788"/>
                  </a:cubicBezTo>
                  <a:cubicBezTo>
                    <a:pt x="1573" y="8816"/>
                    <a:pt x="3452" y="9257"/>
                    <a:pt x="5565" y="9478"/>
                  </a:cubicBezTo>
                  <a:cubicBezTo>
                    <a:pt x="7678" y="9698"/>
                    <a:pt x="10025" y="9698"/>
                    <a:pt x="13078" y="9404"/>
                  </a:cubicBezTo>
                  <a:cubicBezTo>
                    <a:pt x="16130" y="9110"/>
                    <a:pt x="19886" y="8522"/>
                    <a:pt x="20591" y="8963"/>
                  </a:cubicBezTo>
                  <a:cubicBezTo>
                    <a:pt x="21295" y="9404"/>
                    <a:pt x="18947" y="10873"/>
                    <a:pt x="16599" y="13151"/>
                  </a:cubicBezTo>
                  <a:cubicBezTo>
                    <a:pt x="14252" y="15429"/>
                    <a:pt x="11904" y="18514"/>
                    <a:pt x="955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9930076" y="6474897"/>
              <a:ext cx="825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10184076" y="6231345"/>
              <a:ext cx="127001" cy="26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21600" y="2240"/>
                  </a:moveTo>
                  <a:cubicBezTo>
                    <a:pt x="20520" y="1554"/>
                    <a:pt x="19440" y="869"/>
                    <a:pt x="17640" y="440"/>
                  </a:cubicBezTo>
                  <a:cubicBezTo>
                    <a:pt x="15840" y="11"/>
                    <a:pt x="13320" y="-160"/>
                    <a:pt x="11880" y="183"/>
                  </a:cubicBezTo>
                  <a:cubicBezTo>
                    <a:pt x="10440" y="526"/>
                    <a:pt x="10080" y="1383"/>
                    <a:pt x="10260" y="3783"/>
                  </a:cubicBezTo>
                  <a:cubicBezTo>
                    <a:pt x="10440" y="6183"/>
                    <a:pt x="11160" y="10126"/>
                    <a:pt x="11160" y="13126"/>
                  </a:cubicBezTo>
                  <a:cubicBezTo>
                    <a:pt x="11160" y="16126"/>
                    <a:pt x="10440" y="18183"/>
                    <a:pt x="9360" y="19469"/>
                  </a:cubicBezTo>
                  <a:cubicBezTo>
                    <a:pt x="8280" y="20754"/>
                    <a:pt x="6840" y="21269"/>
                    <a:pt x="5220" y="21354"/>
                  </a:cubicBezTo>
                  <a:cubicBezTo>
                    <a:pt x="3600" y="21440"/>
                    <a:pt x="1800" y="21097"/>
                    <a:pt x="0" y="207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10152326" y="6251521"/>
              <a:ext cx="336551" cy="3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532" y="11375"/>
                    <a:pt x="7064" y="2735"/>
                    <a:pt x="10664" y="575"/>
                  </a:cubicBezTo>
                  <a:cubicBezTo>
                    <a:pt x="14264" y="-1585"/>
                    <a:pt x="17932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10317426" y="6500297"/>
              <a:ext cx="1778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5760"/>
                    <a:pt x="11314" y="11520"/>
                    <a:pt x="7714" y="15120"/>
                  </a:cubicBezTo>
                  <a:cubicBezTo>
                    <a:pt x="4114" y="18720"/>
                    <a:pt x="2057" y="2016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10562726" y="6301594"/>
              <a:ext cx="224651" cy="30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39" fill="norm" stroke="1" extrusionOk="0">
                  <a:moveTo>
                    <a:pt x="20622" y="1919"/>
                  </a:moveTo>
                  <a:cubicBezTo>
                    <a:pt x="21022" y="1174"/>
                    <a:pt x="21422" y="429"/>
                    <a:pt x="21122" y="131"/>
                  </a:cubicBezTo>
                  <a:cubicBezTo>
                    <a:pt x="20822" y="-167"/>
                    <a:pt x="19822" y="-18"/>
                    <a:pt x="17422" y="1248"/>
                  </a:cubicBezTo>
                  <a:cubicBezTo>
                    <a:pt x="15022" y="2514"/>
                    <a:pt x="11222" y="4898"/>
                    <a:pt x="8122" y="7803"/>
                  </a:cubicBezTo>
                  <a:cubicBezTo>
                    <a:pt x="5022" y="10707"/>
                    <a:pt x="2622" y="14134"/>
                    <a:pt x="1322" y="16294"/>
                  </a:cubicBezTo>
                  <a:cubicBezTo>
                    <a:pt x="22" y="18454"/>
                    <a:pt x="-178" y="19347"/>
                    <a:pt x="122" y="20018"/>
                  </a:cubicBezTo>
                  <a:cubicBezTo>
                    <a:pt x="422" y="20688"/>
                    <a:pt x="1222" y="21135"/>
                    <a:pt x="2122" y="21284"/>
                  </a:cubicBezTo>
                  <a:cubicBezTo>
                    <a:pt x="3022" y="21433"/>
                    <a:pt x="4022" y="21284"/>
                    <a:pt x="5122" y="20837"/>
                  </a:cubicBezTo>
                  <a:cubicBezTo>
                    <a:pt x="6222" y="20390"/>
                    <a:pt x="7422" y="19645"/>
                    <a:pt x="8022" y="18826"/>
                  </a:cubicBezTo>
                  <a:cubicBezTo>
                    <a:pt x="8622" y="18007"/>
                    <a:pt x="8622" y="17113"/>
                    <a:pt x="7922" y="16219"/>
                  </a:cubicBezTo>
                  <a:cubicBezTo>
                    <a:pt x="7222" y="15325"/>
                    <a:pt x="5822" y="14432"/>
                    <a:pt x="4422" y="135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10653976" y="6144697"/>
              <a:ext cx="318820" cy="70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17053" y="0"/>
                  </a:moveTo>
                  <a:cubicBezTo>
                    <a:pt x="17763" y="65"/>
                    <a:pt x="18474" y="130"/>
                    <a:pt x="19255" y="519"/>
                  </a:cubicBezTo>
                  <a:cubicBezTo>
                    <a:pt x="20037" y="908"/>
                    <a:pt x="20889" y="1622"/>
                    <a:pt x="21245" y="2465"/>
                  </a:cubicBezTo>
                  <a:cubicBezTo>
                    <a:pt x="21600" y="3308"/>
                    <a:pt x="21458" y="4281"/>
                    <a:pt x="19824" y="5157"/>
                  </a:cubicBezTo>
                  <a:cubicBezTo>
                    <a:pt x="18189" y="6032"/>
                    <a:pt x="15063" y="6811"/>
                    <a:pt x="13216" y="7297"/>
                  </a:cubicBezTo>
                  <a:cubicBezTo>
                    <a:pt x="11368" y="7784"/>
                    <a:pt x="10800" y="7978"/>
                    <a:pt x="10445" y="8400"/>
                  </a:cubicBezTo>
                  <a:cubicBezTo>
                    <a:pt x="10089" y="8822"/>
                    <a:pt x="9947" y="9470"/>
                    <a:pt x="10374" y="10476"/>
                  </a:cubicBezTo>
                  <a:cubicBezTo>
                    <a:pt x="10800" y="11481"/>
                    <a:pt x="11795" y="12843"/>
                    <a:pt x="12292" y="14173"/>
                  </a:cubicBezTo>
                  <a:cubicBezTo>
                    <a:pt x="12789" y="15503"/>
                    <a:pt x="12789" y="16800"/>
                    <a:pt x="10658" y="18032"/>
                  </a:cubicBezTo>
                  <a:cubicBezTo>
                    <a:pt x="8526" y="19265"/>
                    <a:pt x="4263" y="2043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9498242" y="5368866"/>
              <a:ext cx="311186" cy="49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16" fill="norm" stroke="1" extrusionOk="0">
                  <a:moveTo>
                    <a:pt x="5256" y="7978"/>
                  </a:moveTo>
                  <a:cubicBezTo>
                    <a:pt x="5256" y="7523"/>
                    <a:pt x="5256" y="7067"/>
                    <a:pt x="5037" y="6520"/>
                  </a:cubicBezTo>
                  <a:cubicBezTo>
                    <a:pt x="4818" y="5973"/>
                    <a:pt x="4380" y="5335"/>
                    <a:pt x="4088" y="5335"/>
                  </a:cubicBezTo>
                  <a:cubicBezTo>
                    <a:pt x="3797" y="5335"/>
                    <a:pt x="3651" y="5973"/>
                    <a:pt x="3578" y="7978"/>
                  </a:cubicBezTo>
                  <a:cubicBezTo>
                    <a:pt x="3505" y="9983"/>
                    <a:pt x="3505" y="13355"/>
                    <a:pt x="3432" y="15680"/>
                  </a:cubicBezTo>
                  <a:cubicBezTo>
                    <a:pt x="3359" y="18004"/>
                    <a:pt x="3213" y="19280"/>
                    <a:pt x="2921" y="20145"/>
                  </a:cubicBezTo>
                  <a:cubicBezTo>
                    <a:pt x="2629" y="21011"/>
                    <a:pt x="2191" y="21467"/>
                    <a:pt x="1753" y="21512"/>
                  </a:cubicBezTo>
                  <a:cubicBezTo>
                    <a:pt x="1315" y="21558"/>
                    <a:pt x="878" y="21193"/>
                    <a:pt x="513" y="19553"/>
                  </a:cubicBezTo>
                  <a:cubicBezTo>
                    <a:pt x="148" y="17912"/>
                    <a:pt x="-144" y="14996"/>
                    <a:pt x="75" y="11897"/>
                  </a:cubicBezTo>
                  <a:cubicBezTo>
                    <a:pt x="294" y="8799"/>
                    <a:pt x="1024" y="5517"/>
                    <a:pt x="1461" y="3649"/>
                  </a:cubicBezTo>
                  <a:cubicBezTo>
                    <a:pt x="1899" y="1781"/>
                    <a:pt x="2045" y="1325"/>
                    <a:pt x="2264" y="869"/>
                  </a:cubicBezTo>
                  <a:cubicBezTo>
                    <a:pt x="2483" y="414"/>
                    <a:pt x="2775" y="-42"/>
                    <a:pt x="3213" y="4"/>
                  </a:cubicBezTo>
                  <a:cubicBezTo>
                    <a:pt x="3651" y="49"/>
                    <a:pt x="4234" y="596"/>
                    <a:pt x="5402" y="2510"/>
                  </a:cubicBezTo>
                  <a:cubicBezTo>
                    <a:pt x="6570" y="4424"/>
                    <a:pt x="8321" y="7705"/>
                    <a:pt x="9853" y="10576"/>
                  </a:cubicBezTo>
                  <a:cubicBezTo>
                    <a:pt x="11386" y="13447"/>
                    <a:pt x="12699" y="15907"/>
                    <a:pt x="13648" y="17274"/>
                  </a:cubicBezTo>
                  <a:cubicBezTo>
                    <a:pt x="14597" y="18642"/>
                    <a:pt x="15180" y="18915"/>
                    <a:pt x="15764" y="18824"/>
                  </a:cubicBezTo>
                  <a:cubicBezTo>
                    <a:pt x="16348" y="18733"/>
                    <a:pt x="16932" y="18277"/>
                    <a:pt x="17661" y="16545"/>
                  </a:cubicBezTo>
                  <a:cubicBezTo>
                    <a:pt x="18391" y="14814"/>
                    <a:pt x="19267" y="11806"/>
                    <a:pt x="19778" y="9847"/>
                  </a:cubicBezTo>
                  <a:cubicBezTo>
                    <a:pt x="20288" y="7887"/>
                    <a:pt x="20434" y="6976"/>
                    <a:pt x="20580" y="5882"/>
                  </a:cubicBezTo>
                  <a:cubicBezTo>
                    <a:pt x="20726" y="4788"/>
                    <a:pt x="20872" y="3512"/>
                    <a:pt x="21018" y="3148"/>
                  </a:cubicBezTo>
                  <a:cubicBezTo>
                    <a:pt x="21164" y="2783"/>
                    <a:pt x="21310" y="3330"/>
                    <a:pt x="21456" y="38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9928951" y="5634210"/>
              <a:ext cx="122326" cy="187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287" fill="norm" stroke="1" extrusionOk="0">
                  <a:moveTo>
                    <a:pt x="11873" y="8202"/>
                  </a:moveTo>
                  <a:cubicBezTo>
                    <a:pt x="10103" y="6042"/>
                    <a:pt x="8332" y="3882"/>
                    <a:pt x="6739" y="3282"/>
                  </a:cubicBezTo>
                  <a:cubicBezTo>
                    <a:pt x="5146" y="2682"/>
                    <a:pt x="3729" y="3642"/>
                    <a:pt x="2313" y="6282"/>
                  </a:cubicBezTo>
                  <a:cubicBezTo>
                    <a:pt x="896" y="8922"/>
                    <a:pt x="-520" y="13242"/>
                    <a:pt x="188" y="16362"/>
                  </a:cubicBezTo>
                  <a:cubicBezTo>
                    <a:pt x="896" y="19482"/>
                    <a:pt x="3729" y="21402"/>
                    <a:pt x="7624" y="21282"/>
                  </a:cubicBezTo>
                  <a:cubicBezTo>
                    <a:pt x="11519" y="21162"/>
                    <a:pt x="16477" y="19002"/>
                    <a:pt x="18778" y="15522"/>
                  </a:cubicBezTo>
                  <a:cubicBezTo>
                    <a:pt x="21080" y="12042"/>
                    <a:pt x="20726" y="7242"/>
                    <a:pt x="19487" y="4362"/>
                  </a:cubicBezTo>
                  <a:cubicBezTo>
                    <a:pt x="18247" y="1482"/>
                    <a:pt x="16123" y="522"/>
                    <a:pt x="13998" y="162"/>
                  </a:cubicBezTo>
                  <a:cubicBezTo>
                    <a:pt x="11873" y="-198"/>
                    <a:pt x="9749" y="42"/>
                    <a:pt x="8687" y="882"/>
                  </a:cubicBezTo>
                  <a:cubicBezTo>
                    <a:pt x="7624" y="1722"/>
                    <a:pt x="7624" y="3162"/>
                    <a:pt x="7624" y="46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10260276" y="5369997"/>
              <a:ext cx="1905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2025"/>
                    <a:pt x="9600" y="4050"/>
                    <a:pt x="12000" y="7312"/>
                  </a:cubicBezTo>
                  <a:cubicBezTo>
                    <a:pt x="14400" y="10575"/>
                    <a:pt x="14400" y="15075"/>
                    <a:pt x="15600" y="17662"/>
                  </a:cubicBezTo>
                  <a:cubicBezTo>
                    <a:pt x="16800" y="20250"/>
                    <a:pt x="19200" y="2092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10292026" y="5865297"/>
              <a:ext cx="72295" cy="6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150" fill="norm" stroke="1" extrusionOk="0">
                  <a:moveTo>
                    <a:pt x="5554" y="0"/>
                  </a:moveTo>
                  <a:cubicBezTo>
                    <a:pt x="4937" y="3600"/>
                    <a:pt x="4320" y="7200"/>
                    <a:pt x="4320" y="10800"/>
                  </a:cubicBezTo>
                  <a:cubicBezTo>
                    <a:pt x="4320" y="14400"/>
                    <a:pt x="4937" y="18000"/>
                    <a:pt x="7097" y="19800"/>
                  </a:cubicBezTo>
                  <a:cubicBezTo>
                    <a:pt x="9257" y="21600"/>
                    <a:pt x="12960" y="21600"/>
                    <a:pt x="16046" y="19800"/>
                  </a:cubicBezTo>
                  <a:cubicBezTo>
                    <a:pt x="19131" y="18000"/>
                    <a:pt x="21600" y="14400"/>
                    <a:pt x="20983" y="12240"/>
                  </a:cubicBezTo>
                  <a:cubicBezTo>
                    <a:pt x="20366" y="10080"/>
                    <a:pt x="16663" y="9360"/>
                    <a:pt x="12651" y="10080"/>
                  </a:cubicBezTo>
                  <a:cubicBezTo>
                    <a:pt x="8640" y="10800"/>
                    <a:pt x="4320" y="12960"/>
                    <a:pt x="0" y="151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361082" y="6590899"/>
              <a:ext cx="272596" cy="32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387" fill="norm" stroke="1" extrusionOk="0">
                  <a:moveTo>
                    <a:pt x="2955" y="1551"/>
                  </a:moveTo>
                  <a:cubicBezTo>
                    <a:pt x="4450" y="2104"/>
                    <a:pt x="5946" y="2658"/>
                    <a:pt x="8355" y="2658"/>
                  </a:cubicBezTo>
                  <a:cubicBezTo>
                    <a:pt x="10764" y="2658"/>
                    <a:pt x="14087" y="2104"/>
                    <a:pt x="16247" y="1551"/>
                  </a:cubicBezTo>
                  <a:cubicBezTo>
                    <a:pt x="18407" y="997"/>
                    <a:pt x="19404" y="443"/>
                    <a:pt x="19321" y="166"/>
                  </a:cubicBezTo>
                  <a:cubicBezTo>
                    <a:pt x="19238" y="-111"/>
                    <a:pt x="18075" y="-111"/>
                    <a:pt x="15250" y="720"/>
                  </a:cubicBezTo>
                  <a:cubicBezTo>
                    <a:pt x="12426" y="1551"/>
                    <a:pt x="7940" y="3212"/>
                    <a:pt x="5198" y="4389"/>
                  </a:cubicBezTo>
                  <a:cubicBezTo>
                    <a:pt x="2456" y="5566"/>
                    <a:pt x="1460" y="6258"/>
                    <a:pt x="795" y="6951"/>
                  </a:cubicBezTo>
                  <a:cubicBezTo>
                    <a:pt x="130" y="7643"/>
                    <a:pt x="-202" y="8335"/>
                    <a:pt x="130" y="8889"/>
                  </a:cubicBezTo>
                  <a:cubicBezTo>
                    <a:pt x="463" y="9443"/>
                    <a:pt x="1460" y="9858"/>
                    <a:pt x="2789" y="10343"/>
                  </a:cubicBezTo>
                  <a:cubicBezTo>
                    <a:pt x="4118" y="10827"/>
                    <a:pt x="5780" y="11381"/>
                    <a:pt x="6776" y="12212"/>
                  </a:cubicBezTo>
                  <a:cubicBezTo>
                    <a:pt x="7773" y="13043"/>
                    <a:pt x="8106" y="14151"/>
                    <a:pt x="7358" y="15258"/>
                  </a:cubicBezTo>
                  <a:cubicBezTo>
                    <a:pt x="6610" y="16366"/>
                    <a:pt x="4783" y="17474"/>
                    <a:pt x="3370" y="18512"/>
                  </a:cubicBezTo>
                  <a:cubicBezTo>
                    <a:pt x="1958" y="19551"/>
                    <a:pt x="961" y="20520"/>
                    <a:pt x="961" y="21004"/>
                  </a:cubicBezTo>
                  <a:cubicBezTo>
                    <a:pt x="961" y="21489"/>
                    <a:pt x="1958" y="21489"/>
                    <a:pt x="5115" y="21143"/>
                  </a:cubicBezTo>
                  <a:cubicBezTo>
                    <a:pt x="8272" y="20797"/>
                    <a:pt x="13589" y="20104"/>
                    <a:pt x="16663" y="19551"/>
                  </a:cubicBezTo>
                  <a:cubicBezTo>
                    <a:pt x="19736" y="18997"/>
                    <a:pt x="20567" y="18581"/>
                    <a:pt x="21398" y="181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610393" y="6760740"/>
              <a:ext cx="302685" cy="17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1208" y="3757"/>
                  </a:moveTo>
                  <a:cubicBezTo>
                    <a:pt x="604" y="2250"/>
                    <a:pt x="0" y="743"/>
                    <a:pt x="0" y="366"/>
                  </a:cubicBezTo>
                  <a:cubicBezTo>
                    <a:pt x="0" y="-11"/>
                    <a:pt x="604" y="743"/>
                    <a:pt x="1964" y="2752"/>
                  </a:cubicBezTo>
                  <a:cubicBezTo>
                    <a:pt x="3323" y="4761"/>
                    <a:pt x="5438" y="8026"/>
                    <a:pt x="6269" y="11040"/>
                  </a:cubicBezTo>
                  <a:cubicBezTo>
                    <a:pt x="7099" y="14054"/>
                    <a:pt x="6646" y="16817"/>
                    <a:pt x="6042" y="18575"/>
                  </a:cubicBezTo>
                  <a:cubicBezTo>
                    <a:pt x="5438" y="20333"/>
                    <a:pt x="4683" y="21087"/>
                    <a:pt x="3927" y="21212"/>
                  </a:cubicBezTo>
                  <a:cubicBezTo>
                    <a:pt x="3172" y="21338"/>
                    <a:pt x="2417" y="20836"/>
                    <a:pt x="2266" y="19203"/>
                  </a:cubicBezTo>
                  <a:cubicBezTo>
                    <a:pt x="2115" y="17571"/>
                    <a:pt x="2568" y="14808"/>
                    <a:pt x="4154" y="11543"/>
                  </a:cubicBezTo>
                  <a:cubicBezTo>
                    <a:pt x="5740" y="8278"/>
                    <a:pt x="8459" y="4510"/>
                    <a:pt x="10271" y="2375"/>
                  </a:cubicBezTo>
                  <a:cubicBezTo>
                    <a:pt x="12084" y="240"/>
                    <a:pt x="12990" y="-262"/>
                    <a:pt x="13368" y="115"/>
                  </a:cubicBezTo>
                  <a:cubicBezTo>
                    <a:pt x="13745" y="491"/>
                    <a:pt x="13594" y="1747"/>
                    <a:pt x="13066" y="3631"/>
                  </a:cubicBezTo>
                  <a:cubicBezTo>
                    <a:pt x="12537" y="5515"/>
                    <a:pt x="11631" y="8026"/>
                    <a:pt x="11178" y="9910"/>
                  </a:cubicBezTo>
                  <a:cubicBezTo>
                    <a:pt x="10724" y="11794"/>
                    <a:pt x="10724" y="13050"/>
                    <a:pt x="10876" y="14305"/>
                  </a:cubicBezTo>
                  <a:cubicBezTo>
                    <a:pt x="11027" y="15561"/>
                    <a:pt x="11329" y="16817"/>
                    <a:pt x="13141" y="17068"/>
                  </a:cubicBezTo>
                  <a:cubicBezTo>
                    <a:pt x="14954" y="17319"/>
                    <a:pt x="18277" y="16566"/>
                    <a:pt x="21600" y="158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1014677" y="6611589"/>
              <a:ext cx="138994" cy="36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21245" fill="norm" stroke="1" extrusionOk="0">
                  <a:moveTo>
                    <a:pt x="18783" y="3120"/>
                  </a:moveTo>
                  <a:cubicBezTo>
                    <a:pt x="16591" y="2015"/>
                    <a:pt x="14400" y="911"/>
                    <a:pt x="12365" y="358"/>
                  </a:cubicBezTo>
                  <a:cubicBezTo>
                    <a:pt x="10330" y="-194"/>
                    <a:pt x="8452" y="-194"/>
                    <a:pt x="6887" y="972"/>
                  </a:cubicBezTo>
                  <a:cubicBezTo>
                    <a:pt x="5322" y="2138"/>
                    <a:pt x="4070" y="4470"/>
                    <a:pt x="6261" y="6801"/>
                  </a:cubicBezTo>
                  <a:cubicBezTo>
                    <a:pt x="8452" y="9133"/>
                    <a:pt x="14087" y="11465"/>
                    <a:pt x="17374" y="12938"/>
                  </a:cubicBezTo>
                  <a:cubicBezTo>
                    <a:pt x="20661" y="14411"/>
                    <a:pt x="21600" y="15024"/>
                    <a:pt x="19252" y="16313"/>
                  </a:cubicBezTo>
                  <a:cubicBezTo>
                    <a:pt x="16904" y="17601"/>
                    <a:pt x="11270" y="19565"/>
                    <a:pt x="7513" y="20486"/>
                  </a:cubicBezTo>
                  <a:cubicBezTo>
                    <a:pt x="3757" y="21406"/>
                    <a:pt x="1878" y="21283"/>
                    <a:pt x="0" y="211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1109927" y="6627661"/>
              <a:ext cx="374651" cy="3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149" y="11918"/>
                    <a:pt x="8298" y="3818"/>
                    <a:pt x="11898" y="1118"/>
                  </a:cubicBezTo>
                  <a:cubicBezTo>
                    <a:pt x="15498" y="-1582"/>
                    <a:pt x="18549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398626" y="7006286"/>
              <a:ext cx="679552" cy="10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172" fill="norm" stroke="1" extrusionOk="0">
                  <a:moveTo>
                    <a:pt x="404" y="21172"/>
                  </a:moveTo>
                  <a:cubicBezTo>
                    <a:pt x="136" y="19949"/>
                    <a:pt x="-131" y="18727"/>
                    <a:pt x="70" y="17300"/>
                  </a:cubicBezTo>
                  <a:cubicBezTo>
                    <a:pt x="270" y="15874"/>
                    <a:pt x="939" y="14244"/>
                    <a:pt x="2377" y="11391"/>
                  </a:cubicBezTo>
                  <a:cubicBezTo>
                    <a:pt x="3815" y="8538"/>
                    <a:pt x="6021" y="4463"/>
                    <a:pt x="8362" y="2221"/>
                  </a:cubicBezTo>
                  <a:cubicBezTo>
                    <a:pt x="10702" y="-20"/>
                    <a:pt x="13177" y="-428"/>
                    <a:pt x="15384" y="387"/>
                  </a:cubicBezTo>
                  <a:cubicBezTo>
                    <a:pt x="17590" y="1202"/>
                    <a:pt x="19530" y="3240"/>
                    <a:pt x="21469" y="52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773377" y="7059097"/>
              <a:ext cx="393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45" y="19543"/>
                    <a:pt x="2090" y="17486"/>
                    <a:pt x="4645" y="14657"/>
                  </a:cubicBezTo>
                  <a:cubicBezTo>
                    <a:pt x="7200" y="11829"/>
                    <a:pt x="11265" y="8229"/>
                    <a:pt x="14342" y="5657"/>
                  </a:cubicBezTo>
                  <a:cubicBezTo>
                    <a:pt x="17419" y="3086"/>
                    <a:pt x="19510" y="154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1459177" y="6811447"/>
              <a:ext cx="1" cy="4445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1414454" y="6989247"/>
              <a:ext cx="32024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600" fill="norm" stroke="1" extrusionOk="0">
                  <a:moveTo>
                    <a:pt x="12324" y="0"/>
                  </a:moveTo>
                  <a:cubicBezTo>
                    <a:pt x="5574" y="0"/>
                    <a:pt x="-1176" y="0"/>
                    <a:pt x="174" y="3600"/>
                  </a:cubicBezTo>
                  <a:cubicBezTo>
                    <a:pt x="1524" y="7200"/>
                    <a:pt x="10974" y="14400"/>
                    <a:pt x="2042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2697427" y="6382002"/>
              <a:ext cx="259053" cy="53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30" fill="norm" stroke="1" extrusionOk="0">
                  <a:moveTo>
                    <a:pt x="2074" y="7845"/>
                  </a:moveTo>
                  <a:cubicBezTo>
                    <a:pt x="1728" y="10492"/>
                    <a:pt x="1382" y="13138"/>
                    <a:pt x="1123" y="15273"/>
                  </a:cubicBezTo>
                  <a:cubicBezTo>
                    <a:pt x="864" y="17407"/>
                    <a:pt x="691" y="19029"/>
                    <a:pt x="605" y="20054"/>
                  </a:cubicBezTo>
                  <a:cubicBezTo>
                    <a:pt x="518" y="21078"/>
                    <a:pt x="518" y="21505"/>
                    <a:pt x="605" y="21420"/>
                  </a:cubicBezTo>
                  <a:cubicBezTo>
                    <a:pt x="691" y="21334"/>
                    <a:pt x="864" y="20737"/>
                    <a:pt x="1210" y="18944"/>
                  </a:cubicBezTo>
                  <a:cubicBezTo>
                    <a:pt x="1555" y="17151"/>
                    <a:pt x="2074" y="14163"/>
                    <a:pt x="2765" y="11175"/>
                  </a:cubicBezTo>
                  <a:cubicBezTo>
                    <a:pt x="3456" y="8186"/>
                    <a:pt x="4320" y="5198"/>
                    <a:pt x="5011" y="3405"/>
                  </a:cubicBezTo>
                  <a:cubicBezTo>
                    <a:pt x="5702" y="1613"/>
                    <a:pt x="6221" y="1015"/>
                    <a:pt x="6912" y="588"/>
                  </a:cubicBezTo>
                  <a:cubicBezTo>
                    <a:pt x="7603" y="161"/>
                    <a:pt x="8467" y="-95"/>
                    <a:pt x="9936" y="33"/>
                  </a:cubicBezTo>
                  <a:cubicBezTo>
                    <a:pt x="11405" y="161"/>
                    <a:pt x="13478" y="673"/>
                    <a:pt x="15725" y="2210"/>
                  </a:cubicBezTo>
                  <a:cubicBezTo>
                    <a:pt x="17971" y="3747"/>
                    <a:pt x="20390" y="6308"/>
                    <a:pt x="20995" y="8869"/>
                  </a:cubicBezTo>
                  <a:cubicBezTo>
                    <a:pt x="21600" y="11431"/>
                    <a:pt x="20390" y="13992"/>
                    <a:pt x="17798" y="15699"/>
                  </a:cubicBezTo>
                  <a:cubicBezTo>
                    <a:pt x="15206" y="17407"/>
                    <a:pt x="11232" y="18261"/>
                    <a:pt x="8381" y="18688"/>
                  </a:cubicBezTo>
                  <a:cubicBezTo>
                    <a:pt x="5530" y="19114"/>
                    <a:pt x="3802" y="19114"/>
                    <a:pt x="2419" y="19029"/>
                  </a:cubicBezTo>
                  <a:cubicBezTo>
                    <a:pt x="1037" y="18944"/>
                    <a:pt x="0" y="18773"/>
                    <a:pt x="0" y="18645"/>
                  </a:cubicBezTo>
                  <a:cubicBezTo>
                    <a:pt x="0" y="18517"/>
                    <a:pt x="1037" y="18431"/>
                    <a:pt x="1987" y="18389"/>
                  </a:cubicBezTo>
                  <a:cubicBezTo>
                    <a:pt x="2938" y="18346"/>
                    <a:pt x="3802" y="18346"/>
                    <a:pt x="4666" y="183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3058154" y="6754297"/>
              <a:ext cx="13924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500"/>
                    <a:pt x="-1303" y="9000"/>
                    <a:pt x="240" y="12600"/>
                  </a:cubicBezTo>
                  <a:cubicBezTo>
                    <a:pt x="1783" y="16200"/>
                    <a:pt x="11040" y="18900"/>
                    <a:pt x="2029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3141927" y="6690797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7" y="16200"/>
                    <a:pt x="6994" y="10800"/>
                    <a:pt x="10594" y="7200"/>
                  </a:cubicBezTo>
                  <a:cubicBezTo>
                    <a:pt x="14194" y="3600"/>
                    <a:pt x="17897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3281627" y="6582847"/>
              <a:ext cx="1905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480"/>
                    <a:pt x="12000" y="8960"/>
                    <a:pt x="8400" y="12560"/>
                  </a:cubicBezTo>
                  <a:cubicBezTo>
                    <a:pt x="4800" y="16160"/>
                    <a:pt x="2400" y="1888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3370526" y="6453481"/>
              <a:ext cx="174168" cy="426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131" fill="norm" stroke="1" extrusionOk="0">
                  <a:moveTo>
                    <a:pt x="8486" y="10813"/>
                  </a:moveTo>
                  <a:cubicBezTo>
                    <a:pt x="7714" y="13539"/>
                    <a:pt x="6943" y="16265"/>
                    <a:pt x="6300" y="18100"/>
                  </a:cubicBezTo>
                  <a:cubicBezTo>
                    <a:pt x="5657" y="19935"/>
                    <a:pt x="5143" y="20879"/>
                    <a:pt x="5014" y="21088"/>
                  </a:cubicBezTo>
                  <a:cubicBezTo>
                    <a:pt x="4886" y="21298"/>
                    <a:pt x="5143" y="20774"/>
                    <a:pt x="5786" y="18519"/>
                  </a:cubicBezTo>
                  <a:cubicBezTo>
                    <a:pt x="6429" y="16265"/>
                    <a:pt x="7457" y="12281"/>
                    <a:pt x="8486" y="9187"/>
                  </a:cubicBezTo>
                  <a:cubicBezTo>
                    <a:pt x="9514" y="6094"/>
                    <a:pt x="10543" y="3892"/>
                    <a:pt x="11314" y="2529"/>
                  </a:cubicBezTo>
                  <a:cubicBezTo>
                    <a:pt x="12086" y="1166"/>
                    <a:pt x="12600" y="642"/>
                    <a:pt x="13500" y="275"/>
                  </a:cubicBezTo>
                  <a:cubicBezTo>
                    <a:pt x="14400" y="-92"/>
                    <a:pt x="15686" y="-302"/>
                    <a:pt x="17486" y="1061"/>
                  </a:cubicBezTo>
                  <a:cubicBezTo>
                    <a:pt x="19286" y="2424"/>
                    <a:pt x="21600" y="5360"/>
                    <a:pt x="21086" y="8558"/>
                  </a:cubicBezTo>
                  <a:cubicBezTo>
                    <a:pt x="20571" y="11756"/>
                    <a:pt x="17229" y="15216"/>
                    <a:pt x="13243" y="17261"/>
                  </a:cubicBezTo>
                  <a:cubicBezTo>
                    <a:pt x="9257" y="19306"/>
                    <a:pt x="4629" y="19935"/>
                    <a:pt x="0" y="205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3548326" y="6802580"/>
              <a:ext cx="190501" cy="112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fill="norm" stroke="1" extrusionOk="0">
                  <a:moveTo>
                    <a:pt x="0" y="4002"/>
                  </a:moveTo>
                  <a:cubicBezTo>
                    <a:pt x="720" y="2431"/>
                    <a:pt x="1440" y="860"/>
                    <a:pt x="2400" y="271"/>
                  </a:cubicBezTo>
                  <a:cubicBezTo>
                    <a:pt x="3360" y="-318"/>
                    <a:pt x="4560" y="75"/>
                    <a:pt x="5520" y="1253"/>
                  </a:cubicBezTo>
                  <a:cubicBezTo>
                    <a:pt x="6480" y="2431"/>
                    <a:pt x="7200" y="4395"/>
                    <a:pt x="7200" y="7144"/>
                  </a:cubicBezTo>
                  <a:cubicBezTo>
                    <a:pt x="7200" y="9893"/>
                    <a:pt x="6480" y="13427"/>
                    <a:pt x="5640" y="15980"/>
                  </a:cubicBezTo>
                  <a:cubicBezTo>
                    <a:pt x="4800" y="18533"/>
                    <a:pt x="3840" y="20104"/>
                    <a:pt x="3960" y="20693"/>
                  </a:cubicBezTo>
                  <a:cubicBezTo>
                    <a:pt x="4080" y="21282"/>
                    <a:pt x="5280" y="20889"/>
                    <a:pt x="8400" y="19711"/>
                  </a:cubicBezTo>
                  <a:cubicBezTo>
                    <a:pt x="11520" y="18533"/>
                    <a:pt x="16560" y="16569"/>
                    <a:pt x="21600" y="146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3910276" y="6685390"/>
              <a:ext cx="1905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880" y="10932"/>
                    <a:pt x="5760" y="1332"/>
                    <a:pt x="9360" y="132"/>
                  </a:cubicBezTo>
                  <a:cubicBezTo>
                    <a:pt x="12960" y="-1068"/>
                    <a:pt x="17280" y="6132"/>
                    <a:pt x="21600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3967426" y="6824147"/>
              <a:ext cx="2413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4423563" y="6466120"/>
              <a:ext cx="156412" cy="42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394" fill="norm" stroke="1" extrusionOk="0">
                  <a:moveTo>
                    <a:pt x="16972" y="3972"/>
                  </a:moveTo>
                  <a:cubicBezTo>
                    <a:pt x="17814" y="3117"/>
                    <a:pt x="18655" y="2261"/>
                    <a:pt x="19076" y="1513"/>
                  </a:cubicBezTo>
                  <a:cubicBezTo>
                    <a:pt x="19497" y="764"/>
                    <a:pt x="19497" y="123"/>
                    <a:pt x="18796" y="16"/>
                  </a:cubicBezTo>
                  <a:cubicBezTo>
                    <a:pt x="18094" y="-91"/>
                    <a:pt x="16692" y="337"/>
                    <a:pt x="14307" y="1673"/>
                  </a:cubicBezTo>
                  <a:cubicBezTo>
                    <a:pt x="11923" y="3010"/>
                    <a:pt x="8557" y="5256"/>
                    <a:pt x="5751" y="8036"/>
                  </a:cubicBezTo>
                  <a:cubicBezTo>
                    <a:pt x="2946" y="10816"/>
                    <a:pt x="702" y="14131"/>
                    <a:pt x="141" y="16430"/>
                  </a:cubicBezTo>
                  <a:cubicBezTo>
                    <a:pt x="-420" y="18729"/>
                    <a:pt x="702" y="20012"/>
                    <a:pt x="3367" y="20707"/>
                  </a:cubicBezTo>
                  <a:cubicBezTo>
                    <a:pt x="6032" y="21402"/>
                    <a:pt x="10240" y="21509"/>
                    <a:pt x="13466" y="21295"/>
                  </a:cubicBezTo>
                  <a:cubicBezTo>
                    <a:pt x="16692" y="21081"/>
                    <a:pt x="18936" y="20547"/>
                    <a:pt x="20058" y="19638"/>
                  </a:cubicBezTo>
                  <a:cubicBezTo>
                    <a:pt x="21180" y="18729"/>
                    <a:pt x="21180" y="17446"/>
                    <a:pt x="17814" y="16858"/>
                  </a:cubicBezTo>
                  <a:cubicBezTo>
                    <a:pt x="14448" y="16269"/>
                    <a:pt x="7715" y="16376"/>
                    <a:pt x="983" y="164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5739076" y="6525697"/>
              <a:ext cx="25401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3245"/>
                    <a:pt x="18000" y="6490"/>
                    <a:pt x="16200" y="9685"/>
                  </a:cubicBezTo>
                  <a:cubicBezTo>
                    <a:pt x="14400" y="12879"/>
                    <a:pt x="12600" y="16023"/>
                    <a:pt x="9900" y="18000"/>
                  </a:cubicBezTo>
                  <a:cubicBezTo>
                    <a:pt x="7200" y="19977"/>
                    <a:pt x="3600" y="2078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5561276" y="6919397"/>
              <a:ext cx="4953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31" y="21600"/>
                    <a:pt x="6462" y="21600"/>
                    <a:pt x="10062" y="18000"/>
                  </a:cubicBezTo>
                  <a:cubicBezTo>
                    <a:pt x="13662" y="14400"/>
                    <a:pt x="17631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6630963" y="6528009"/>
              <a:ext cx="188915" cy="48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386" fill="norm" stroke="1" extrusionOk="0">
                  <a:moveTo>
                    <a:pt x="3906" y="10603"/>
                  </a:moveTo>
                  <a:cubicBezTo>
                    <a:pt x="2967" y="10885"/>
                    <a:pt x="2028" y="11167"/>
                    <a:pt x="1324" y="12528"/>
                  </a:cubicBezTo>
                  <a:cubicBezTo>
                    <a:pt x="619" y="13890"/>
                    <a:pt x="150" y="16332"/>
                    <a:pt x="32" y="17928"/>
                  </a:cubicBezTo>
                  <a:cubicBezTo>
                    <a:pt x="-85" y="19525"/>
                    <a:pt x="150" y="20276"/>
                    <a:pt x="267" y="20370"/>
                  </a:cubicBezTo>
                  <a:cubicBezTo>
                    <a:pt x="385" y="20464"/>
                    <a:pt x="385" y="19900"/>
                    <a:pt x="1089" y="17787"/>
                  </a:cubicBezTo>
                  <a:cubicBezTo>
                    <a:pt x="1793" y="15674"/>
                    <a:pt x="3202" y="12012"/>
                    <a:pt x="4258" y="9007"/>
                  </a:cubicBezTo>
                  <a:cubicBezTo>
                    <a:pt x="5315" y="6001"/>
                    <a:pt x="6019" y="3654"/>
                    <a:pt x="6606" y="2245"/>
                  </a:cubicBezTo>
                  <a:cubicBezTo>
                    <a:pt x="7193" y="836"/>
                    <a:pt x="7663" y="367"/>
                    <a:pt x="8485" y="132"/>
                  </a:cubicBezTo>
                  <a:cubicBezTo>
                    <a:pt x="9306" y="-103"/>
                    <a:pt x="10480" y="-103"/>
                    <a:pt x="12476" y="789"/>
                  </a:cubicBezTo>
                  <a:cubicBezTo>
                    <a:pt x="14472" y="1681"/>
                    <a:pt x="17289" y="3466"/>
                    <a:pt x="19050" y="5673"/>
                  </a:cubicBezTo>
                  <a:cubicBezTo>
                    <a:pt x="20811" y="7880"/>
                    <a:pt x="21515" y="10509"/>
                    <a:pt x="20458" y="12857"/>
                  </a:cubicBezTo>
                  <a:cubicBezTo>
                    <a:pt x="19402" y="15205"/>
                    <a:pt x="16585" y="17271"/>
                    <a:pt x="13298" y="18680"/>
                  </a:cubicBezTo>
                  <a:cubicBezTo>
                    <a:pt x="10011" y="20088"/>
                    <a:pt x="6254" y="20840"/>
                    <a:pt x="3789" y="21168"/>
                  </a:cubicBezTo>
                  <a:cubicBezTo>
                    <a:pt x="1324" y="21497"/>
                    <a:pt x="150" y="21403"/>
                    <a:pt x="32" y="21215"/>
                  </a:cubicBezTo>
                  <a:cubicBezTo>
                    <a:pt x="-85" y="21027"/>
                    <a:pt x="854" y="20746"/>
                    <a:pt x="1911" y="20511"/>
                  </a:cubicBezTo>
                  <a:cubicBezTo>
                    <a:pt x="2967" y="20276"/>
                    <a:pt x="4141" y="20088"/>
                    <a:pt x="5315" y="199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6899010" y="6963864"/>
              <a:ext cx="173568" cy="151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2" fill="norm" stroke="1" extrusionOk="0">
                  <a:moveTo>
                    <a:pt x="1054" y="7879"/>
                  </a:moveTo>
                  <a:cubicBezTo>
                    <a:pt x="527" y="6420"/>
                    <a:pt x="0" y="4960"/>
                    <a:pt x="0" y="3501"/>
                  </a:cubicBezTo>
                  <a:cubicBezTo>
                    <a:pt x="0" y="2041"/>
                    <a:pt x="527" y="582"/>
                    <a:pt x="1449" y="144"/>
                  </a:cubicBezTo>
                  <a:cubicBezTo>
                    <a:pt x="2371" y="-294"/>
                    <a:pt x="3688" y="290"/>
                    <a:pt x="5005" y="1603"/>
                  </a:cubicBezTo>
                  <a:cubicBezTo>
                    <a:pt x="6322" y="2917"/>
                    <a:pt x="7639" y="4960"/>
                    <a:pt x="7902" y="7441"/>
                  </a:cubicBezTo>
                  <a:cubicBezTo>
                    <a:pt x="8166" y="9922"/>
                    <a:pt x="7376" y="12841"/>
                    <a:pt x="5400" y="15322"/>
                  </a:cubicBezTo>
                  <a:cubicBezTo>
                    <a:pt x="3424" y="17803"/>
                    <a:pt x="263" y="19847"/>
                    <a:pt x="395" y="20576"/>
                  </a:cubicBezTo>
                  <a:cubicBezTo>
                    <a:pt x="527" y="21306"/>
                    <a:pt x="3951" y="20722"/>
                    <a:pt x="8034" y="19992"/>
                  </a:cubicBezTo>
                  <a:cubicBezTo>
                    <a:pt x="12117" y="19263"/>
                    <a:pt x="16859" y="18387"/>
                    <a:pt x="21600" y="175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7186876" y="6890732"/>
              <a:ext cx="146051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939" y="6957"/>
                    <a:pt x="1878" y="-898"/>
                    <a:pt x="5478" y="84"/>
                  </a:cubicBezTo>
                  <a:cubicBezTo>
                    <a:pt x="9078" y="1066"/>
                    <a:pt x="15339" y="10884"/>
                    <a:pt x="21600" y="207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7160347" y="7018880"/>
              <a:ext cx="210680" cy="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2707" y="21600"/>
                  </a:moveTo>
                  <a:cubicBezTo>
                    <a:pt x="1411" y="21600"/>
                    <a:pt x="115" y="21600"/>
                    <a:pt x="7" y="16200"/>
                  </a:cubicBezTo>
                  <a:cubicBezTo>
                    <a:pt x="-101" y="10800"/>
                    <a:pt x="979" y="0"/>
                    <a:pt x="4759" y="0"/>
                  </a:cubicBezTo>
                  <a:cubicBezTo>
                    <a:pt x="8539" y="0"/>
                    <a:pt x="15019" y="10800"/>
                    <a:pt x="2149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7588106" y="6790521"/>
              <a:ext cx="240122" cy="38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02" fill="norm" stroke="1" extrusionOk="0">
                  <a:moveTo>
                    <a:pt x="21494" y="1512"/>
                  </a:moveTo>
                  <a:cubicBezTo>
                    <a:pt x="21305" y="926"/>
                    <a:pt x="21115" y="339"/>
                    <a:pt x="20547" y="104"/>
                  </a:cubicBezTo>
                  <a:cubicBezTo>
                    <a:pt x="19978" y="-131"/>
                    <a:pt x="19031" y="-14"/>
                    <a:pt x="17041" y="926"/>
                  </a:cubicBezTo>
                  <a:cubicBezTo>
                    <a:pt x="15052" y="1865"/>
                    <a:pt x="12020" y="3626"/>
                    <a:pt x="9368" y="6091"/>
                  </a:cubicBezTo>
                  <a:cubicBezTo>
                    <a:pt x="6715" y="8556"/>
                    <a:pt x="4441" y="11726"/>
                    <a:pt x="2926" y="13956"/>
                  </a:cubicBezTo>
                  <a:cubicBezTo>
                    <a:pt x="1410" y="16186"/>
                    <a:pt x="652" y="17478"/>
                    <a:pt x="273" y="18417"/>
                  </a:cubicBezTo>
                  <a:cubicBezTo>
                    <a:pt x="-106" y="19356"/>
                    <a:pt x="-106" y="19943"/>
                    <a:pt x="368" y="20412"/>
                  </a:cubicBezTo>
                  <a:cubicBezTo>
                    <a:pt x="841" y="20882"/>
                    <a:pt x="1789" y="21234"/>
                    <a:pt x="3210" y="21352"/>
                  </a:cubicBezTo>
                  <a:cubicBezTo>
                    <a:pt x="4631" y="21469"/>
                    <a:pt x="6526" y="21352"/>
                    <a:pt x="8136" y="21293"/>
                  </a:cubicBezTo>
                  <a:cubicBezTo>
                    <a:pt x="9747" y="21234"/>
                    <a:pt x="11073" y="21234"/>
                    <a:pt x="12305" y="21058"/>
                  </a:cubicBezTo>
                  <a:cubicBezTo>
                    <a:pt x="13536" y="20882"/>
                    <a:pt x="14673" y="20530"/>
                    <a:pt x="15336" y="20060"/>
                  </a:cubicBezTo>
                  <a:cubicBezTo>
                    <a:pt x="15999" y="19591"/>
                    <a:pt x="16189" y="19004"/>
                    <a:pt x="15999" y="18476"/>
                  </a:cubicBezTo>
                  <a:cubicBezTo>
                    <a:pt x="15810" y="17947"/>
                    <a:pt x="15241" y="17478"/>
                    <a:pt x="13157" y="16891"/>
                  </a:cubicBezTo>
                  <a:cubicBezTo>
                    <a:pt x="11073" y="16304"/>
                    <a:pt x="7473" y="15599"/>
                    <a:pt x="5199" y="15365"/>
                  </a:cubicBezTo>
                  <a:cubicBezTo>
                    <a:pt x="2926" y="15130"/>
                    <a:pt x="1978" y="15365"/>
                    <a:pt x="1031" y="155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8819621" y="6869083"/>
              <a:ext cx="291307" cy="498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265" fill="norm" stroke="1" extrusionOk="0">
                  <a:moveTo>
                    <a:pt x="411" y="6486"/>
                  </a:moveTo>
                  <a:cubicBezTo>
                    <a:pt x="411" y="5583"/>
                    <a:pt x="411" y="4679"/>
                    <a:pt x="567" y="4543"/>
                  </a:cubicBezTo>
                  <a:cubicBezTo>
                    <a:pt x="724" y="4408"/>
                    <a:pt x="1037" y="5040"/>
                    <a:pt x="1350" y="6803"/>
                  </a:cubicBezTo>
                  <a:cubicBezTo>
                    <a:pt x="1663" y="8565"/>
                    <a:pt x="1976" y="11457"/>
                    <a:pt x="2132" y="13626"/>
                  </a:cubicBezTo>
                  <a:cubicBezTo>
                    <a:pt x="2289" y="15795"/>
                    <a:pt x="2289" y="17241"/>
                    <a:pt x="2289" y="18507"/>
                  </a:cubicBezTo>
                  <a:cubicBezTo>
                    <a:pt x="2289" y="19772"/>
                    <a:pt x="2289" y="20856"/>
                    <a:pt x="2289" y="21173"/>
                  </a:cubicBezTo>
                  <a:cubicBezTo>
                    <a:pt x="2289" y="21489"/>
                    <a:pt x="2289" y="21037"/>
                    <a:pt x="1898" y="19139"/>
                  </a:cubicBezTo>
                  <a:cubicBezTo>
                    <a:pt x="1506" y="17241"/>
                    <a:pt x="724" y="13897"/>
                    <a:pt x="332" y="11141"/>
                  </a:cubicBezTo>
                  <a:cubicBezTo>
                    <a:pt x="-59" y="8384"/>
                    <a:pt x="-59" y="6215"/>
                    <a:pt x="98" y="4860"/>
                  </a:cubicBezTo>
                  <a:cubicBezTo>
                    <a:pt x="254" y="3504"/>
                    <a:pt x="567" y="2962"/>
                    <a:pt x="1193" y="2645"/>
                  </a:cubicBezTo>
                  <a:cubicBezTo>
                    <a:pt x="1819" y="2329"/>
                    <a:pt x="2758" y="2239"/>
                    <a:pt x="3698" y="2691"/>
                  </a:cubicBezTo>
                  <a:cubicBezTo>
                    <a:pt x="4637" y="3143"/>
                    <a:pt x="5576" y="4137"/>
                    <a:pt x="7376" y="6170"/>
                  </a:cubicBezTo>
                  <a:cubicBezTo>
                    <a:pt x="9176" y="8204"/>
                    <a:pt x="11837" y="11276"/>
                    <a:pt x="13871" y="13310"/>
                  </a:cubicBezTo>
                  <a:cubicBezTo>
                    <a:pt x="15906" y="15343"/>
                    <a:pt x="17315" y="16338"/>
                    <a:pt x="18411" y="16880"/>
                  </a:cubicBezTo>
                  <a:cubicBezTo>
                    <a:pt x="19506" y="17422"/>
                    <a:pt x="20289" y="17512"/>
                    <a:pt x="20758" y="17241"/>
                  </a:cubicBezTo>
                  <a:cubicBezTo>
                    <a:pt x="21228" y="16970"/>
                    <a:pt x="21384" y="16338"/>
                    <a:pt x="21306" y="14259"/>
                  </a:cubicBezTo>
                  <a:cubicBezTo>
                    <a:pt x="21228" y="12180"/>
                    <a:pt x="20915" y="8656"/>
                    <a:pt x="20602" y="6306"/>
                  </a:cubicBezTo>
                  <a:cubicBezTo>
                    <a:pt x="20289" y="3956"/>
                    <a:pt x="19976" y="2781"/>
                    <a:pt x="19741" y="1832"/>
                  </a:cubicBezTo>
                  <a:cubicBezTo>
                    <a:pt x="19506" y="883"/>
                    <a:pt x="19350" y="160"/>
                    <a:pt x="19350" y="25"/>
                  </a:cubicBezTo>
                  <a:cubicBezTo>
                    <a:pt x="19350" y="-111"/>
                    <a:pt x="19506" y="341"/>
                    <a:pt x="19898" y="793"/>
                  </a:cubicBezTo>
                  <a:cubicBezTo>
                    <a:pt x="20289" y="1245"/>
                    <a:pt x="20915" y="1697"/>
                    <a:pt x="21541" y="21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9241283" y="7091641"/>
              <a:ext cx="124529" cy="168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6" h="20743" fill="norm" stroke="1" extrusionOk="0">
                  <a:moveTo>
                    <a:pt x="10945" y="7709"/>
                  </a:moveTo>
                  <a:cubicBezTo>
                    <a:pt x="9551" y="5627"/>
                    <a:pt x="8158" y="3545"/>
                    <a:pt x="6590" y="2374"/>
                  </a:cubicBezTo>
                  <a:cubicBezTo>
                    <a:pt x="5022" y="1203"/>
                    <a:pt x="3280" y="943"/>
                    <a:pt x="1887" y="2635"/>
                  </a:cubicBezTo>
                  <a:cubicBezTo>
                    <a:pt x="493" y="4326"/>
                    <a:pt x="-552" y="7969"/>
                    <a:pt x="319" y="11613"/>
                  </a:cubicBezTo>
                  <a:cubicBezTo>
                    <a:pt x="1190" y="15256"/>
                    <a:pt x="3977" y="18900"/>
                    <a:pt x="7809" y="20201"/>
                  </a:cubicBezTo>
                  <a:cubicBezTo>
                    <a:pt x="11642" y="21502"/>
                    <a:pt x="16519" y="20461"/>
                    <a:pt x="18783" y="17078"/>
                  </a:cubicBezTo>
                  <a:cubicBezTo>
                    <a:pt x="21048" y="13695"/>
                    <a:pt x="20700" y="7969"/>
                    <a:pt x="19829" y="4716"/>
                  </a:cubicBezTo>
                  <a:cubicBezTo>
                    <a:pt x="18958" y="1463"/>
                    <a:pt x="17564" y="683"/>
                    <a:pt x="15300" y="292"/>
                  </a:cubicBezTo>
                  <a:cubicBezTo>
                    <a:pt x="13035" y="-98"/>
                    <a:pt x="9900" y="-98"/>
                    <a:pt x="9203" y="292"/>
                  </a:cubicBezTo>
                  <a:cubicBezTo>
                    <a:pt x="8506" y="683"/>
                    <a:pt x="10248" y="1463"/>
                    <a:pt x="11990" y="22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9551193" y="6797616"/>
              <a:ext cx="16935" cy="464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21600" y="936"/>
                  </a:moveTo>
                  <a:cubicBezTo>
                    <a:pt x="16200" y="445"/>
                    <a:pt x="10800" y="-46"/>
                    <a:pt x="6750" y="3"/>
                  </a:cubicBezTo>
                  <a:cubicBezTo>
                    <a:pt x="2700" y="52"/>
                    <a:pt x="0" y="641"/>
                    <a:pt x="0" y="2703"/>
                  </a:cubicBezTo>
                  <a:cubicBezTo>
                    <a:pt x="0" y="4765"/>
                    <a:pt x="2700" y="8299"/>
                    <a:pt x="4050" y="11687"/>
                  </a:cubicBezTo>
                  <a:cubicBezTo>
                    <a:pt x="5400" y="15074"/>
                    <a:pt x="5400" y="18314"/>
                    <a:pt x="5400" y="21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9568126" y="7321626"/>
              <a:ext cx="72812" cy="12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0644" fill="norm" stroke="1" extrusionOk="0">
                  <a:moveTo>
                    <a:pt x="7200" y="2822"/>
                  </a:moveTo>
                  <a:cubicBezTo>
                    <a:pt x="6000" y="6717"/>
                    <a:pt x="4800" y="10612"/>
                    <a:pt x="4500" y="13445"/>
                  </a:cubicBezTo>
                  <a:cubicBezTo>
                    <a:pt x="4200" y="16278"/>
                    <a:pt x="4800" y="18048"/>
                    <a:pt x="7200" y="19287"/>
                  </a:cubicBezTo>
                  <a:cubicBezTo>
                    <a:pt x="9600" y="20527"/>
                    <a:pt x="13800" y="21235"/>
                    <a:pt x="16800" y="19996"/>
                  </a:cubicBezTo>
                  <a:cubicBezTo>
                    <a:pt x="19800" y="18756"/>
                    <a:pt x="21600" y="15569"/>
                    <a:pt x="20100" y="11851"/>
                  </a:cubicBezTo>
                  <a:cubicBezTo>
                    <a:pt x="18600" y="8133"/>
                    <a:pt x="13800" y="3884"/>
                    <a:pt x="9900" y="1760"/>
                  </a:cubicBezTo>
                  <a:cubicBezTo>
                    <a:pt x="6000" y="-365"/>
                    <a:pt x="3000" y="-365"/>
                    <a:pt x="1500" y="697"/>
                  </a:cubicBezTo>
                  <a:cubicBezTo>
                    <a:pt x="0" y="1760"/>
                    <a:pt x="0" y="3884"/>
                    <a:pt x="0" y="60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5" name="Drawing"/>
          <p:cNvGrpSpPr/>
          <p:nvPr/>
        </p:nvGrpSpPr>
        <p:grpSpPr>
          <a:xfrm>
            <a:off x="1950609" y="1606212"/>
            <a:ext cx="9758792" cy="4231955"/>
            <a:chOff x="0" y="0"/>
            <a:chExt cx="9758790" cy="4231954"/>
          </a:xfrm>
        </p:grpSpPr>
        <p:sp>
          <p:nvSpPr>
            <p:cNvPr id="2919" name="Line"/>
            <p:cNvSpPr/>
            <p:nvPr/>
          </p:nvSpPr>
          <p:spPr>
            <a:xfrm>
              <a:off x="0" y="22038"/>
              <a:ext cx="278241" cy="531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355" fill="norm" stroke="1" extrusionOk="0">
                  <a:moveTo>
                    <a:pt x="872" y="2954"/>
                  </a:moveTo>
                  <a:cubicBezTo>
                    <a:pt x="392" y="3295"/>
                    <a:pt x="-88" y="3635"/>
                    <a:pt x="72" y="3847"/>
                  </a:cubicBezTo>
                  <a:cubicBezTo>
                    <a:pt x="232" y="4060"/>
                    <a:pt x="1032" y="4145"/>
                    <a:pt x="3672" y="3847"/>
                  </a:cubicBezTo>
                  <a:cubicBezTo>
                    <a:pt x="6312" y="3550"/>
                    <a:pt x="10792" y="2869"/>
                    <a:pt x="13352" y="2402"/>
                  </a:cubicBezTo>
                  <a:cubicBezTo>
                    <a:pt x="15912" y="1934"/>
                    <a:pt x="16552" y="1679"/>
                    <a:pt x="17032" y="1296"/>
                  </a:cubicBezTo>
                  <a:cubicBezTo>
                    <a:pt x="17512" y="913"/>
                    <a:pt x="17832" y="403"/>
                    <a:pt x="17352" y="148"/>
                  </a:cubicBezTo>
                  <a:cubicBezTo>
                    <a:pt x="16872" y="-107"/>
                    <a:pt x="15592" y="-107"/>
                    <a:pt x="12952" y="743"/>
                  </a:cubicBezTo>
                  <a:cubicBezTo>
                    <a:pt x="10312" y="1594"/>
                    <a:pt x="6312" y="3295"/>
                    <a:pt x="4072" y="4358"/>
                  </a:cubicBezTo>
                  <a:cubicBezTo>
                    <a:pt x="1832" y="5421"/>
                    <a:pt x="1352" y="5846"/>
                    <a:pt x="1112" y="6313"/>
                  </a:cubicBezTo>
                  <a:cubicBezTo>
                    <a:pt x="872" y="6781"/>
                    <a:pt x="872" y="7291"/>
                    <a:pt x="1272" y="7632"/>
                  </a:cubicBezTo>
                  <a:cubicBezTo>
                    <a:pt x="1672" y="7972"/>
                    <a:pt x="2472" y="8142"/>
                    <a:pt x="3992" y="8269"/>
                  </a:cubicBezTo>
                  <a:cubicBezTo>
                    <a:pt x="5512" y="8397"/>
                    <a:pt x="7752" y="8482"/>
                    <a:pt x="9112" y="8695"/>
                  </a:cubicBezTo>
                  <a:cubicBezTo>
                    <a:pt x="10472" y="8907"/>
                    <a:pt x="10952" y="9247"/>
                    <a:pt x="10552" y="9800"/>
                  </a:cubicBezTo>
                  <a:cubicBezTo>
                    <a:pt x="10152" y="10353"/>
                    <a:pt x="8872" y="11118"/>
                    <a:pt x="6792" y="12691"/>
                  </a:cubicBezTo>
                  <a:cubicBezTo>
                    <a:pt x="4712" y="14265"/>
                    <a:pt x="1832" y="16646"/>
                    <a:pt x="632" y="18262"/>
                  </a:cubicBezTo>
                  <a:cubicBezTo>
                    <a:pt x="-568" y="19877"/>
                    <a:pt x="-88" y="20728"/>
                    <a:pt x="2312" y="21110"/>
                  </a:cubicBezTo>
                  <a:cubicBezTo>
                    <a:pt x="4712" y="21493"/>
                    <a:pt x="9032" y="21408"/>
                    <a:pt x="12472" y="20983"/>
                  </a:cubicBezTo>
                  <a:cubicBezTo>
                    <a:pt x="15912" y="20558"/>
                    <a:pt x="18472" y="19792"/>
                    <a:pt x="21032" y="190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316340" y="314576"/>
              <a:ext cx="323851" cy="19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1033"/>
                  </a:moveTo>
                  <a:cubicBezTo>
                    <a:pt x="1976" y="3079"/>
                    <a:pt x="3953" y="5125"/>
                    <a:pt x="5153" y="8081"/>
                  </a:cubicBezTo>
                  <a:cubicBezTo>
                    <a:pt x="6353" y="11037"/>
                    <a:pt x="6776" y="14902"/>
                    <a:pt x="6635" y="17517"/>
                  </a:cubicBezTo>
                  <a:cubicBezTo>
                    <a:pt x="6494" y="20132"/>
                    <a:pt x="5788" y="21496"/>
                    <a:pt x="5294" y="21382"/>
                  </a:cubicBezTo>
                  <a:cubicBezTo>
                    <a:pt x="4800" y="21269"/>
                    <a:pt x="4518" y="19677"/>
                    <a:pt x="5153" y="16153"/>
                  </a:cubicBezTo>
                  <a:cubicBezTo>
                    <a:pt x="5788" y="12629"/>
                    <a:pt x="7341" y="7172"/>
                    <a:pt x="8329" y="3989"/>
                  </a:cubicBezTo>
                  <a:cubicBezTo>
                    <a:pt x="9318" y="805"/>
                    <a:pt x="9741" y="-104"/>
                    <a:pt x="10094" y="10"/>
                  </a:cubicBezTo>
                  <a:cubicBezTo>
                    <a:pt x="10447" y="123"/>
                    <a:pt x="10729" y="1260"/>
                    <a:pt x="10588" y="3648"/>
                  </a:cubicBezTo>
                  <a:cubicBezTo>
                    <a:pt x="10447" y="6035"/>
                    <a:pt x="9882" y="9673"/>
                    <a:pt x="10094" y="12515"/>
                  </a:cubicBezTo>
                  <a:cubicBezTo>
                    <a:pt x="10306" y="15357"/>
                    <a:pt x="11294" y="17403"/>
                    <a:pt x="13341" y="18313"/>
                  </a:cubicBezTo>
                  <a:cubicBezTo>
                    <a:pt x="15388" y="19222"/>
                    <a:pt x="18494" y="18995"/>
                    <a:pt x="21600" y="187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945667" y="-1"/>
              <a:ext cx="208874" cy="55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395" fill="norm" stroke="1" extrusionOk="0">
                  <a:moveTo>
                    <a:pt x="21104" y="1475"/>
                  </a:moveTo>
                  <a:cubicBezTo>
                    <a:pt x="20676" y="988"/>
                    <a:pt x="20249" y="501"/>
                    <a:pt x="19393" y="216"/>
                  </a:cubicBezTo>
                  <a:cubicBezTo>
                    <a:pt x="18538" y="-68"/>
                    <a:pt x="17254" y="-149"/>
                    <a:pt x="15223" y="460"/>
                  </a:cubicBezTo>
                  <a:cubicBezTo>
                    <a:pt x="13191" y="1069"/>
                    <a:pt x="10411" y="2368"/>
                    <a:pt x="7631" y="4480"/>
                  </a:cubicBezTo>
                  <a:cubicBezTo>
                    <a:pt x="4851" y="6591"/>
                    <a:pt x="2070" y="9514"/>
                    <a:pt x="787" y="12153"/>
                  </a:cubicBezTo>
                  <a:cubicBezTo>
                    <a:pt x="-496" y="14792"/>
                    <a:pt x="-282" y="17147"/>
                    <a:pt x="1963" y="18649"/>
                  </a:cubicBezTo>
                  <a:cubicBezTo>
                    <a:pt x="4209" y="20152"/>
                    <a:pt x="8486" y="20801"/>
                    <a:pt x="11266" y="21126"/>
                  </a:cubicBezTo>
                  <a:cubicBezTo>
                    <a:pt x="14047" y="21451"/>
                    <a:pt x="15330" y="21451"/>
                    <a:pt x="16292" y="21289"/>
                  </a:cubicBezTo>
                  <a:cubicBezTo>
                    <a:pt x="17254" y="21126"/>
                    <a:pt x="17896" y="20801"/>
                    <a:pt x="18003" y="20436"/>
                  </a:cubicBezTo>
                  <a:cubicBezTo>
                    <a:pt x="18110" y="20071"/>
                    <a:pt x="17682" y="19665"/>
                    <a:pt x="16185" y="19299"/>
                  </a:cubicBezTo>
                  <a:cubicBezTo>
                    <a:pt x="14688" y="18934"/>
                    <a:pt x="12122" y="18609"/>
                    <a:pt x="9342" y="18731"/>
                  </a:cubicBezTo>
                  <a:cubicBezTo>
                    <a:pt x="6561" y="18853"/>
                    <a:pt x="3567" y="19421"/>
                    <a:pt x="573" y="199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353309" y="797760"/>
              <a:ext cx="604382" cy="68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0418" fill="norm" stroke="1" extrusionOk="0">
                  <a:moveTo>
                    <a:pt x="2986" y="14145"/>
                  </a:moveTo>
                  <a:cubicBezTo>
                    <a:pt x="2231" y="14780"/>
                    <a:pt x="1475" y="15415"/>
                    <a:pt x="909" y="16368"/>
                  </a:cubicBezTo>
                  <a:cubicBezTo>
                    <a:pt x="343" y="17321"/>
                    <a:pt x="-35" y="18592"/>
                    <a:pt x="3" y="19545"/>
                  </a:cubicBezTo>
                  <a:cubicBezTo>
                    <a:pt x="41" y="20498"/>
                    <a:pt x="494" y="21133"/>
                    <a:pt x="1966" y="18909"/>
                  </a:cubicBezTo>
                  <a:cubicBezTo>
                    <a:pt x="3439" y="16686"/>
                    <a:pt x="5931" y="11604"/>
                    <a:pt x="9028" y="7792"/>
                  </a:cubicBezTo>
                  <a:cubicBezTo>
                    <a:pt x="12124" y="3980"/>
                    <a:pt x="15825" y="1439"/>
                    <a:pt x="18015" y="486"/>
                  </a:cubicBezTo>
                  <a:cubicBezTo>
                    <a:pt x="20206" y="-467"/>
                    <a:pt x="20885" y="168"/>
                    <a:pt x="21565" y="8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562861" y="794087"/>
              <a:ext cx="547230" cy="18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557" fill="norm" stroke="1" extrusionOk="0">
                  <a:moveTo>
                    <a:pt x="3047" y="20855"/>
                  </a:moveTo>
                  <a:cubicBezTo>
                    <a:pt x="2380" y="21103"/>
                    <a:pt x="1712" y="21352"/>
                    <a:pt x="1129" y="21476"/>
                  </a:cubicBezTo>
                  <a:cubicBezTo>
                    <a:pt x="545" y="21600"/>
                    <a:pt x="44" y="21600"/>
                    <a:pt x="3" y="21352"/>
                  </a:cubicBezTo>
                  <a:cubicBezTo>
                    <a:pt x="-39" y="21103"/>
                    <a:pt x="378" y="20607"/>
                    <a:pt x="2088" y="18497"/>
                  </a:cubicBezTo>
                  <a:cubicBezTo>
                    <a:pt x="3797" y="16386"/>
                    <a:pt x="6800" y="12662"/>
                    <a:pt x="10261" y="9310"/>
                  </a:cubicBezTo>
                  <a:cubicBezTo>
                    <a:pt x="13722" y="5959"/>
                    <a:pt x="17641" y="2979"/>
                    <a:pt x="2156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1416213" y="337593"/>
              <a:ext cx="30428" cy="107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046" fill="norm" stroke="1" extrusionOk="0">
                  <a:moveTo>
                    <a:pt x="20700" y="1108"/>
                  </a:moveTo>
                  <a:cubicBezTo>
                    <a:pt x="13500" y="277"/>
                    <a:pt x="6300" y="-554"/>
                    <a:pt x="2700" y="484"/>
                  </a:cubicBezTo>
                  <a:cubicBezTo>
                    <a:pt x="-900" y="1523"/>
                    <a:pt x="-900" y="4431"/>
                    <a:pt x="2700" y="8169"/>
                  </a:cubicBezTo>
                  <a:cubicBezTo>
                    <a:pt x="6300" y="11908"/>
                    <a:pt x="13500" y="16477"/>
                    <a:pt x="20700" y="210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1497440" y="584537"/>
              <a:ext cx="25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2202290" y="96448"/>
              <a:ext cx="241236" cy="57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262" fill="norm" stroke="1" extrusionOk="0">
                  <a:moveTo>
                    <a:pt x="1117" y="5407"/>
                  </a:moveTo>
                  <a:cubicBezTo>
                    <a:pt x="559" y="5092"/>
                    <a:pt x="0" y="4776"/>
                    <a:pt x="0" y="4895"/>
                  </a:cubicBezTo>
                  <a:cubicBezTo>
                    <a:pt x="0" y="5013"/>
                    <a:pt x="559" y="5565"/>
                    <a:pt x="1397" y="6984"/>
                  </a:cubicBezTo>
                  <a:cubicBezTo>
                    <a:pt x="2234" y="8403"/>
                    <a:pt x="3352" y="10689"/>
                    <a:pt x="4097" y="13014"/>
                  </a:cubicBezTo>
                  <a:cubicBezTo>
                    <a:pt x="4841" y="15340"/>
                    <a:pt x="5214" y="17705"/>
                    <a:pt x="5400" y="19163"/>
                  </a:cubicBezTo>
                  <a:cubicBezTo>
                    <a:pt x="5586" y="20622"/>
                    <a:pt x="5586" y="21173"/>
                    <a:pt x="5307" y="21252"/>
                  </a:cubicBezTo>
                  <a:cubicBezTo>
                    <a:pt x="5028" y="21331"/>
                    <a:pt x="4469" y="20937"/>
                    <a:pt x="3817" y="19281"/>
                  </a:cubicBezTo>
                  <a:cubicBezTo>
                    <a:pt x="3166" y="17626"/>
                    <a:pt x="2421" y="14709"/>
                    <a:pt x="2328" y="11871"/>
                  </a:cubicBezTo>
                  <a:cubicBezTo>
                    <a:pt x="2234" y="9033"/>
                    <a:pt x="2793" y="6274"/>
                    <a:pt x="4283" y="4224"/>
                  </a:cubicBezTo>
                  <a:cubicBezTo>
                    <a:pt x="5772" y="2175"/>
                    <a:pt x="8193" y="835"/>
                    <a:pt x="10428" y="283"/>
                  </a:cubicBezTo>
                  <a:cubicBezTo>
                    <a:pt x="12662" y="-269"/>
                    <a:pt x="14710" y="-33"/>
                    <a:pt x="16666" y="1150"/>
                  </a:cubicBezTo>
                  <a:cubicBezTo>
                    <a:pt x="18621" y="2332"/>
                    <a:pt x="20483" y="4461"/>
                    <a:pt x="21041" y="6826"/>
                  </a:cubicBezTo>
                  <a:cubicBezTo>
                    <a:pt x="21600" y="9191"/>
                    <a:pt x="20855" y="11792"/>
                    <a:pt x="18900" y="14078"/>
                  </a:cubicBezTo>
                  <a:cubicBezTo>
                    <a:pt x="16945" y="16365"/>
                    <a:pt x="13779" y="18335"/>
                    <a:pt x="11824" y="19439"/>
                  </a:cubicBezTo>
                  <a:cubicBezTo>
                    <a:pt x="9869" y="20543"/>
                    <a:pt x="9124" y="20779"/>
                    <a:pt x="8193" y="20976"/>
                  </a:cubicBezTo>
                  <a:cubicBezTo>
                    <a:pt x="7262" y="21173"/>
                    <a:pt x="6145" y="21331"/>
                    <a:pt x="5866" y="21173"/>
                  </a:cubicBezTo>
                  <a:cubicBezTo>
                    <a:pt x="5586" y="21016"/>
                    <a:pt x="6145" y="20543"/>
                    <a:pt x="6703" y="200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2584736" y="565487"/>
              <a:ext cx="36655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20780" y="0"/>
                  </a:moveTo>
                  <a:cubicBezTo>
                    <a:pt x="13580" y="5040"/>
                    <a:pt x="6380" y="10080"/>
                    <a:pt x="2780" y="13320"/>
                  </a:cubicBezTo>
                  <a:cubicBezTo>
                    <a:pt x="-820" y="16560"/>
                    <a:pt x="-820" y="18000"/>
                    <a:pt x="2180" y="19080"/>
                  </a:cubicBezTo>
                  <a:cubicBezTo>
                    <a:pt x="5180" y="20160"/>
                    <a:pt x="11180" y="20880"/>
                    <a:pt x="1718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2695327" y="432137"/>
              <a:ext cx="243564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199" y="21600"/>
                  </a:moveTo>
                  <a:cubicBezTo>
                    <a:pt x="13" y="18327"/>
                    <a:pt x="-173" y="15055"/>
                    <a:pt x="293" y="12764"/>
                  </a:cubicBezTo>
                  <a:cubicBezTo>
                    <a:pt x="758" y="10473"/>
                    <a:pt x="1875" y="9164"/>
                    <a:pt x="4761" y="7855"/>
                  </a:cubicBezTo>
                  <a:cubicBezTo>
                    <a:pt x="7648" y="6545"/>
                    <a:pt x="12303" y="5236"/>
                    <a:pt x="15375" y="3927"/>
                  </a:cubicBezTo>
                  <a:cubicBezTo>
                    <a:pt x="18448" y="2618"/>
                    <a:pt x="19937" y="1309"/>
                    <a:pt x="214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2848249" y="343237"/>
              <a:ext cx="65242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600" fill="norm" stroke="1" extrusionOk="0">
                  <a:moveTo>
                    <a:pt x="4605" y="0"/>
                  </a:moveTo>
                  <a:cubicBezTo>
                    <a:pt x="1905" y="2571"/>
                    <a:pt x="-795" y="5143"/>
                    <a:pt x="217" y="8486"/>
                  </a:cubicBezTo>
                  <a:cubicBezTo>
                    <a:pt x="1230" y="11829"/>
                    <a:pt x="5955" y="15943"/>
                    <a:pt x="10005" y="18257"/>
                  </a:cubicBezTo>
                  <a:cubicBezTo>
                    <a:pt x="14055" y="20571"/>
                    <a:pt x="17430" y="21086"/>
                    <a:pt x="2080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3078590" y="32256"/>
              <a:ext cx="190467" cy="63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489" fill="norm" stroke="1" extrusionOk="0">
                  <a:moveTo>
                    <a:pt x="2787" y="10294"/>
                  </a:moveTo>
                  <a:cubicBezTo>
                    <a:pt x="1858" y="12225"/>
                    <a:pt x="929" y="14156"/>
                    <a:pt x="465" y="15837"/>
                  </a:cubicBezTo>
                  <a:cubicBezTo>
                    <a:pt x="0" y="17518"/>
                    <a:pt x="0" y="18948"/>
                    <a:pt x="0" y="19949"/>
                  </a:cubicBezTo>
                  <a:cubicBezTo>
                    <a:pt x="0" y="20951"/>
                    <a:pt x="0" y="21523"/>
                    <a:pt x="116" y="21487"/>
                  </a:cubicBezTo>
                  <a:cubicBezTo>
                    <a:pt x="232" y="21451"/>
                    <a:pt x="465" y="20808"/>
                    <a:pt x="929" y="19377"/>
                  </a:cubicBezTo>
                  <a:cubicBezTo>
                    <a:pt x="1394" y="17947"/>
                    <a:pt x="2090" y="15730"/>
                    <a:pt x="2671" y="13334"/>
                  </a:cubicBezTo>
                  <a:cubicBezTo>
                    <a:pt x="3252" y="10938"/>
                    <a:pt x="3716" y="8363"/>
                    <a:pt x="4413" y="6253"/>
                  </a:cubicBezTo>
                  <a:cubicBezTo>
                    <a:pt x="5110" y="4143"/>
                    <a:pt x="6039" y="2498"/>
                    <a:pt x="6852" y="1497"/>
                  </a:cubicBezTo>
                  <a:cubicBezTo>
                    <a:pt x="7665" y="495"/>
                    <a:pt x="8361" y="138"/>
                    <a:pt x="9290" y="30"/>
                  </a:cubicBezTo>
                  <a:cubicBezTo>
                    <a:pt x="10219" y="-77"/>
                    <a:pt x="11381" y="66"/>
                    <a:pt x="13239" y="1067"/>
                  </a:cubicBezTo>
                  <a:cubicBezTo>
                    <a:pt x="15097" y="2069"/>
                    <a:pt x="17652" y="3928"/>
                    <a:pt x="19277" y="6146"/>
                  </a:cubicBezTo>
                  <a:cubicBezTo>
                    <a:pt x="20903" y="8363"/>
                    <a:pt x="21600" y="10938"/>
                    <a:pt x="19974" y="13012"/>
                  </a:cubicBezTo>
                  <a:cubicBezTo>
                    <a:pt x="18348" y="15086"/>
                    <a:pt x="14400" y="16659"/>
                    <a:pt x="10800" y="17553"/>
                  </a:cubicBezTo>
                  <a:cubicBezTo>
                    <a:pt x="7200" y="18448"/>
                    <a:pt x="3948" y="18662"/>
                    <a:pt x="697" y="188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3313539" y="547288"/>
              <a:ext cx="228601" cy="15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2400" y="1634"/>
                  </a:moveTo>
                  <a:cubicBezTo>
                    <a:pt x="1200" y="1051"/>
                    <a:pt x="0" y="467"/>
                    <a:pt x="0" y="175"/>
                  </a:cubicBezTo>
                  <a:cubicBezTo>
                    <a:pt x="0" y="-117"/>
                    <a:pt x="1200" y="-117"/>
                    <a:pt x="2600" y="759"/>
                  </a:cubicBezTo>
                  <a:cubicBezTo>
                    <a:pt x="4000" y="1634"/>
                    <a:pt x="5600" y="3386"/>
                    <a:pt x="6300" y="5867"/>
                  </a:cubicBezTo>
                  <a:cubicBezTo>
                    <a:pt x="7000" y="8348"/>
                    <a:pt x="6800" y="11559"/>
                    <a:pt x="6200" y="14186"/>
                  </a:cubicBezTo>
                  <a:cubicBezTo>
                    <a:pt x="5600" y="16813"/>
                    <a:pt x="4600" y="18856"/>
                    <a:pt x="4600" y="20024"/>
                  </a:cubicBezTo>
                  <a:cubicBezTo>
                    <a:pt x="4600" y="21191"/>
                    <a:pt x="5600" y="21483"/>
                    <a:pt x="8600" y="21045"/>
                  </a:cubicBezTo>
                  <a:cubicBezTo>
                    <a:pt x="11600" y="20607"/>
                    <a:pt x="16600" y="19440"/>
                    <a:pt x="21600" y="182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3732639" y="379342"/>
              <a:ext cx="184151" cy="4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4717" y="13094"/>
                    <a:pt x="9434" y="5581"/>
                    <a:pt x="13034" y="2294"/>
                  </a:cubicBezTo>
                  <a:cubicBezTo>
                    <a:pt x="16634" y="-993"/>
                    <a:pt x="19117" y="-54"/>
                    <a:pt x="21600" y="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3770739" y="451187"/>
              <a:ext cx="266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20492"/>
                    <a:pt x="4114" y="19385"/>
                    <a:pt x="7714" y="15785"/>
                  </a:cubicBezTo>
                  <a:cubicBezTo>
                    <a:pt x="11314" y="12185"/>
                    <a:pt x="16457" y="609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4083521" y="128985"/>
              <a:ext cx="255300" cy="51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532" fill="norm" stroke="1" extrusionOk="0">
                  <a:moveTo>
                    <a:pt x="3524" y="3356"/>
                  </a:moveTo>
                  <a:cubicBezTo>
                    <a:pt x="2131" y="3005"/>
                    <a:pt x="737" y="2654"/>
                    <a:pt x="215" y="2259"/>
                  </a:cubicBezTo>
                  <a:cubicBezTo>
                    <a:pt x="-308" y="1864"/>
                    <a:pt x="40" y="1425"/>
                    <a:pt x="2218" y="1030"/>
                  </a:cubicBezTo>
                  <a:cubicBezTo>
                    <a:pt x="4395" y="634"/>
                    <a:pt x="8402" y="283"/>
                    <a:pt x="11537" y="108"/>
                  </a:cubicBezTo>
                  <a:cubicBezTo>
                    <a:pt x="14673" y="-68"/>
                    <a:pt x="16937" y="-68"/>
                    <a:pt x="18592" y="415"/>
                  </a:cubicBezTo>
                  <a:cubicBezTo>
                    <a:pt x="20247" y="898"/>
                    <a:pt x="21292" y="1864"/>
                    <a:pt x="20944" y="3795"/>
                  </a:cubicBezTo>
                  <a:cubicBezTo>
                    <a:pt x="20595" y="5727"/>
                    <a:pt x="18853" y="8625"/>
                    <a:pt x="17460" y="11478"/>
                  </a:cubicBezTo>
                  <a:cubicBezTo>
                    <a:pt x="16066" y="14332"/>
                    <a:pt x="15021" y="17142"/>
                    <a:pt x="14586" y="18810"/>
                  </a:cubicBezTo>
                  <a:cubicBezTo>
                    <a:pt x="14150" y="20478"/>
                    <a:pt x="14324" y="21005"/>
                    <a:pt x="14498" y="215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4170789" y="406737"/>
              <a:ext cx="285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20" y="15600"/>
                    <a:pt x="5440" y="9600"/>
                    <a:pt x="9040" y="6000"/>
                  </a:cubicBezTo>
                  <a:cubicBezTo>
                    <a:pt x="12640" y="2400"/>
                    <a:pt x="17120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5383639" y="119856"/>
              <a:ext cx="65809" cy="55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562" fill="norm" stroke="1" extrusionOk="0">
                  <a:moveTo>
                    <a:pt x="0" y="777"/>
                  </a:moveTo>
                  <a:cubicBezTo>
                    <a:pt x="2025" y="370"/>
                    <a:pt x="4050" y="-38"/>
                    <a:pt x="6075" y="3"/>
                  </a:cubicBezTo>
                  <a:cubicBezTo>
                    <a:pt x="8100" y="44"/>
                    <a:pt x="10125" y="533"/>
                    <a:pt x="12825" y="2285"/>
                  </a:cubicBezTo>
                  <a:cubicBezTo>
                    <a:pt x="15525" y="4037"/>
                    <a:pt x="18900" y="7053"/>
                    <a:pt x="20250" y="10151"/>
                  </a:cubicBezTo>
                  <a:cubicBezTo>
                    <a:pt x="21600" y="13248"/>
                    <a:pt x="20925" y="16427"/>
                    <a:pt x="19575" y="18342"/>
                  </a:cubicBezTo>
                  <a:cubicBezTo>
                    <a:pt x="18225" y="20258"/>
                    <a:pt x="16200" y="20910"/>
                    <a:pt x="14175" y="215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5187788" y="609937"/>
              <a:ext cx="595903" cy="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25" fill="norm" stroke="1" extrusionOk="0">
                  <a:moveTo>
                    <a:pt x="1113" y="19326"/>
                  </a:moveTo>
                  <a:cubicBezTo>
                    <a:pt x="577" y="20084"/>
                    <a:pt x="41" y="20842"/>
                    <a:pt x="2" y="21221"/>
                  </a:cubicBezTo>
                  <a:cubicBezTo>
                    <a:pt x="-36" y="21600"/>
                    <a:pt x="424" y="21600"/>
                    <a:pt x="1917" y="19895"/>
                  </a:cubicBezTo>
                  <a:cubicBezTo>
                    <a:pt x="3411" y="18189"/>
                    <a:pt x="5938" y="14779"/>
                    <a:pt x="8773" y="11747"/>
                  </a:cubicBezTo>
                  <a:cubicBezTo>
                    <a:pt x="11607" y="8716"/>
                    <a:pt x="14747" y="6063"/>
                    <a:pt x="16930" y="4168"/>
                  </a:cubicBezTo>
                  <a:cubicBezTo>
                    <a:pt x="19113" y="2274"/>
                    <a:pt x="20338" y="1137"/>
                    <a:pt x="2156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6386939" y="76916"/>
              <a:ext cx="242407" cy="52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73" fill="norm" stroke="1" extrusionOk="0">
                  <a:moveTo>
                    <a:pt x="563" y="6156"/>
                  </a:moveTo>
                  <a:cubicBezTo>
                    <a:pt x="2066" y="9413"/>
                    <a:pt x="3569" y="12670"/>
                    <a:pt x="4508" y="15070"/>
                  </a:cubicBezTo>
                  <a:cubicBezTo>
                    <a:pt x="5447" y="17470"/>
                    <a:pt x="5823" y="19013"/>
                    <a:pt x="6010" y="19999"/>
                  </a:cubicBezTo>
                  <a:cubicBezTo>
                    <a:pt x="6198" y="20984"/>
                    <a:pt x="6198" y="21413"/>
                    <a:pt x="5917" y="21370"/>
                  </a:cubicBezTo>
                  <a:cubicBezTo>
                    <a:pt x="5635" y="21327"/>
                    <a:pt x="5071" y="20813"/>
                    <a:pt x="4414" y="19142"/>
                  </a:cubicBezTo>
                  <a:cubicBezTo>
                    <a:pt x="3757" y="17470"/>
                    <a:pt x="3005" y="14642"/>
                    <a:pt x="2911" y="11727"/>
                  </a:cubicBezTo>
                  <a:cubicBezTo>
                    <a:pt x="2817" y="8813"/>
                    <a:pt x="3381" y="5813"/>
                    <a:pt x="4226" y="3799"/>
                  </a:cubicBezTo>
                  <a:cubicBezTo>
                    <a:pt x="5071" y="1784"/>
                    <a:pt x="6198" y="756"/>
                    <a:pt x="7325" y="284"/>
                  </a:cubicBezTo>
                  <a:cubicBezTo>
                    <a:pt x="8452" y="-187"/>
                    <a:pt x="9579" y="-101"/>
                    <a:pt x="11363" y="756"/>
                  </a:cubicBezTo>
                  <a:cubicBezTo>
                    <a:pt x="13148" y="1613"/>
                    <a:pt x="15590" y="3242"/>
                    <a:pt x="17656" y="5256"/>
                  </a:cubicBezTo>
                  <a:cubicBezTo>
                    <a:pt x="19722" y="7270"/>
                    <a:pt x="21412" y="9670"/>
                    <a:pt x="21506" y="11856"/>
                  </a:cubicBezTo>
                  <a:cubicBezTo>
                    <a:pt x="21600" y="14042"/>
                    <a:pt x="20097" y="16013"/>
                    <a:pt x="17374" y="17384"/>
                  </a:cubicBezTo>
                  <a:cubicBezTo>
                    <a:pt x="14650" y="18756"/>
                    <a:pt x="10706" y="19527"/>
                    <a:pt x="7607" y="19656"/>
                  </a:cubicBezTo>
                  <a:cubicBezTo>
                    <a:pt x="4508" y="19784"/>
                    <a:pt x="2254" y="19270"/>
                    <a:pt x="0" y="187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6964789" y="339004"/>
              <a:ext cx="241301" cy="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4" y="10800"/>
                    <a:pt x="11368" y="0"/>
                    <a:pt x="14968" y="0"/>
                  </a:cubicBezTo>
                  <a:cubicBezTo>
                    <a:pt x="18568" y="0"/>
                    <a:pt x="20084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7021939" y="457537"/>
              <a:ext cx="1968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7421989" y="134916"/>
              <a:ext cx="190501" cy="419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379" fill="norm" stroke="1" extrusionOk="0">
                  <a:moveTo>
                    <a:pt x="20903" y="3825"/>
                  </a:moveTo>
                  <a:cubicBezTo>
                    <a:pt x="20903" y="3177"/>
                    <a:pt x="20903" y="2529"/>
                    <a:pt x="20787" y="1827"/>
                  </a:cubicBezTo>
                  <a:cubicBezTo>
                    <a:pt x="20671" y="1125"/>
                    <a:pt x="20439" y="369"/>
                    <a:pt x="19626" y="99"/>
                  </a:cubicBezTo>
                  <a:cubicBezTo>
                    <a:pt x="18813" y="-171"/>
                    <a:pt x="17419" y="45"/>
                    <a:pt x="15213" y="1557"/>
                  </a:cubicBezTo>
                  <a:cubicBezTo>
                    <a:pt x="13006" y="3069"/>
                    <a:pt x="9987" y="5877"/>
                    <a:pt x="8013" y="8739"/>
                  </a:cubicBezTo>
                  <a:cubicBezTo>
                    <a:pt x="6039" y="11601"/>
                    <a:pt x="5110" y="14517"/>
                    <a:pt x="4994" y="16461"/>
                  </a:cubicBezTo>
                  <a:cubicBezTo>
                    <a:pt x="4877" y="18405"/>
                    <a:pt x="5574" y="19377"/>
                    <a:pt x="7084" y="20133"/>
                  </a:cubicBezTo>
                  <a:cubicBezTo>
                    <a:pt x="8594" y="20889"/>
                    <a:pt x="10916" y="21429"/>
                    <a:pt x="13239" y="21375"/>
                  </a:cubicBezTo>
                  <a:cubicBezTo>
                    <a:pt x="15561" y="21321"/>
                    <a:pt x="17884" y="20673"/>
                    <a:pt x="19394" y="19755"/>
                  </a:cubicBezTo>
                  <a:cubicBezTo>
                    <a:pt x="20903" y="18837"/>
                    <a:pt x="21600" y="17649"/>
                    <a:pt x="19277" y="16245"/>
                  </a:cubicBezTo>
                  <a:cubicBezTo>
                    <a:pt x="16955" y="14841"/>
                    <a:pt x="11613" y="13221"/>
                    <a:pt x="7897" y="12411"/>
                  </a:cubicBezTo>
                  <a:cubicBezTo>
                    <a:pt x="4181" y="11601"/>
                    <a:pt x="2090" y="11601"/>
                    <a:pt x="0" y="116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6651644" y="572846"/>
              <a:ext cx="306797" cy="23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99" fill="norm" stroke="1" extrusionOk="0">
                  <a:moveTo>
                    <a:pt x="140" y="5161"/>
                  </a:moveTo>
                  <a:cubicBezTo>
                    <a:pt x="-8" y="3993"/>
                    <a:pt x="-156" y="2826"/>
                    <a:pt x="362" y="1950"/>
                  </a:cubicBezTo>
                  <a:cubicBezTo>
                    <a:pt x="880" y="1075"/>
                    <a:pt x="2063" y="491"/>
                    <a:pt x="3247" y="199"/>
                  </a:cubicBezTo>
                  <a:cubicBezTo>
                    <a:pt x="4430" y="-93"/>
                    <a:pt x="5614" y="-93"/>
                    <a:pt x="6428" y="393"/>
                  </a:cubicBezTo>
                  <a:cubicBezTo>
                    <a:pt x="7241" y="880"/>
                    <a:pt x="7685" y="1853"/>
                    <a:pt x="7315" y="4383"/>
                  </a:cubicBezTo>
                  <a:cubicBezTo>
                    <a:pt x="6945" y="6912"/>
                    <a:pt x="5762" y="10999"/>
                    <a:pt x="4726" y="13626"/>
                  </a:cubicBezTo>
                  <a:cubicBezTo>
                    <a:pt x="3691" y="16253"/>
                    <a:pt x="2803" y="17421"/>
                    <a:pt x="2137" y="18491"/>
                  </a:cubicBezTo>
                  <a:cubicBezTo>
                    <a:pt x="1471" y="19561"/>
                    <a:pt x="1028" y="20534"/>
                    <a:pt x="1249" y="21021"/>
                  </a:cubicBezTo>
                  <a:cubicBezTo>
                    <a:pt x="1471" y="21507"/>
                    <a:pt x="2359" y="21507"/>
                    <a:pt x="4874" y="21118"/>
                  </a:cubicBezTo>
                  <a:cubicBezTo>
                    <a:pt x="7389" y="20729"/>
                    <a:pt x="11532" y="19950"/>
                    <a:pt x="14565" y="19269"/>
                  </a:cubicBezTo>
                  <a:cubicBezTo>
                    <a:pt x="17597" y="18588"/>
                    <a:pt x="19521" y="18004"/>
                    <a:pt x="21444" y="17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8473973" y="1436594"/>
              <a:ext cx="376768" cy="284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1213" y="2772"/>
                  </a:moveTo>
                  <a:cubicBezTo>
                    <a:pt x="607" y="1660"/>
                    <a:pt x="0" y="548"/>
                    <a:pt x="0" y="151"/>
                  </a:cubicBezTo>
                  <a:cubicBezTo>
                    <a:pt x="0" y="-246"/>
                    <a:pt x="607" y="72"/>
                    <a:pt x="2488" y="1898"/>
                  </a:cubicBezTo>
                  <a:cubicBezTo>
                    <a:pt x="4369" y="3725"/>
                    <a:pt x="7524" y="7060"/>
                    <a:pt x="10921" y="10554"/>
                  </a:cubicBezTo>
                  <a:cubicBezTo>
                    <a:pt x="14319" y="14048"/>
                    <a:pt x="17960" y="17701"/>
                    <a:pt x="21600" y="213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8690931" y="1410154"/>
              <a:ext cx="293160" cy="74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36" fill="norm" stroke="1" extrusionOk="0">
                  <a:moveTo>
                    <a:pt x="21369" y="727"/>
                  </a:moveTo>
                  <a:cubicBezTo>
                    <a:pt x="20752" y="423"/>
                    <a:pt x="20135" y="119"/>
                    <a:pt x="19440" y="27"/>
                  </a:cubicBezTo>
                  <a:cubicBezTo>
                    <a:pt x="18746" y="-64"/>
                    <a:pt x="17975" y="58"/>
                    <a:pt x="16818" y="666"/>
                  </a:cubicBezTo>
                  <a:cubicBezTo>
                    <a:pt x="15660" y="1275"/>
                    <a:pt x="14118" y="2370"/>
                    <a:pt x="12035" y="4043"/>
                  </a:cubicBezTo>
                  <a:cubicBezTo>
                    <a:pt x="9952" y="5716"/>
                    <a:pt x="7329" y="7968"/>
                    <a:pt x="5169" y="10188"/>
                  </a:cubicBezTo>
                  <a:cubicBezTo>
                    <a:pt x="3009" y="12409"/>
                    <a:pt x="1312" y="14600"/>
                    <a:pt x="540" y="16425"/>
                  </a:cubicBezTo>
                  <a:cubicBezTo>
                    <a:pt x="-231" y="18250"/>
                    <a:pt x="-77" y="19711"/>
                    <a:pt x="386" y="20502"/>
                  </a:cubicBezTo>
                  <a:cubicBezTo>
                    <a:pt x="849" y="21293"/>
                    <a:pt x="1620" y="21414"/>
                    <a:pt x="2392" y="21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8896513" y="1834969"/>
              <a:ext cx="474928" cy="26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051" fill="norm" stroke="1" extrusionOk="0">
                  <a:moveTo>
                    <a:pt x="1380" y="6674"/>
                  </a:moveTo>
                  <a:cubicBezTo>
                    <a:pt x="900" y="6674"/>
                    <a:pt x="420" y="6674"/>
                    <a:pt x="180" y="7099"/>
                  </a:cubicBezTo>
                  <a:cubicBezTo>
                    <a:pt x="-60" y="7525"/>
                    <a:pt x="-60" y="8375"/>
                    <a:pt x="180" y="9055"/>
                  </a:cubicBezTo>
                  <a:cubicBezTo>
                    <a:pt x="420" y="9736"/>
                    <a:pt x="900" y="10246"/>
                    <a:pt x="2292" y="9906"/>
                  </a:cubicBezTo>
                  <a:cubicBezTo>
                    <a:pt x="3684" y="9566"/>
                    <a:pt x="5988" y="8375"/>
                    <a:pt x="7524" y="7014"/>
                  </a:cubicBezTo>
                  <a:cubicBezTo>
                    <a:pt x="9060" y="5654"/>
                    <a:pt x="9828" y="4123"/>
                    <a:pt x="10260" y="2932"/>
                  </a:cubicBezTo>
                  <a:cubicBezTo>
                    <a:pt x="10692" y="1742"/>
                    <a:pt x="10788" y="892"/>
                    <a:pt x="10500" y="381"/>
                  </a:cubicBezTo>
                  <a:cubicBezTo>
                    <a:pt x="10212" y="-129"/>
                    <a:pt x="9540" y="-299"/>
                    <a:pt x="8292" y="977"/>
                  </a:cubicBezTo>
                  <a:cubicBezTo>
                    <a:pt x="7044" y="2252"/>
                    <a:pt x="5220" y="4973"/>
                    <a:pt x="3924" y="7865"/>
                  </a:cubicBezTo>
                  <a:cubicBezTo>
                    <a:pt x="2628" y="10756"/>
                    <a:pt x="1860" y="13818"/>
                    <a:pt x="1524" y="15858"/>
                  </a:cubicBezTo>
                  <a:cubicBezTo>
                    <a:pt x="1188" y="17899"/>
                    <a:pt x="1284" y="18920"/>
                    <a:pt x="1956" y="19770"/>
                  </a:cubicBezTo>
                  <a:cubicBezTo>
                    <a:pt x="2628" y="20621"/>
                    <a:pt x="3876" y="21301"/>
                    <a:pt x="6132" y="20961"/>
                  </a:cubicBezTo>
                  <a:cubicBezTo>
                    <a:pt x="8388" y="20621"/>
                    <a:pt x="11652" y="19260"/>
                    <a:pt x="14388" y="17644"/>
                  </a:cubicBezTo>
                  <a:cubicBezTo>
                    <a:pt x="17124" y="16029"/>
                    <a:pt x="19332" y="14158"/>
                    <a:pt x="21540" y="122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9249017" y="1798428"/>
              <a:ext cx="195759" cy="38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244" fill="norm" stroke="1" extrusionOk="0">
                  <a:moveTo>
                    <a:pt x="20438" y="3796"/>
                  </a:moveTo>
                  <a:cubicBezTo>
                    <a:pt x="18638" y="2512"/>
                    <a:pt x="16838" y="1227"/>
                    <a:pt x="13913" y="585"/>
                  </a:cubicBezTo>
                  <a:cubicBezTo>
                    <a:pt x="10988" y="-57"/>
                    <a:pt x="6938" y="-57"/>
                    <a:pt x="4351" y="60"/>
                  </a:cubicBezTo>
                  <a:cubicBezTo>
                    <a:pt x="1763" y="177"/>
                    <a:pt x="638" y="410"/>
                    <a:pt x="188" y="819"/>
                  </a:cubicBezTo>
                  <a:cubicBezTo>
                    <a:pt x="-262" y="1227"/>
                    <a:pt x="-37" y="1811"/>
                    <a:pt x="2326" y="3037"/>
                  </a:cubicBezTo>
                  <a:cubicBezTo>
                    <a:pt x="4688" y="4263"/>
                    <a:pt x="9188" y="6131"/>
                    <a:pt x="13013" y="8525"/>
                  </a:cubicBezTo>
                  <a:cubicBezTo>
                    <a:pt x="16838" y="10918"/>
                    <a:pt x="19988" y="13837"/>
                    <a:pt x="20663" y="16055"/>
                  </a:cubicBezTo>
                  <a:cubicBezTo>
                    <a:pt x="21338" y="18274"/>
                    <a:pt x="19538" y="19792"/>
                    <a:pt x="17851" y="20609"/>
                  </a:cubicBezTo>
                  <a:cubicBezTo>
                    <a:pt x="16163" y="21426"/>
                    <a:pt x="14588" y="21543"/>
                    <a:pt x="13688" y="20434"/>
                  </a:cubicBezTo>
                  <a:cubicBezTo>
                    <a:pt x="12788" y="19325"/>
                    <a:pt x="12563" y="16989"/>
                    <a:pt x="12338" y="146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9645432" y="1486237"/>
              <a:ext cx="68909" cy="5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21309" y="0"/>
                  </a:moveTo>
                  <a:cubicBezTo>
                    <a:pt x="16073" y="1838"/>
                    <a:pt x="10836" y="3677"/>
                    <a:pt x="6909" y="5821"/>
                  </a:cubicBezTo>
                  <a:cubicBezTo>
                    <a:pt x="2982" y="7966"/>
                    <a:pt x="364" y="10417"/>
                    <a:pt x="36" y="13098"/>
                  </a:cubicBezTo>
                  <a:cubicBezTo>
                    <a:pt x="-291" y="15779"/>
                    <a:pt x="1673" y="18689"/>
                    <a:pt x="363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9658896" y="2222837"/>
              <a:ext cx="99895" cy="5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21237" y="0"/>
                  </a:moveTo>
                  <a:cubicBezTo>
                    <a:pt x="15837" y="1662"/>
                    <a:pt x="10437" y="3323"/>
                    <a:pt x="6612" y="4569"/>
                  </a:cubicBezTo>
                  <a:cubicBezTo>
                    <a:pt x="2787" y="5815"/>
                    <a:pt x="537" y="6646"/>
                    <a:pt x="87" y="9138"/>
                  </a:cubicBezTo>
                  <a:cubicBezTo>
                    <a:pt x="-363" y="11631"/>
                    <a:pt x="987" y="15785"/>
                    <a:pt x="2787" y="18277"/>
                  </a:cubicBezTo>
                  <a:cubicBezTo>
                    <a:pt x="4587" y="20769"/>
                    <a:pt x="6837" y="21600"/>
                    <a:pt x="9087" y="21600"/>
                  </a:cubicBezTo>
                  <a:cubicBezTo>
                    <a:pt x="11337" y="21600"/>
                    <a:pt x="13587" y="20769"/>
                    <a:pt x="15612" y="18692"/>
                  </a:cubicBezTo>
                  <a:cubicBezTo>
                    <a:pt x="17637" y="16615"/>
                    <a:pt x="19437" y="13292"/>
                    <a:pt x="18312" y="11631"/>
                  </a:cubicBezTo>
                  <a:cubicBezTo>
                    <a:pt x="17187" y="9969"/>
                    <a:pt x="13137" y="9969"/>
                    <a:pt x="9087" y="99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2613464" y="1180650"/>
              <a:ext cx="181909" cy="46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245" fill="norm" stroke="1" extrusionOk="0">
                  <a:moveTo>
                    <a:pt x="20801" y="3539"/>
                  </a:moveTo>
                  <a:cubicBezTo>
                    <a:pt x="20801" y="3053"/>
                    <a:pt x="20801" y="2566"/>
                    <a:pt x="20924" y="1934"/>
                  </a:cubicBezTo>
                  <a:cubicBezTo>
                    <a:pt x="21047" y="1301"/>
                    <a:pt x="21292" y="523"/>
                    <a:pt x="20801" y="183"/>
                  </a:cubicBezTo>
                  <a:cubicBezTo>
                    <a:pt x="20310" y="-158"/>
                    <a:pt x="19083" y="-61"/>
                    <a:pt x="16874" y="815"/>
                  </a:cubicBezTo>
                  <a:cubicBezTo>
                    <a:pt x="14665" y="1691"/>
                    <a:pt x="11474" y="3345"/>
                    <a:pt x="8528" y="5631"/>
                  </a:cubicBezTo>
                  <a:cubicBezTo>
                    <a:pt x="5583" y="7918"/>
                    <a:pt x="2883" y="10837"/>
                    <a:pt x="1533" y="13074"/>
                  </a:cubicBezTo>
                  <a:cubicBezTo>
                    <a:pt x="183" y="15312"/>
                    <a:pt x="183" y="16869"/>
                    <a:pt x="1165" y="18183"/>
                  </a:cubicBezTo>
                  <a:cubicBezTo>
                    <a:pt x="2147" y="19496"/>
                    <a:pt x="4110" y="20566"/>
                    <a:pt x="6687" y="21004"/>
                  </a:cubicBezTo>
                  <a:cubicBezTo>
                    <a:pt x="9265" y="21442"/>
                    <a:pt x="12456" y="21247"/>
                    <a:pt x="15033" y="20712"/>
                  </a:cubicBezTo>
                  <a:cubicBezTo>
                    <a:pt x="17610" y="20177"/>
                    <a:pt x="19574" y="19301"/>
                    <a:pt x="20187" y="18377"/>
                  </a:cubicBezTo>
                  <a:cubicBezTo>
                    <a:pt x="20801" y="17453"/>
                    <a:pt x="20065" y="16480"/>
                    <a:pt x="17365" y="15847"/>
                  </a:cubicBezTo>
                  <a:cubicBezTo>
                    <a:pt x="14665" y="15215"/>
                    <a:pt x="10001" y="14923"/>
                    <a:pt x="6810" y="14972"/>
                  </a:cubicBezTo>
                  <a:cubicBezTo>
                    <a:pt x="3619" y="15020"/>
                    <a:pt x="1901" y="15410"/>
                    <a:pt x="919" y="15847"/>
                  </a:cubicBezTo>
                  <a:cubicBezTo>
                    <a:pt x="-63" y="16285"/>
                    <a:pt x="-308" y="16772"/>
                    <a:pt x="428" y="17258"/>
                  </a:cubicBezTo>
                  <a:cubicBezTo>
                    <a:pt x="1165" y="17745"/>
                    <a:pt x="2883" y="18231"/>
                    <a:pt x="4601" y="187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2505598" y="1794440"/>
              <a:ext cx="445993" cy="3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0828" fill="norm" stroke="1" extrusionOk="0">
                  <a:moveTo>
                    <a:pt x="1294" y="20828"/>
                  </a:moveTo>
                  <a:cubicBezTo>
                    <a:pt x="581" y="20828"/>
                    <a:pt x="-132" y="20828"/>
                    <a:pt x="21" y="19557"/>
                  </a:cubicBezTo>
                  <a:cubicBezTo>
                    <a:pt x="174" y="18287"/>
                    <a:pt x="1193" y="15746"/>
                    <a:pt x="3332" y="12569"/>
                  </a:cubicBezTo>
                  <a:cubicBezTo>
                    <a:pt x="5472" y="9393"/>
                    <a:pt x="8732" y="5581"/>
                    <a:pt x="11738" y="3040"/>
                  </a:cubicBezTo>
                  <a:cubicBezTo>
                    <a:pt x="14743" y="499"/>
                    <a:pt x="17494" y="-772"/>
                    <a:pt x="19074" y="499"/>
                  </a:cubicBezTo>
                  <a:cubicBezTo>
                    <a:pt x="20653" y="1769"/>
                    <a:pt x="21060" y="5581"/>
                    <a:pt x="21468" y="93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2595725" y="1940583"/>
              <a:ext cx="194528" cy="278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387" fill="norm" stroke="1" extrusionOk="0">
                  <a:moveTo>
                    <a:pt x="6167" y="4604"/>
                  </a:moveTo>
                  <a:cubicBezTo>
                    <a:pt x="5030" y="4441"/>
                    <a:pt x="3894" y="4279"/>
                    <a:pt x="3098" y="3711"/>
                  </a:cubicBezTo>
                  <a:cubicBezTo>
                    <a:pt x="2302" y="3142"/>
                    <a:pt x="1847" y="2168"/>
                    <a:pt x="2416" y="1437"/>
                  </a:cubicBezTo>
                  <a:cubicBezTo>
                    <a:pt x="2984" y="706"/>
                    <a:pt x="4576" y="219"/>
                    <a:pt x="6508" y="56"/>
                  </a:cubicBezTo>
                  <a:cubicBezTo>
                    <a:pt x="8441" y="-106"/>
                    <a:pt x="10715" y="56"/>
                    <a:pt x="12193" y="868"/>
                  </a:cubicBezTo>
                  <a:cubicBezTo>
                    <a:pt x="13670" y="1680"/>
                    <a:pt x="14353" y="3142"/>
                    <a:pt x="14125" y="4604"/>
                  </a:cubicBezTo>
                  <a:cubicBezTo>
                    <a:pt x="13898" y="6065"/>
                    <a:pt x="12761" y="7527"/>
                    <a:pt x="11738" y="8745"/>
                  </a:cubicBezTo>
                  <a:cubicBezTo>
                    <a:pt x="10715" y="9963"/>
                    <a:pt x="9805" y="10938"/>
                    <a:pt x="9919" y="11506"/>
                  </a:cubicBezTo>
                  <a:cubicBezTo>
                    <a:pt x="10033" y="12074"/>
                    <a:pt x="11169" y="12237"/>
                    <a:pt x="13102" y="12562"/>
                  </a:cubicBezTo>
                  <a:cubicBezTo>
                    <a:pt x="15035" y="12886"/>
                    <a:pt x="17763" y="13374"/>
                    <a:pt x="19355" y="14023"/>
                  </a:cubicBezTo>
                  <a:cubicBezTo>
                    <a:pt x="20946" y="14673"/>
                    <a:pt x="21401" y="15485"/>
                    <a:pt x="20264" y="16703"/>
                  </a:cubicBezTo>
                  <a:cubicBezTo>
                    <a:pt x="19127" y="17921"/>
                    <a:pt x="16399" y="19545"/>
                    <a:pt x="13102" y="20438"/>
                  </a:cubicBezTo>
                  <a:cubicBezTo>
                    <a:pt x="9805" y="21332"/>
                    <a:pt x="5940" y="21494"/>
                    <a:pt x="3439" y="21332"/>
                  </a:cubicBezTo>
                  <a:cubicBezTo>
                    <a:pt x="938" y="21169"/>
                    <a:pt x="-199" y="20682"/>
                    <a:pt x="28" y="20357"/>
                  </a:cubicBezTo>
                  <a:cubicBezTo>
                    <a:pt x="256" y="20032"/>
                    <a:pt x="1847" y="19870"/>
                    <a:pt x="4007" y="19464"/>
                  </a:cubicBezTo>
                  <a:cubicBezTo>
                    <a:pt x="6167" y="19058"/>
                    <a:pt x="8896" y="18408"/>
                    <a:pt x="11624" y="177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2805540" y="1988373"/>
              <a:ext cx="203201" cy="251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21600" y="1579"/>
                  </a:moveTo>
                  <a:cubicBezTo>
                    <a:pt x="20925" y="679"/>
                    <a:pt x="20250" y="-221"/>
                    <a:pt x="17888" y="49"/>
                  </a:cubicBezTo>
                  <a:cubicBezTo>
                    <a:pt x="15525" y="319"/>
                    <a:pt x="11475" y="1759"/>
                    <a:pt x="9000" y="4639"/>
                  </a:cubicBezTo>
                  <a:cubicBezTo>
                    <a:pt x="6525" y="7519"/>
                    <a:pt x="5625" y="11839"/>
                    <a:pt x="6188" y="14809"/>
                  </a:cubicBezTo>
                  <a:cubicBezTo>
                    <a:pt x="6750" y="17779"/>
                    <a:pt x="8775" y="19399"/>
                    <a:pt x="10350" y="20299"/>
                  </a:cubicBezTo>
                  <a:cubicBezTo>
                    <a:pt x="11925" y="21199"/>
                    <a:pt x="13050" y="21379"/>
                    <a:pt x="14287" y="21379"/>
                  </a:cubicBezTo>
                  <a:cubicBezTo>
                    <a:pt x="15525" y="21379"/>
                    <a:pt x="16875" y="21199"/>
                    <a:pt x="17662" y="20659"/>
                  </a:cubicBezTo>
                  <a:cubicBezTo>
                    <a:pt x="18450" y="20119"/>
                    <a:pt x="18675" y="19219"/>
                    <a:pt x="18337" y="18409"/>
                  </a:cubicBezTo>
                  <a:cubicBezTo>
                    <a:pt x="18000" y="17599"/>
                    <a:pt x="17100" y="16879"/>
                    <a:pt x="13950" y="16789"/>
                  </a:cubicBezTo>
                  <a:cubicBezTo>
                    <a:pt x="10800" y="16699"/>
                    <a:pt x="5400" y="17239"/>
                    <a:pt x="0" y="177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3199240" y="1762960"/>
              <a:ext cx="1397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982" y="12302"/>
                    <a:pt x="1964" y="4448"/>
                    <a:pt x="5564" y="1502"/>
                  </a:cubicBezTo>
                  <a:cubicBezTo>
                    <a:pt x="9164" y="-1443"/>
                    <a:pt x="15382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3230990" y="1848187"/>
              <a:ext cx="1905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3681839" y="1562437"/>
              <a:ext cx="3175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891"/>
                    <a:pt x="8640" y="11782"/>
                    <a:pt x="12240" y="15382"/>
                  </a:cubicBezTo>
                  <a:cubicBezTo>
                    <a:pt x="15840" y="18982"/>
                    <a:pt x="18720" y="2029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3587586" y="1914581"/>
              <a:ext cx="253004" cy="2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034" fill="norm" stroke="1" extrusionOk="0">
                  <a:moveTo>
                    <a:pt x="2075" y="21034"/>
                  </a:moveTo>
                  <a:cubicBezTo>
                    <a:pt x="995" y="16405"/>
                    <a:pt x="-85" y="11777"/>
                    <a:pt x="5" y="7920"/>
                  </a:cubicBezTo>
                  <a:cubicBezTo>
                    <a:pt x="95" y="4063"/>
                    <a:pt x="1355" y="977"/>
                    <a:pt x="5135" y="205"/>
                  </a:cubicBezTo>
                  <a:cubicBezTo>
                    <a:pt x="8915" y="-566"/>
                    <a:pt x="15215" y="977"/>
                    <a:pt x="21515" y="25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3643739" y="2018050"/>
              <a:ext cx="177801" cy="282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21600" y="1560"/>
                  </a:moveTo>
                  <a:cubicBezTo>
                    <a:pt x="20571" y="1080"/>
                    <a:pt x="19543" y="600"/>
                    <a:pt x="18386" y="280"/>
                  </a:cubicBezTo>
                  <a:cubicBezTo>
                    <a:pt x="17229" y="-40"/>
                    <a:pt x="15943" y="-200"/>
                    <a:pt x="14400" y="440"/>
                  </a:cubicBezTo>
                  <a:cubicBezTo>
                    <a:pt x="12857" y="1080"/>
                    <a:pt x="11057" y="2520"/>
                    <a:pt x="9000" y="5560"/>
                  </a:cubicBezTo>
                  <a:cubicBezTo>
                    <a:pt x="6943" y="8600"/>
                    <a:pt x="4629" y="13240"/>
                    <a:pt x="3471" y="15960"/>
                  </a:cubicBezTo>
                  <a:cubicBezTo>
                    <a:pt x="2314" y="18680"/>
                    <a:pt x="2314" y="19480"/>
                    <a:pt x="2829" y="20120"/>
                  </a:cubicBezTo>
                  <a:cubicBezTo>
                    <a:pt x="3343" y="20760"/>
                    <a:pt x="4371" y="21240"/>
                    <a:pt x="6429" y="21320"/>
                  </a:cubicBezTo>
                  <a:cubicBezTo>
                    <a:pt x="8486" y="21400"/>
                    <a:pt x="11571" y="21080"/>
                    <a:pt x="13886" y="20440"/>
                  </a:cubicBezTo>
                  <a:cubicBezTo>
                    <a:pt x="16200" y="19800"/>
                    <a:pt x="17743" y="18840"/>
                    <a:pt x="17871" y="18280"/>
                  </a:cubicBezTo>
                  <a:cubicBezTo>
                    <a:pt x="18000" y="17720"/>
                    <a:pt x="16714" y="17560"/>
                    <a:pt x="13500" y="17720"/>
                  </a:cubicBezTo>
                  <a:cubicBezTo>
                    <a:pt x="10286" y="17880"/>
                    <a:pt x="5143" y="18360"/>
                    <a:pt x="0" y="188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6901289" y="1281909"/>
              <a:ext cx="31751" cy="413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0" y="4027"/>
                  </a:moveTo>
                  <a:cubicBezTo>
                    <a:pt x="0" y="3145"/>
                    <a:pt x="0" y="2263"/>
                    <a:pt x="1440" y="1492"/>
                  </a:cubicBezTo>
                  <a:cubicBezTo>
                    <a:pt x="2880" y="720"/>
                    <a:pt x="5760" y="59"/>
                    <a:pt x="7920" y="4"/>
                  </a:cubicBezTo>
                  <a:cubicBezTo>
                    <a:pt x="10080" y="-51"/>
                    <a:pt x="11520" y="500"/>
                    <a:pt x="12240" y="2704"/>
                  </a:cubicBezTo>
                  <a:cubicBezTo>
                    <a:pt x="12960" y="4908"/>
                    <a:pt x="12960" y="8765"/>
                    <a:pt x="14400" y="12182"/>
                  </a:cubicBezTo>
                  <a:cubicBezTo>
                    <a:pt x="15840" y="15598"/>
                    <a:pt x="18720" y="18573"/>
                    <a:pt x="21600" y="215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6780639" y="1773689"/>
              <a:ext cx="330201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9353"/>
                  </a:moveTo>
                  <a:cubicBezTo>
                    <a:pt x="3738" y="3953"/>
                    <a:pt x="7477" y="-1447"/>
                    <a:pt x="11077" y="353"/>
                  </a:cubicBezTo>
                  <a:cubicBezTo>
                    <a:pt x="14677" y="2153"/>
                    <a:pt x="18138" y="11153"/>
                    <a:pt x="21600" y="201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6806039" y="1983889"/>
              <a:ext cx="273051" cy="40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21600" y="1555"/>
                  </a:moveTo>
                  <a:cubicBezTo>
                    <a:pt x="20930" y="995"/>
                    <a:pt x="20260" y="436"/>
                    <a:pt x="19423" y="156"/>
                  </a:cubicBezTo>
                  <a:cubicBezTo>
                    <a:pt x="18586" y="-124"/>
                    <a:pt x="17581" y="-124"/>
                    <a:pt x="15572" y="995"/>
                  </a:cubicBezTo>
                  <a:cubicBezTo>
                    <a:pt x="13563" y="2114"/>
                    <a:pt x="10549" y="4353"/>
                    <a:pt x="8288" y="7039"/>
                  </a:cubicBezTo>
                  <a:cubicBezTo>
                    <a:pt x="6028" y="9725"/>
                    <a:pt x="4521" y="12858"/>
                    <a:pt x="4270" y="15265"/>
                  </a:cubicBezTo>
                  <a:cubicBezTo>
                    <a:pt x="4019" y="17671"/>
                    <a:pt x="5023" y="19350"/>
                    <a:pt x="7116" y="20301"/>
                  </a:cubicBezTo>
                  <a:cubicBezTo>
                    <a:pt x="9209" y="21252"/>
                    <a:pt x="12391" y="21476"/>
                    <a:pt x="14567" y="21252"/>
                  </a:cubicBezTo>
                  <a:cubicBezTo>
                    <a:pt x="16744" y="21028"/>
                    <a:pt x="17916" y="20357"/>
                    <a:pt x="18586" y="19685"/>
                  </a:cubicBezTo>
                  <a:cubicBezTo>
                    <a:pt x="19256" y="19014"/>
                    <a:pt x="19423" y="18342"/>
                    <a:pt x="18251" y="17671"/>
                  </a:cubicBezTo>
                  <a:cubicBezTo>
                    <a:pt x="17079" y="16999"/>
                    <a:pt x="14567" y="16328"/>
                    <a:pt x="11302" y="15824"/>
                  </a:cubicBezTo>
                  <a:cubicBezTo>
                    <a:pt x="8037" y="15321"/>
                    <a:pt x="4019" y="14985"/>
                    <a:pt x="0" y="146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5066662" y="1647540"/>
              <a:ext cx="342379" cy="327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33" fill="norm" stroke="1" extrusionOk="0">
                  <a:moveTo>
                    <a:pt x="2353" y="2325"/>
                  </a:moveTo>
                  <a:cubicBezTo>
                    <a:pt x="1293" y="1495"/>
                    <a:pt x="233" y="664"/>
                    <a:pt x="34" y="248"/>
                  </a:cubicBezTo>
                  <a:cubicBezTo>
                    <a:pt x="-165" y="-167"/>
                    <a:pt x="498" y="-167"/>
                    <a:pt x="2618" y="1079"/>
                  </a:cubicBezTo>
                  <a:cubicBezTo>
                    <a:pt x="4738" y="2325"/>
                    <a:pt x="8316" y="4818"/>
                    <a:pt x="11695" y="8418"/>
                  </a:cubicBezTo>
                  <a:cubicBezTo>
                    <a:pt x="15074" y="12018"/>
                    <a:pt x="18255" y="16725"/>
                    <a:pt x="21435" y="214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5053439" y="1651337"/>
              <a:ext cx="38100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313"/>
                    <a:pt x="19200" y="626"/>
                    <a:pt x="17220" y="2243"/>
                  </a:cubicBezTo>
                  <a:cubicBezTo>
                    <a:pt x="15240" y="3861"/>
                    <a:pt x="12480" y="6783"/>
                    <a:pt x="9660" y="9913"/>
                  </a:cubicBezTo>
                  <a:cubicBezTo>
                    <a:pt x="6840" y="13043"/>
                    <a:pt x="3960" y="16383"/>
                    <a:pt x="2340" y="18365"/>
                  </a:cubicBezTo>
                  <a:cubicBezTo>
                    <a:pt x="720" y="20348"/>
                    <a:pt x="360" y="2097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4207758" y="3168987"/>
              <a:ext cx="21068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2059" y="0"/>
                  </a:moveTo>
                  <a:cubicBezTo>
                    <a:pt x="979" y="1200"/>
                    <a:pt x="-101" y="2400"/>
                    <a:pt x="7" y="4200"/>
                  </a:cubicBezTo>
                  <a:cubicBezTo>
                    <a:pt x="115" y="6000"/>
                    <a:pt x="1411" y="8400"/>
                    <a:pt x="4651" y="9600"/>
                  </a:cubicBezTo>
                  <a:cubicBezTo>
                    <a:pt x="7891" y="10800"/>
                    <a:pt x="13075" y="10800"/>
                    <a:pt x="16207" y="12600"/>
                  </a:cubicBezTo>
                  <a:cubicBezTo>
                    <a:pt x="19339" y="14400"/>
                    <a:pt x="20419" y="18000"/>
                    <a:pt x="2149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4253339" y="3308687"/>
              <a:ext cx="254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6800"/>
                    <a:pt x="9000" y="12000"/>
                    <a:pt x="12600" y="8400"/>
                  </a:cubicBezTo>
                  <a:cubicBezTo>
                    <a:pt x="16200" y="4800"/>
                    <a:pt x="18900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5015873" y="2923787"/>
              <a:ext cx="81022" cy="30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426" fill="norm" stroke="1" extrusionOk="0">
                  <a:moveTo>
                    <a:pt x="1484" y="4776"/>
                  </a:moveTo>
                  <a:cubicBezTo>
                    <a:pt x="944" y="3876"/>
                    <a:pt x="404" y="2976"/>
                    <a:pt x="134" y="2076"/>
                  </a:cubicBezTo>
                  <a:cubicBezTo>
                    <a:pt x="-136" y="1176"/>
                    <a:pt x="-136" y="276"/>
                    <a:pt x="1484" y="51"/>
                  </a:cubicBezTo>
                  <a:cubicBezTo>
                    <a:pt x="3104" y="-174"/>
                    <a:pt x="6344" y="276"/>
                    <a:pt x="10124" y="2676"/>
                  </a:cubicBezTo>
                  <a:cubicBezTo>
                    <a:pt x="13904" y="5076"/>
                    <a:pt x="18224" y="9426"/>
                    <a:pt x="19844" y="12876"/>
                  </a:cubicBezTo>
                  <a:cubicBezTo>
                    <a:pt x="21464" y="16326"/>
                    <a:pt x="20384" y="18876"/>
                    <a:pt x="19304" y="214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4961279" y="3282776"/>
              <a:ext cx="377912" cy="10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85" fill="norm" stroke="1" extrusionOk="0">
                  <a:moveTo>
                    <a:pt x="1272" y="21285"/>
                  </a:moveTo>
                  <a:cubicBezTo>
                    <a:pt x="669" y="21285"/>
                    <a:pt x="66" y="21285"/>
                    <a:pt x="5" y="20454"/>
                  </a:cubicBezTo>
                  <a:cubicBezTo>
                    <a:pt x="-55" y="19623"/>
                    <a:pt x="428" y="17962"/>
                    <a:pt x="2419" y="14639"/>
                  </a:cubicBezTo>
                  <a:cubicBezTo>
                    <a:pt x="4410" y="11316"/>
                    <a:pt x="7909" y="6331"/>
                    <a:pt x="11167" y="3423"/>
                  </a:cubicBezTo>
                  <a:cubicBezTo>
                    <a:pt x="14425" y="516"/>
                    <a:pt x="17442" y="-315"/>
                    <a:pt x="19132" y="100"/>
                  </a:cubicBezTo>
                  <a:cubicBezTo>
                    <a:pt x="20821" y="516"/>
                    <a:pt x="21183" y="2177"/>
                    <a:pt x="21545" y="38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4948577" y="3538081"/>
              <a:ext cx="219164" cy="321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88" fill="norm" stroke="1" extrusionOk="0">
                  <a:moveTo>
                    <a:pt x="2190" y="3313"/>
                  </a:moveTo>
                  <a:cubicBezTo>
                    <a:pt x="1151" y="3173"/>
                    <a:pt x="113" y="3033"/>
                    <a:pt x="9" y="2682"/>
                  </a:cubicBezTo>
                  <a:cubicBezTo>
                    <a:pt x="-95" y="2331"/>
                    <a:pt x="736" y="1770"/>
                    <a:pt x="3020" y="1279"/>
                  </a:cubicBezTo>
                  <a:cubicBezTo>
                    <a:pt x="5305" y="789"/>
                    <a:pt x="9043" y="368"/>
                    <a:pt x="11536" y="157"/>
                  </a:cubicBezTo>
                  <a:cubicBezTo>
                    <a:pt x="14028" y="-53"/>
                    <a:pt x="15274" y="-53"/>
                    <a:pt x="16313" y="157"/>
                  </a:cubicBezTo>
                  <a:cubicBezTo>
                    <a:pt x="17351" y="368"/>
                    <a:pt x="18182" y="789"/>
                    <a:pt x="17870" y="1630"/>
                  </a:cubicBezTo>
                  <a:cubicBezTo>
                    <a:pt x="17559" y="2472"/>
                    <a:pt x="16105" y="3734"/>
                    <a:pt x="14651" y="4716"/>
                  </a:cubicBezTo>
                  <a:cubicBezTo>
                    <a:pt x="13197" y="5698"/>
                    <a:pt x="11743" y="6399"/>
                    <a:pt x="10705" y="7030"/>
                  </a:cubicBezTo>
                  <a:cubicBezTo>
                    <a:pt x="9667" y="7661"/>
                    <a:pt x="9043" y="8222"/>
                    <a:pt x="9147" y="8713"/>
                  </a:cubicBezTo>
                  <a:cubicBezTo>
                    <a:pt x="9251" y="9204"/>
                    <a:pt x="10082" y="9625"/>
                    <a:pt x="12055" y="10116"/>
                  </a:cubicBezTo>
                  <a:cubicBezTo>
                    <a:pt x="14028" y="10607"/>
                    <a:pt x="17143" y="11168"/>
                    <a:pt x="19013" y="11729"/>
                  </a:cubicBezTo>
                  <a:cubicBezTo>
                    <a:pt x="20882" y="12290"/>
                    <a:pt x="21505" y="12851"/>
                    <a:pt x="21505" y="13833"/>
                  </a:cubicBezTo>
                  <a:cubicBezTo>
                    <a:pt x="21505" y="14815"/>
                    <a:pt x="20882" y="16217"/>
                    <a:pt x="18701" y="17620"/>
                  </a:cubicBezTo>
                  <a:cubicBezTo>
                    <a:pt x="16520" y="19022"/>
                    <a:pt x="12782" y="20425"/>
                    <a:pt x="10290" y="20986"/>
                  </a:cubicBezTo>
                  <a:cubicBezTo>
                    <a:pt x="7797" y="21547"/>
                    <a:pt x="6551" y="21266"/>
                    <a:pt x="6343" y="20635"/>
                  </a:cubicBezTo>
                  <a:cubicBezTo>
                    <a:pt x="6136" y="20004"/>
                    <a:pt x="6967" y="19022"/>
                    <a:pt x="7797" y="180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5129639" y="3548649"/>
              <a:ext cx="298451" cy="40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21600" y="69"/>
                  </a:moveTo>
                  <a:cubicBezTo>
                    <a:pt x="19762" y="-41"/>
                    <a:pt x="17923" y="-151"/>
                    <a:pt x="15472" y="841"/>
                  </a:cubicBezTo>
                  <a:cubicBezTo>
                    <a:pt x="13021" y="1833"/>
                    <a:pt x="9957" y="3927"/>
                    <a:pt x="7736" y="6682"/>
                  </a:cubicBezTo>
                  <a:cubicBezTo>
                    <a:pt x="5515" y="9437"/>
                    <a:pt x="4136" y="12853"/>
                    <a:pt x="3753" y="15278"/>
                  </a:cubicBezTo>
                  <a:cubicBezTo>
                    <a:pt x="3370" y="17702"/>
                    <a:pt x="3983" y="19135"/>
                    <a:pt x="5055" y="20071"/>
                  </a:cubicBezTo>
                  <a:cubicBezTo>
                    <a:pt x="6128" y="21008"/>
                    <a:pt x="7660" y="21449"/>
                    <a:pt x="9728" y="21118"/>
                  </a:cubicBezTo>
                  <a:cubicBezTo>
                    <a:pt x="11796" y="20788"/>
                    <a:pt x="14400" y="19686"/>
                    <a:pt x="15779" y="18859"/>
                  </a:cubicBezTo>
                  <a:cubicBezTo>
                    <a:pt x="17157" y="18033"/>
                    <a:pt x="17311" y="17482"/>
                    <a:pt x="17081" y="17041"/>
                  </a:cubicBezTo>
                  <a:cubicBezTo>
                    <a:pt x="16851" y="16600"/>
                    <a:pt x="16238" y="16269"/>
                    <a:pt x="13328" y="15773"/>
                  </a:cubicBezTo>
                  <a:cubicBezTo>
                    <a:pt x="10417" y="15278"/>
                    <a:pt x="5209" y="14616"/>
                    <a:pt x="0" y="139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8806653" y="3035367"/>
              <a:ext cx="9451" cy="44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21511" fill="norm" stroke="1" extrusionOk="0">
                  <a:moveTo>
                    <a:pt x="12219" y="3392"/>
                  </a:moveTo>
                  <a:cubicBezTo>
                    <a:pt x="7899" y="2573"/>
                    <a:pt x="3579" y="1754"/>
                    <a:pt x="1419" y="1088"/>
                  </a:cubicBezTo>
                  <a:cubicBezTo>
                    <a:pt x="-741" y="423"/>
                    <a:pt x="-741" y="-89"/>
                    <a:pt x="3579" y="13"/>
                  </a:cubicBezTo>
                  <a:cubicBezTo>
                    <a:pt x="7899" y="116"/>
                    <a:pt x="16539" y="832"/>
                    <a:pt x="18699" y="3084"/>
                  </a:cubicBezTo>
                  <a:cubicBezTo>
                    <a:pt x="20859" y="5337"/>
                    <a:pt x="16539" y="9124"/>
                    <a:pt x="14379" y="12451"/>
                  </a:cubicBezTo>
                  <a:cubicBezTo>
                    <a:pt x="12219" y="15778"/>
                    <a:pt x="12219" y="18645"/>
                    <a:pt x="12219" y="215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8603089" y="3617657"/>
              <a:ext cx="361951" cy="52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4" fill="norm" stroke="1" extrusionOk="0">
                  <a:moveTo>
                    <a:pt x="0" y="17624"/>
                  </a:moveTo>
                  <a:cubicBezTo>
                    <a:pt x="1137" y="12824"/>
                    <a:pt x="2274" y="8024"/>
                    <a:pt x="4800" y="4424"/>
                  </a:cubicBezTo>
                  <a:cubicBezTo>
                    <a:pt x="7326" y="824"/>
                    <a:pt x="11242" y="-1576"/>
                    <a:pt x="14274" y="1224"/>
                  </a:cubicBezTo>
                  <a:cubicBezTo>
                    <a:pt x="17305" y="4024"/>
                    <a:pt x="19453" y="12024"/>
                    <a:pt x="21600" y="20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8717389" y="3823037"/>
              <a:ext cx="135092" cy="363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56" fill="norm" stroke="1" extrusionOk="0">
                  <a:moveTo>
                    <a:pt x="0" y="0"/>
                  </a:moveTo>
                  <a:cubicBezTo>
                    <a:pt x="3655" y="250"/>
                    <a:pt x="7311" y="499"/>
                    <a:pt x="10135" y="1311"/>
                  </a:cubicBezTo>
                  <a:cubicBezTo>
                    <a:pt x="12960" y="2123"/>
                    <a:pt x="14954" y="3496"/>
                    <a:pt x="15618" y="4869"/>
                  </a:cubicBezTo>
                  <a:cubicBezTo>
                    <a:pt x="16283" y="6243"/>
                    <a:pt x="15618" y="7616"/>
                    <a:pt x="15951" y="8553"/>
                  </a:cubicBezTo>
                  <a:cubicBezTo>
                    <a:pt x="16283" y="9489"/>
                    <a:pt x="17612" y="9988"/>
                    <a:pt x="18942" y="11175"/>
                  </a:cubicBezTo>
                  <a:cubicBezTo>
                    <a:pt x="20271" y="12361"/>
                    <a:pt x="21600" y="14234"/>
                    <a:pt x="21102" y="15794"/>
                  </a:cubicBezTo>
                  <a:cubicBezTo>
                    <a:pt x="20603" y="17355"/>
                    <a:pt x="18277" y="18603"/>
                    <a:pt x="15951" y="19477"/>
                  </a:cubicBezTo>
                  <a:cubicBezTo>
                    <a:pt x="13625" y="20351"/>
                    <a:pt x="11298" y="20851"/>
                    <a:pt x="9138" y="21163"/>
                  </a:cubicBezTo>
                  <a:cubicBezTo>
                    <a:pt x="6978" y="21475"/>
                    <a:pt x="4985" y="21600"/>
                    <a:pt x="3988" y="21225"/>
                  </a:cubicBezTo>
                  <a:cubicBezTo>
                    <a:pt x="2991" y="20851"/>
                    <a:pt x="2991" y="19977"/>
                    <a:pt x="2991" y="191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8958689" y="3862351"/>
              <a:ext cx="275497" cy="369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09" fill="norm" stroke="1" extrusionOk="0">
                  <a:moveTo>
                    <a:pt x="20281" y="2859"/>
                  </a:moveTo>
                  <a:cubicBezTo>
                    <a:pt x="20940" y="2005"/>
                    <a:pt x="21600" y="1150"/>
                    <a:pt x="21435" y="601"/>
                  </a:cubicBezTo>
                  <a:cubicBezTo>
                    <a:pt x="21270" y="52"/>
                    <a:pt x="20281" y="-192"/>
                    <a:pt x="18715" y="174"/>
                  </a:cubicBezTo>
                  <a:cubicBezTo>
                    <a:pt x="17148" y="540"/>
                    <a:pt x="15005" y="1516"/>
                    <a:pt x="12696" y="3347"/>
                  </a:cubicBezTo>
                  <a:cubicBezTo>
                    <a:pt x="10388" y="5177"/>
                    <a:pt x="7915" y="7862"/>
                    <a:pt x="5936" y="10364"/>
                  </a:cubicBezTo>
                  <a:cubicBezTo>
                    <a:pt x="3957" y="12866"/>
                    <a:pt x="2473" y="15184"/>
                    <a:pt x="1731" y="16771"/>
                  </a:cubicBezTo>
                  <a:cubicBezTo>
                    <a:pt x="989" y="18357"/>
                    <a:pt x="989" y="19211"/>
                    <a:pt x="1731" y="19883"/>
                  </a:cubicBezTo>
                  <a:cubicBezTo>
                    <a:pt x="2473" y="20554"/>
                    <a:pt x="3957" y="21042"/>
                    <a:pt x="5853" y="21225"/>
                  </a:cubicBezTo>
                  <a:cubicBezTo>
                    <a:pt x="7750" y="21408"/>
                    <a:pt x="10058" y="21286"/>
                    <a:pt x="11542" y="20920"/>
                  </a:cubicBezTo>
                  <a:cubicBezTo>
                    <a:pt x="13026" y="20554"/>
                    <a:pt x="13685" y="19944"/>
                    <a:pt x="13685" y="19455"/>
                  </a:cubicBezTo>
                  <a:cubicBezTo>
                    <a:pt x="13685" y="18967"/>
                    <a:pt x="13026" y="18601"/>
                    <a:pt x="10635" y="17991"/>
                  </a:cubicBezTo>
                  <a:cubicBezTo>
                    <a:pt x="8244" y="17381"/>
                    <a:pt x="4122" y="16527"/>
                    <a:pt x="0" y="156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6799417" y="3366749"/>
              <a:ext cx="317774" cy="30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980" fill="norm" stroke="1" extrusionOk="0">
                  <a:moveTo>
                    <a:pt x="1305" y="20980"/>
                  </a:moveTo>
                  <a:cubicBezTo>
                    <a:pt x="590" y="18100"/>
                    <a:pt x="-125" y="15220"/>
                    <a:pt x="18" y="11620"/>
                  </a:cubicBezTo>
                  <a:cubicBezTo>
                    <a:pt x="161" y="8020"/>
                    <a:pt x="1162" y="3700"/>
                    <a:pt x="3880" y="1540"/>
                  </a:cubicBezTo>
                  <a:cubicBezTo>
                    <a:pt x="6598" y="-620"/>
                    <a:pt x="11033" y="-620"/>
                    <a:pt x="14251" y="2260"/>
                  </a:cubicBezTo>
                  <a:cubicBezTo>
                    <a:pt x="17470" y="5140"/>
                    <a:pt x="19472" y="10900"/>
                    <a:pt x="21475" y="166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6829771" y="3505537"/>
              <a:ext cx="376319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4801" y="0"/>
                  </a:moveTo>
                  <a:cubicBezTo>
                    <a:pt x="3836" y="2057"/>
                    <a:pt x="2871" y="4114"/>
                    <a:pt x="1966" y="5657"/>
                  </a:cubicBezTo>
                  <a:cubicBezTo>
                    <a:pt x="1061" y="7200"/>
                    <a:pt x="216" y="8229"/>
                    <a:pt x="35" y="10286"/>
                  </a:cubicBezTo>
                  <a:cubicBezTo>
                    <a:pt x="-146" y="12343"/>
                    <a:pt x="337" y="15429"/>
                    <a:pt x="2509" y="16971"/>
                  </a:cubicBezTo>
                  <a:cubicBezTo>
                    <a:pt x="4681" y="18514"/>
                    <a:pt x="8542" y="18514"/>
                    <a:pt x="11981" y="19029"/>
                  </a:cubicBezTo>
                  <a:cubicBezTo>
                    <a:pt x="15420" y="19543"/>
                    <a:pt x="18437" y="20571"/>
                    <a:pt x="2145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Drawing"/>
          <p:cNvGrpSpPr/>
          <p:nvPr/>
        </p:nvGrpSpPr>
        <p:grpSpPr>
          <a:xfrm>
            <a:off x="1466849" y="1329630"/>
            <a:ext cx="11506201" cy="7327853"/>
            <a:chOff x="0" y="0"/>
            <a:chExt cx="11506199" cy="7327851"/>
          </a:xfrm>
        </p:grpSpPr>
        <p:sp>
          <p:nvSpPr>
            <p:cNvPr id="305" name="Line"/>
            <p:cNvSpPr/>
            <p:nvPr/>
          </p:nvSpPr>
          <p:spPr>
            <a:xfrm>
              <a:off x="533664" y="30267"/>
              <a:ext cx="228337" cy="53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12" fill="norm" stroke="1" extrusionOk="0">
                  <a:moveTo>
                    <a:pt x="2975" y="1246"/>
                  </a:moveTo>
                  <a:cubicBezTo>
                    <a:pt x="2775" y="646"/>
                    <a:pt x="2575" y="46"/>
                    <a:pt x="2375" y="3"/>
                  </a:cubicBezTo>
                  <a:cubicBezTo>
                    <a:pt x="2175" y="-40"/>
                    <a:pt x="1975" y="474"/>
                    <a:pt x="1675" y="2060"/>
                  </a:cubicBezTo>
                  <a:cubicBezTo>
                    <a:pt x="1375" y="3646"/>
                    <a:pt x="975" y="6303"/>
                    <a:pt x="675" y="9260"/>
                  </a:cubicBezTo>
                  <a:cubicBezTo>
                    <a:pt x="375" y="12217"/>
                    <a:pt x="175" y="15474"/>
                    <a:pt x="75" y="17360"/>
                  </a:cubicBezTo>
                  <a:cubicBezTo>
                    <a:pt x="-25" y="19246"/>
                    <a:pt x="-25" y="19760"/>
                    <a:pt x="75" y="20231"/>
                  </a:cubicBezTo>
                  <a:cubicBezTo>
                    <a:pt x="175" y="20703"/>
                    <a:pt x="375" y="21131"/>
                    <a:pt x="1075" y="21346"/>
                  </a:cubicBezTo>
                  <a:cubicBezTo>
                    <a:pt x="1775" y="21560"/>
                    <a:pt x="2975" y="21560"/>
                    <a:pt x="6475" y="21389"/>
                  </a:cubicBezTo>
                  <a:cubicBezTo>
                    <a:pt x="9975" y="21217"/>
                    <a:pt x="15775" y="20874"/>
                    <a:pt x="21575" y="205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793741" y="263428"/>
              <a:ext cx="190510" cy="30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038" fill="norm" stroke="1" extrusionOk="0">
                  <a:moveTo>
                    <a:pt x="10683" y="11001"/>
                  </a:moveTo>
                  <a:cubicBezTo>
                    <a:pt x="10445" y="8666"/>
                    <a:pt x="10208" y="6331"/>
                    <a:pt x="9733" y="4506"/>
                  </a:cubicBezTo>
                  <a:cubicBezTo>
                    <a:pt x="9259" y="2682"/>
                    <a:pt x="8546" y="1368"/>
                    <a:pt x="7597" y="639"/>
                  </a:cubicBezTo>
                  <a:cubicBezTo>
                    <a:pt x="6648" y="-91"/>
                    <a:pt x="5461" y="-237"/>
                    <a:pt x="4274" y="420"/>
                  </a:cubicBezTo>
                  <a:cubicBezTo>
                    <a:pt x="3087" y="1077"/>
                    <a:pt x="1900" y="2536"/>
                    <a:pt x="1069" y="5455"/>
                  </a:cubicBezTo>
                  <a:cubicBezTo>
                    <a:pt x="239" y="8374"/>
                    <a:pt x="-236" y="12752"/>
                    <a:pt x="120" y="15598"/>
                  </a:cubicBezTo>
                  <a:cubicBezTo>
                    <a:pt x="476" y="18444"/>
                    <a:pt x="1663" y="19758"/>
                    <a:pt x="2850" y="20487"/>
                  </a:cubicBezTo>
                  <a:cubicBezTo>
                    <a:pt x="4037" y="21217"/>
                    <a:pt x="5223" y="21363"/>
                    <a:pt x="6766" y="20049"/>
                  </a:cubicBezTo>
                  <a:cubicBezTo>
                    <a:pt x="8309" y="18736"/>
                    <a:pt x="10208" y="15963"/>
                    <a:pt x="11276" y="14066"/>
                  </a:cubicBezTo>
                  <a:cubicBezTo>
                    <a:pt x="12344" y="12168"/>
                    <a:pt x="12582" y="11147"/>
                    <a:pt x="12819" y="11001"/>
                  </a:cubicBezTo>
                  <a:cubicBezTo>
                    <a:pt x="13056" y="10855"/>
                    <a:pt x="13294" y="11585"/>
                    <a:pt x="14006" y="12752"/>
                  </a:cubicBezTo>
                  <a:cubicBezTo>
                    <a:pt x="14718" y="13920"/>
                    <a:pt x="15905" y="15525"/>
                    <a:pt x="17210" y="16547"/>
                  </a:cubicBezTo>
                  <a:cubicBezTo>
                    <a:pt x="18516" y="17568"/>
                    <a:pt x="19940" y="18006"/>
                    <a:pt x="21364" y="18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1054629" y="317700"/>
              <a:ext cx="202672" cy="19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06" fill="norm" stroke="1" extrusionOk="0">
                  <a:moveTo>
                    <a:pt x="1294" y="2493"/>
                  </a:moveTo>
                  <a:cubicBezTo>
                    <a:pt x="844" y="1100"/>
                    <a:pt x="394" y="-294"/>
                    <a:pt x="169" y="54"/>
                  </a:cubicBezTo>
                  <a:cubicBezTo>
                    <a:pt x="-56" y="403"/>
                    <a:pt x="-56" y="2493"/>
                    <a:pt x="169" y="5977"/>
                  </a:cubicBezTo>
                  <a:cubicBezTo>
                    <a:pt x="394" y="9461"/>
                    <a:pt x="844" y="14338"/>
                    <a:pt x="1519" y="17125"/>
                  </a:cubicBezTo>
                  <a:cubicBezTo>
                    <a:pt x="2194" y="19912"/>
                    <a:pt x="3094" y="20609"/>
                    <a:pt x="4107" y="20609"/>
                  </a:cubicBezTo>
                  <a:cubicBezTo>
                    <a:pt x="5119" y="20609"/>
                    <a:pt x="6244" y="19912"/>
                    <a:pt x="7594" y="17358"/>
                  </a:cubicBezTo>
                  <a:cubicBezTo>
                    <a:pt x="8944" y="14803"/>
                    <a:pt x="10519" y="10390"/>
                    <a:pt x="11419" y="7254"/>
                  </a:cubicBezTo>
                  <a:cubicBezTo>
                    <a:pt x="12319" y="4119"/>
                    <a:pt x="12544" y="2261"/>
                    <a:pt x="12544" y="1912"/>
                  </a:cubicBezTo>
                  <a:cubicBezTo>
                    <a:pt x="12544" y="1564"/>
                    <a:pt x="12319" y="2725"/>
                    <a:pt x="12769" y="5512"/>
                  </a:cubicBezTo>
                  <a:cubicBezTo>
                    <a:pt x="13219" y="8300"/>
                    <a:pt x="14344" y="12712"/>
                    <a:pt x="15919" y="15616"/>
                  </a:cubicBezTo>
                  <a:cubicBezTo>
                    <a:pt x="17494" y="18519"/>
                    <a:pt x="19519" y="19912"/>
                    <a:pt x="21544" y="213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1314450" y="279701"/>
              <a:ext cx="116745" cy="21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27" fill="norm" stroke="1" extrusionOk="0">
                  <a:moveTo>
                    <a:pt x="0" y="7274"/>
                  </a:moveTo>
                  <a:cubicBezTo>
                    <a:pt x="0" y="11048"/>
                    <a:pt x="0" y="14823"/>
                    <a:pt x="193" y="17340"/>
                  </a:cubicBezTo>
                  <a:cubicBezTo>
                    <a:pt x="386" y="19856"/>
                    <a:pt x="771" y="21114"/>
                    <a:pt x="1157" y="21219"/>
                  </a:cubicBezTo>
                  <a:cubicBezTo>
                    <a:pt x="1543" y="21324"/>
                    <a:pt x="1929" y="20275"/>
                    <a:pt x="2700" y="17130"/>
                  </a:cubicBezTo>
                  <a:cubicBezTo>
                    <a:pt x="3471" y="13984"/>
                    <a:pt x="4629" y="8741"/>
                    <a:pt x="5593" y="5491"/>
                  </a:cubicBezTo>
                  <a:cubicBezTo>
                    <a:pt x="6557" y="2241"/>
                    <a:pt x="7329" y="982"/>
                    <a:pt x="9064" y="353"/>
                  </a:cubicBezTo>
                  <a:cubicBezTo>
                    <a:pt x="10800" y="-276"/>
                    <a:pt x="13500" y="-276"/>
                    <a:pt x="15814" y="2136"/>
                  </a:cubicBezTo>
                  <a:cubicBezTo>
                    <a:pt x="18129" y="4547"/>
                    <a:pt x="20057" y="9371"/>
                    <a:pt x="20829" y="12411"/>
                  </a:cubicBezTo>
                  <a:cubicBezTo>
                    <a:pt x="21600" y="15452"/>
                    <a:pt x="21214" y="16710"/>
                    <a:pt x="20829" y="179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1538624" y="0"/>
              <a:ext cx="334626" cy="51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62" fill="norm" stroke="1" extrusionOk="0">
                  <a:moveTo>
                    <a:pt x="3951" y="13746"/>
                  </a:moveTo>
                  <a:cubicBezTo>
                    <a:pt x="3816" y="13137"/>
                    <a:pt x="3680" y="12527"/>
                    <a:pt x="3408" y="12396"/>
                  </a:cubicBezTo>
                  <a:cubicBezTo>
                    <a:pt x="3136" y="12266"/>
                    <a:pt x="2729" y="12614"/>
                    <a:pt x="2118" y="13877"/>
                  </a:cubicBezTo>
                  <a:cubicBezTo>
                    <a:pt x="1506" y="15140"/>
                    <a:pt x="691" y="17317"/>
                    <a:pt x="284" y="18667"/>
                  </a:cubicBezTo>
                  <a:cubicBezTo>
                    <a:pt x="-124" y="20017"/>
                    <a:pt x="-124" y="20540"/>
                    <a:pt x="487" y="20888"/>
                  </a:cubicBezTo>
                  <a:cubicBezTo>
                    <a:pt x="1099" y="21237"/>
                    <a:pt x="2321" y="21411"/>
                    <a:pt x="3816" y="20409"/>
                  </a:cubicBezTo>
                  <a:cubicBezTo>
                    <a:pt x="5310" y="19408"/>
                    <a:pt x="7076" y="17230"/>
                    <a:pt x="8434" y="14879"/>
                  </a:cubicBezTo>
                  <a:cubicBezTo>
                    <a:pt x="9793" y="12527"/>
                    <a:pt x="10744" y="10001"/>
                    <a:pt x="11627" y="7606"/>
                  </a:cubicBezTo>
                  <a:cubicBezTo>
                    <a:pt x="12510" y="5211"/>
                    <a:pt x="13325" y="2946"/>
                    <a:pt x="13733" y="1596"/>
                  </a:cubicBezTo>
                  <a:cubicBezTo>
                    <a:pt x="14140" y="246"/>
                    <a:pt x="14140" y="-189"/>
                    <a:pt x="13936" y="72"/>
                  </a:cubicBezTo>
                  <a:cubicBezTo>
                    <a:pt x="13733" y="334"/>
                    <a:pt x="13325" y="1292"/>
                    <a:pt x="12714" y="3338"/>
                  </a:cubicBezTo>
                  <a:cubicBezTo>
                    <a:pt x="12102" y="5385"/>
                    <a:pt x="11287" y="8521"/>
                    <a:pt x="10676" y="11046"/>
                  </a:cubicBezTo>
                  <a:cubicBezTo>
                    <a:pt x="10065" y="13572"/>
                    <a:pt x="9657" y="15488"/>
                    <a:pt x="9453" y="16664"/>
                  </a:cubicBezTo>
                  <a:cubicBezTo>
                    <a:pt x="9250" y="17840"/>
                    <a:pt x="9250" y="18276"/>
                    <a:pt x="9657" y="18101"/>
                  </a:cubicBezTo>
                  <a:cubicBezTo>
                    <a:pt x="10065" y="17927"/>
                    <a:pt x="10880" y="17143"/>
                    <a:pt x="12306" y="16185"/>
                  </a:cubicBezTo>
                  <a:cubicBezTo>
                    <a:pt x="13733" y="15227"/>
                    <a:pt x="15770" y="14095"/>
                    <a:pt x="17129" y="13529"/>
                  </a:cubicBezTo>
                  <a:cubicBezTo>
                    <a:pt x="18487" y="12963"/>
                    <a:pt x="19167" y="12963"/>
                    <a:pt x="19642" y="13224"/>
                  </a:cubicBezTo>
                  <a:cubicBezTo>
                    <a:pt x="20118" y="13485"/>
                    <a:pt x="20389" y="14008"/>
                    <a:pt x="20661" y="15053"/>
                  </a:cubicBezTo>
                  <a:cubicBezTo>
                    <a:pt x="20933" y="16098"/>
                    <a:pt x="21204" y="17666"/>
                    <a:pt x="21476" y="192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2457180" y="258729"/>
              <a:ext cx="273320" cy="21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509" fill="norm" stroke="1" extrusionOk="0">
                  <a:moveTo>
                    <a:pt x="8993" y="11424"/>
                  </a:moveTo>
                  <a:cubicBezTo>
                    <a:pt x="9326" y="10415"/>
                    <a:pt x="9658" y="9406"/>
                    <a:pt x="8993" y="7387"/>
                  </a:cubicBezTo>
                  <a:cubicBezTo>
                    <a:pt x="8329" y="5368"/>
                    <a:pt x="6667" y="2340"/>
                    <a:pt x="5421" y="927"/>
                  </a:cubicBezTo>
                  <a:cubicBezTo>
                    <a:pt x="4175" y="-486"/>
                    <a:pt x="3344" y="-284"/>
                    <a:pt x="2347" y="1533"/>
                  </a:cubicBezTo>
                  <a:cubicBezTo>
                    <a:pt x="1350" y="3350"/>
                    <a:pt x="187" y="6781"/>
                    <a:pt x="21" y="10415"/>
                  </a:cubicBezTo>
                  <a:cubicBezTo>
                    <a:pt x="-145" y="14049"/>
                    <a:pt x="686" y="17884"/>
                    <a:pt x="1849" y="19499"/>
                  </a:cubicBezTo>
                  <a:cubicBezTo>
                    <a:pt x="3012" y="21114"/>
                    <a:pt x="4507" y="20508"/>
                    <a:pt x="5753" y="18793"/>
                  </a:cubicBezTo>
                  <a:cubicBezTo>
                    <a:pt x="7000" y="17077"/>
                    <a:pt x="7997" y="14250"/>
                    <a:pt x="8578" y="12333"/>
                  </a:cubicBezTo>
                  <a:cubicBezTo>
                    <a:pt x="9160" y="10415"/>
                    <a:pt x="9326" y="9406"/>
                    <a:pt x="9824" y="9809"/>
                  </a:cubicBezTo>
                  <a:cubicBezTo>
                    <a:pt x="10323" y="10213"/>
                    <a:pt x="11153" y="12030"/>
                    <a:pt x="13147" y="14049"/>
                  </a:cubicBezTo>
                  <a:cubicBezTo>
                    <a:pt x="15141" y="16067"/>
                    <a:pt x="18298" y="18288"/>
                    <a:pt x="21455" y="205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3464106" y="230473"/>
              <a:ext cx="187145" cy="24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245" fill="norm" stroke="1" extrusionOk="0">
                  <a:moveTo>
                    <a:pt x="343" y="3950"/>
                  </a:moveTo>
                  <a:cubicBezTo>
                    <a:pt x="101" y="3050"/>
                    <a:pt x="-142" y="2150"/>
                    <a:pt x="101" y="2060"/>
                  </a:cubicBezTo>
                  <a:cubicBezTo>
                    <a:pt x="343" y="1970"/>
                    <a:pt x="1071" y="2690"/>
                    <a:pt x="2770" y="5570"/>
                  </a:cubicBezTo>
                  <a:cubicBezTo>
                    <a:pt x="4469" y="8450"/>
                    <a:pt x="7139" y="13490"/>
                    <a:pt x="9080" y="16730"/>
                  </a:cubicBezTo>
                  <a:cubicBezTo>
                    <a:pt x="11022" y="19970"/>
                    <a:pt x="12236" y="21410"/>
                    <a:pt x="13085" y="21230"/>
                  </a:cubicBezTo>
                  <a:cubicBezTo>
                    <a:pt x="13934" y="21050"/>
                    <a:pt x="14420" y="19250"/>
                    <a:pt x="14662" y="16100"/>
                  </a:cubicBezTo>
                  <a:cubicBezTo>
                    <a:pt x="14905" y="12950"/>
                    <a:pt x="14905" y="8450"/>
                    <a:pt x="15148" y="5480"/>
                  </a:cubicBezTo>
                  <a:cubicBezTo>
                    <a:pt x="15391" y="2510"/>
                    <a:pt x="15876" y="1070"/>
                    <a:pt x="16968" y="440"/>
                  </a:cubicBezTo>
                  <a:cubicBezTo>
                    <a:pt x="18060" y="-190"/>
                    <a:pt x="19759" y="-10"/>
                    <a:pt x="21458" y="1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3807412" y="189251"/>
              <a:ext cx="256589" cy="278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43" fill="norm" stroke="1" extrusionOk="0">
                  <a:moveTo>
                    <a:pt x="2341" y="7214"/>
                  </a:moveTo>
                  <a:cubicBezTo>
                    <a:pt x="1632" y="7701"/>
                    <a:pt x="924" y="8188"/>
                    <a:pt x="836" y="9812"/>
                  </a:cubicBezTo>
                  <a:cubicBezTo>
                    <a:pt x="747" y="11436"/>
                    <a:pt x="1278" y="14197"/>
                    <a:pt x="1632" y="16552"/>
                  </a:cubicBezTo>
                  <a:cubicBezTo>
                    <a:pt x="1987" y="18907"/>
                    <a:pt x="2164" y="20856"/>
                    <a:pt x="2164" y="21099"/>
                  </a:cubicBezTo>
                  <a:cubicBezTo>
                    <a:pt x="2164" y="21343"/>
                    <a:pt x="1987" y="19881"/>
                    <a:pt x="1544" y="16552"/>
                  </a:cubicBezTo>
                  <a:cubicBezTo>
                    <a:pt x="1101" y="13223"/>
                    <a:pt x="393" y="8026"/>
                    <a:pt x="128" y="4859"/>
                  </a:cubicBezTo>
                  <a:cubicBezTo>
                    <a:pt x="-138" y="1692"/>
                    <a:pt x="39" y="555"/>
                    <a:pt x="393" y="311"/>
                  </a:cubicBezTo>
                  <a:cubicBezTo>
                    <a:pt x="747" y="68"/>
                    <a:pt x="1278" y="717"/>
                    <a:pt x="2252" y="1773"/>
                  </a:cubicBezTo>
                  <a:cubicBezTo>
                    <a:pt x="3226" y="2829"/>
                    <a:pt x="4642" y="4290"/>
                    <a:pt x="5882" y="5021"/>
                  </a:cubicBezTo>
                  <a:cubicBezTo>
                    <a:pt x="7121" y="5752"/>
                    <a:pt x="8183" y="5752"/>
                    <a:pt x="9069" y="5346"/>
                  </a:cubicBezTo>
                  <a:cubicBezTo>
                    <a:pt x="9954" y="4940"/>
                    <a:pt x="10662" y="4128"/>
                    <a:pt x="11459" y="2991"/>
                  </a:cubicBezTo>
                  <a:cubicBezTo>
                    <a:pt x="12255" y="1854"/>
                    <a:pt x="13141" y="393"/>
                    <a:pt x="13672" y="68"/>
                  </a:cubicBezTo>
                  <a:cubicBezTo>
                    <a:pt x="14203" y="-257"/>
                    <a:pt x="14380" y="555"/>
                    <a:pt x="15265" y="3154"/>
                  </a:cubicBezTo>
                  <a:cubicBezTo>
                    <a:pt x="16151" y="5752"/>
                    <a:pt x="17744" y="10137"/>
                    <a:pt x="18895" y="13466"/>
                  </a:cubicBezTo>
                  <a:cubicBezTo>
                    <a:pt x="20046" y="16796"/>
                    <a:pt x="20754" y="19069"/>
                    <a:pt x="21462" y="213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4171949" y="524569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4999780" y="112980"/>
              <a:ext cx="283420" cy="37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147" fill="norm" stroke="1" extrusionOk="0">
                  <a:moveTo>
                    <a:pt x="2224" y="4640"/>
                  </a:moveTo>
                  <a:cubicBezTo>
                    <a:pt x="1744" y="4157"/>
                    <a:pt x="1264" y="3674"/>
                    <a:pt x="784" y="3131"/>
                  </a:cubicBezTo>
                  <a:cubicBezTo>
                    <a:pt x="304" y="2588"/>
                    <a:pt x="-176" y="1985"/>
                    <a:pt x="64" y="2106"/>
                  </a:cubicBezTo>
                  <a:cubicBezTo>
                    <a:pt x="304" y="2226"/>
                    <a:pt x="1264" y="3071"/>
                    <a:pt x="2864" y="5122"/>
                  </a:cubicBezTo>
                  <a:cubicBezTo>
                    <a:pt x="4464" y="7174"/>
                    <a:pt x="6704" y="10432"/>
                    <a:pt x="8144" y="12785"/>
                  </a:cubicBezTo>
                  <a:cubicBezTo>
                    <a:pt x="9584" y="15138"/>
                    <a:pt x="10224" y="16586"/>
                    <a:pt x="10944" y="17974"/>
                  </a:cubicBezTo>
                  <a:cubicBezTo>
                    <a:pt x="11664" y="19362"/>
                    <a:pt x="12464" y="20689"/>
                    <a:pt x="13024" y="21051"/>
                  </a:cubicBezTo>
                  <a:cubicBezTo>
                    <a:pt x="13584" y="21413"/>
                    <a:pt x="13904" y="20810"/>
                    <a:pt x="14544" y="18276"/>
                  </a:cubicBezTo>
                  <a:cubicBezTo>
                    <a:pt x="15184" y="15741"/>
                    <a:pt x="16144" y="11277"/>
                    <a:pt x="16944" y="8320"/>
                  </a:cubicBezTo>
                  <a:cubicBezTo>
                    <a:pt x="17744" y="5364"/>
                    <a:pt x="18384" y="3916"/>
                    <a:pt x="18944" y="2649"/>
                  </a:cubicBezTo>
                  <a:cubicBezTo>
                    <a:pt x="19504" y="1382"/>
                    <a:pt x="19984" y="296"/>
                    <a:pt x="20384" y="54"/>
                  </a:cubicBezTo>
                  <a:cubicBezTo>
                    <a:pt x="20784" y="-187"/>
                    <a:pt x="21104" y="416"/>
                    <a:pt x="21424" y="10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12427" y="1001975"/>
              <a:ext cx="193670" cy="72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445" fill="norm" stroke="1" extrusionOk="0">
                  <a:moveTo>
                    <a:pt x="29" y="11456"/>
                  </a:moveTo>
                  <a:cubicBezTo>
                    <a:pt x="2303" y="13026"/>
                    <a:pt x="4577" y="14596"/>
                    <a:pt x="6282" y="16103"/>
                  </a:cubicBezTo>
                  <a:cubicBezTo>
                    <a:pt x="7987" y="17610"/>
                    <a:pt x="9124" y="19054"/>
                    <a:pt x="9806" y="20027"/>
                  </a:cubicBezTo>
                  <a:cubicBezTo>
                    <a:pt x="10488" y="21001"/>
                    <a:pt x="10716" y="21503"/>
                    <a:pt x="10488" y="21440"/>
                  </a:cubicBezTo>
                  <a:cubicBezTo>
                    <a:pt x="10261" y="21377"/>
                    <a:pt x="9579" y="20750"/>
                    <a:pt x="8442" y="19211"/>
                  </a:cubicBezTo>
                  <a:cubicBezTo>
                    <a:pt x="7305" y="17673"/>
                    <a:pt x="5714" y="15224"/>
                    <a:pt x="4463" y="12744"/>
                  </a:cubicBezTo>
                  <a:cubicBezTo>
                    <a:pt x="3213" y="10263"/>
                    <a:pt x="2303" y="7752"/>
                    <a:pt x="1962" y="5805"/>
                  </a:cubicBezTo>
                  <a:cubicBezTo>
                    <a:pt x="1621" y="3859"/>
                    <a:pt x="1848" y="2477"/>
                    <a:pt x="2758" y="1567"/>
                  </a:cubicBezTo>
                  <a:cubicBezTo>
                    <a:pt x="3667" y="656"/>
                    <a:pt x="5259" y="217"/>
                    <a:pt x="7191" y="60"/>
                  </a:cubicBezTo>
                  <a:cubicBezTo>
                    <a:pt x="9124" y="-97"/>
                    <a:pt x="11398" y="29"/>
                    <a:pt x="14013" y="751"/>
                  </a:cubicBezTo>
                  <a:cubicBezTo>
                    <a:pt x="16627" y="1473"/>
                    <a:pt x="19583" y="2791"/>
                    <a:pt x="20493" y="4079"/>
                  </a:cubicBezTo>
                  <a:cubicBezTo>
                    <a:pt x="21402" y="5366"/>
                    <a:pt x="20265" y="6622"/>
                    <a:pt x="17764" y="7689"/>
                  </a:cubicBezTo>
                  <a:cubicBezTo>
                    <a:pt x="15263" y="8756"/>
                    <a:pt x="11398" y="9636"/>
                    <a:pt x="8783" y="10106"/>
                  </a:cubicBezTo>
                  <a:cubicBezTo>
                    <a:pt x="6168" y="10577"/>
                    <a:pt x="4804" y="10640"/>
                    <a:pt x="3326" y="10703"/>
                  </a:cubicBezTo>
                  <a:cubicBezTo>
                    <a:pt x="1848" y="10766"/>
                    <a:pt x="257" y="10829"/>
                    <a:pt x="29" y="10860"/>
                  </a:cubicBezTo>
                  <a:cubicBezTo>
                    <a:pt x="-198" y="10891"/>
                    <a:pt x="939" y="10891"/>
                    <a:pt x="2076" y="108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207090" y="1292919"/>
              <a:ext cx="300911" cy="37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19" fill="norm" stroke="1" extrusionOk="0">
                  <a:moveTo>
                    <a:pt x="1535" y="10440"/>
                  </a:moveTo>
                  <a:cubicBezTo>
                    <a:pt x="930" y="9960"/>
                    <a:pt x="326" y="9480"/>
                    <a:pt x="100" y="8940"/>
                  </a:cubicBezTo>
                  <a:cubicBezTo>
                    <a:pt x="-127" y="8400"/>
                    <a:pt x="24" y="7800"/>
                    <a:pt x="628" y="7440"/>
                  </a:cubicBezTo>
                  <a:cubicBezTo>
                    <a:pt x="1232" y="7080"/>
                    <a:pt x="2290" y="6960"/>
                    <a:pt x="3876" y="7380"/>
                  </a:cubicBezTo>
                  <a:cubicBezTo>
                    <a:pt x="5462" y="7800"/>
                    <a:pt x="7576" y="8760"/>
                    <a:pt x="8936" y="10680"/>
                  </a:cubicBezTo>
                  <a:cubicBezTo>
                    <a:pt x="10295" y="12600"/>
                    <a:pt x="10900" y="15480"/>
                    <a:pt x="10749" y="17460"/>
                  </a:cubicBezTo>
                  <a:cubicBezTo>
                    <a:pt x="10597" y="19440"/>
                    <a:pt x="9691" y="20520"/>
                    <a:pt x="8860" y="21060"/>
                  </a:cubicBezTo>
                  <a:cubicBezTo>
                    <a:pt x="8030" y="21600"/>
                    <a:pt x="7274" y="21600"/>
                    <a:pt x="6670" y="20580"/>
                  </a:cubicBezTo>
                  <a:cubicBezTo>
                    <a:pt x="6066" y="19560"/>
                    <a:pt x="5613" y="17520"/>
                    <a:pt x="6217" y="14820"/>
                  </a:cubicBezTo>
                  <a:cubicBezTo>
                    <a:pt x="6821" y="12120"/>
                    <a:pt x="8483" y="8760"/>
                    <a:pt x="11202" y="6180"/>
                  </a:cubicBezTo>
                  <a:cubicBezTo>
                    <a:pt x="13921" y="3600"/>
                    <a:pt x="17697" y="1800"/>
                    <a:pt x="2147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772381" y="1059720"/>
              <a:ext cx="256319" cy="59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537" fill="norm" stroke="1" extrusionOk="0">
                  <a:moveTo>
                    <a:pt x="17051" y="2465"/>
                  </a:moveTo>
                  <a:cubicBezTo>
                    <a:pt x="17051" y="1928"/>
                    <a:pt x="17051" y="1392"/>
                    <a:pt x="16700" y="971"/>
                  </a:cubicBezTo>
                  <a:cubicBezTo>
                    <a:pt x="16349" y="550"/>
                    <a:pt x="15646" y="243"/>
                    <a:pt x="14856" y="90"/>
                  </a:cubicBezTo>
                  <a:cubicBezTo>
                    <a:pt x="14066" y="-63"/>
                    <a:pt x="13188" y="-63"/>
                    <a:pt x="11520" y="435"/>
                  </a:cubicBezTo>
                  <a:cubicBezTo>
                    <a:pt x="9851" y="933"/>
                    <a:pt x="7393" y="1928"/>
                    <a:pt x="5286" y="3652"/>
                  </a:cubicBezTo>
                  <a:cubicBezTo>
                    <a:pt x="3178" y="5375"/>
                    <a:pt x="1422" y="7826"/>
                    <a:pt x="544" y="10354"/>
                  </a:cubicBezTo>
                  <a:cubicBezTo>
                    <a:pt x="-334" y="12882"/>
                    <a:pt x="-334" y="15486"/>
                    <a:pt x="1949" y="17363"/>
                  </a:cubicBezTo>
                  <a:cubicBezTo>
                    <a:pt x="4232" y="19239"/>
                    <a:pt x="8798" y="20388"/>
                    <a:pt x="12398" y="20963"/>
                  </a:cubicBezTo>
                  <a:cubicBezTo>
                    <a:pt x="15998" y="21537"/>
                    <a:pt x="18632" y="21537"/>
                    <a:pt x="21266" y="215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1187450" y="1099472"/>
              <a:ext cx="203200" cy="44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5866"/>
                  </a:moveTo>
                  <a:cubicBezTo>
                    <a:pt x="1575" y="7674"/>
                    <a:pt x="3150" y="9483"/>
                    <a:pt x="5062" y="11643"/>
                  </a:cubicBezTo>
                  <a:cubicBezTo>
                    <a:pt x="6975" y="13803"/>
                    <a:pt x="9225" y="16314"/>
                    <a:pt x="10912" y="18123"/>
                  </a:cubicBezTo>
                  <a:cubicBezTo>
                    <a:pt x="12600" y="19931"/>
                    <a:pt x="13725" y="21036"/>
                    <a:pt x="14400" y="21237"/>
                  </a:cubicBezTo>
                  <a:cubicBezTo>
                    <a:pt x="15075" y="21438"/>
                    <a:pt x="15300" y="20735"/>
                    <a:pt x="15525" y="18324"/>
                  </a:cubicBezTo>
                  <a:cubicBezTo>
                    <a:pt x="15750" y="15912"/>
                    <a:pt x="15975" y="11793"/>
                    <a:pt x="16425" y="8830"/>
                  </a:cubicBezTo>
                  <a:cubicBezTo>
                    <a:pt x="16875" y="5866"/>
                    <a:pt x="17550" y="4058"/>
                    <a:pt x="18450" y="2651"/>
                  </a:cubicBezTo>
                  <a:cubicBezTo>
                    <a:pt x="19350" y="1245"/>
                    <a:pt x="20475" y="240"/>
                    <a:pt x="21037" y="39"/>
                  </a:cubicBezTo>
                  <a:cubicBezTo>
                    <a:pt x="21600" y="-162"/>
                    <a:pt x="21600" y="441"/>
                    <a:pt x="21600" y="10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1631950" y="1311969"/>
              <a:ext cx="2032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7100"/>
                    <a:pt x="900" y="12600"/>
                    <a:pt x="4500" y="9000"/>
                  </a:cubicBezTo>
                  <a:cubicBezTo>
                    <a:pt x="8100" y="5400"/>
                    <a:pt x="14850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1689100" y="1464369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2201736" y="1190434"/>
              <a:ext cx="192215" cy="33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224" fill="norm" stroke="1" extrusionOk="0">
                  <a:moveTo>
                    <a:pt x="17094" y="2456"/>
                  </a:moveTo>
                  <a:cubicBezTo>
                    <a:pt x="16155" y="1522"/>
                    <a:pt x="15216" y="589"/>
                    <a:pt x="14159" y="189"/>
                  </a:cubicBezTo>
                  <a:cubicBezTo>
                    <a:pt x="13103" y="-211"/>
                    <a:pt x="11929" y="-78"/>
                    <a:pt x="9816" y="1589"/>
                  </a:cubicBezTo>
                  <a:cubicBezTo>
                    <a:pt x="7703" y="3256"/>
                    <a:pt x="4650" y="6456"/>
                    <a:pt x="2655" y="9589"/>
                  </a:cubicBezTo>
                  <a:cubicBezTo>
                    <a:pt x="659" y="12722"/>
                    <a:pt x="-280" y="15789"/>
                    <a:pt x="72" y="17856"/>
                  </a:cubicBezTo>
                  <a:cubicBezTo>
                    <a:pt x="424" y="19922"/>
                    <a:pt x="2068" y="20989"/>
                    <a:pt x="4533" y="21189"/>
                  </a:cubicBezTo>
                  <a:cubicBezTo>
                    <a:pt x="6998" y="21389"/>
                    <a:pt x="10285" y="20722"/>
                    <a:pt x="13220" y="19456"/>
                  </a:cubicBezTo>
                  <a:cubicBezTo>
                    <a:pt x="16155" y="18189"/>
                    <a:pt x="18737" y="16322"/>
                    <a:pt x="20029" y="14722"/>
                  </a:cubicBezTo>
                  <a:cubicBezTo>
                    <a:pt x="21320" y="13122"/>
                    <a:pt x="21320" y="11789"/>
                    <a:pt x="20850" y="10789"/>
                  </a:cubicBezTo>
                  <a:cubicBezTo>
                    <a:pt x="20381" y="9789"/>
                    <a:pt x="19442" y="9122"/>
                    <a:pt x="19324" y="9056"/>
                  </a:cubicBezTo>
                  <a:cubicBezTo>
                    <a:pt x="19207" y="8989"/>
                    <a:pt x="19911" y="9522"/>
                    <a:pt x="20381" y="9922"/>
                  </a:cubicBezTo>
                  <a:cubicBezTo>
                    <a:pt x="20850" y="10322"/>
                    <a:pt x="21085" y="10589"/>
                    <a:pt x="21320" y="108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355850" y="1254819"/>
              <a:ext cx="21728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5806"/>
                    <a:pt x="15709" y="11613"/>
                    <a:pt x="18655" y="15213"/>
                  </a:cubicBezTo>
                  <a:cubicBezTo>
                    <a:pt x="21600" y="18813"/>
                    <a:pt x="19636" y="20206"/>
                    <a:pt x="1767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564830" y="1110724"/>
              <a:ext cx="267271" cy="448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80" fill="norm" stroke="1" extrusionOk="0">
                  <a:moveTo>
                    <a:pt x="46" y="6266"/>
                  </a:moveTo>
                  <a:cubicBezTo>
                    <a:pt x="46" y="8083"/>
                    <a:pt x="46" y="9900"/>
                    <a:pt x="216" y="12120"/>
                  </a:cubicBezTo>
                  <a:cubicBezTo>
                    <a:pt x="386" y="14341"/>
                    <a:pt x="726" y="16965"/>
                    <a:pt x="896" y="18681"/>
                  </a:cubicBezTo>
                  <a:cubicBezTo>
                    <a:pt x="1067" y="20397"/>
                    <a:pt x="1067" y="21204"/>
                    <a:pt x="982" y="21356"/>
                  </a:cubicBezTo>
                  <a:cubicBezTo>
                    <a:pt x="896" y="21507"/>
                    <a:pt x="726" y="21002"/>
                    <a:pt x="471" y="18832"/>
                  </a:cubicBezTo>
                  <a:cubicBezTo>
                    <a:pt x="216" y="16662"/>
                    <a:pt x="-124" y="12827"/>
                    <a:pt x="46" y="9597"/>
                  </a:cubicBezTo>
                  <a:cubicBezTo>
                    <a:pt x="216" y="6367"/>
                    <a:pt x="896" y="3743"/>
                    <a:pt x="1492" y="2228"/>
                  </a:cubicBezTo>
                  <a:cubicBezTo>
                    <a:pt x="2087" y="714"/>
                    <a:pt x="2597" y="311"/>
                    <a:pt x="3278" y="109"/>
                  </a:cubicBezTo>
                  <a:cubicBezTo>
                    <a:pt x="3958" y="-93"/>
                    <a:pt x="4808" y="-93"/>
                    <a:pt x="6169" y="815"/>
                  </a:cubicBezTo>
                  <a:cubicBezTo>
                    <a:pt x="7530" y="1724"/>
                    <a:pt x="9400" y="3541"/>
                    <a:pt x="10591" y="5761"/>
                  </a:cubicBezTo>
                  <a:cubicBezTo>
                    <a:pt x="11782" y="7982"/>
                    <a:pt x="12292" y="10606"/>
                    <a:pt x="12207" y="12372"/>
                  </a:cubicBezTo>
                  <a:cubicBezTo>
                    <a:pt x="12122" y="14139"/>
                    <a:pt x="11441" y="15047"/>
                    <a:pt x="10506" y="15602"/>
                  </a:cubicBezTo>
                  <a:cubicBezTo>
                    <a:pt x="9570" y="16157"/>
                    <a:pt x="8380" y="16359"/>
                    <a:pt x="7019" y="16258"/>
                  </a:cubicBezTo>
                  <a:cubicBezTo>
                    <a:pt x="5659" y="16157"/>
                    <a:pt x="4128" y="15754"/>
                    <a:pt x="3022" y="15350"/>
                  </a:cubicBezTo>
                  <a:cubicBezTo>
                    <a:pt x="1917" y="14946"/>
                    <a:pt x="1237" y="14543"/>
                    <a:pt x="1407" y="14391"/>
                  </a:cubicBezTo>
                  <a:cubicBezTo>
                    <a:pt x="1577" y="14240"/>
                    <a:pt x="2597" y="14341"/>
                    <a:pt x="5148" y="14997"/>
                  </a:cubicBezTo>
                  <a:cubicBezTo>
                    <a:pt x="7700" y="15653"/>
                    <a:pt x="11782" y="16864"/>
                    <a:pt x="14758" y="17722"/>
                  </a:cubicBezTo>
                  <a:cubicBezTo>
                    <a:pt x="17734" y="18580"/>
                    <a:pt x="19605" y="19085"/>
                    <a:pt x="21476" y="195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2882900" y="1096069"/>
              <a:ext cx="154844" cy="5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600" fill="norm" stroke="1" extrusionOk="0">
                  <a:moveTo>
                    <a:pt x="0" y="0"/>
                  </a:moveTo>
                  <a:cubicBezTo>
                    <a:pt x="5116" y="1738"/>
                    <a:pt x="10232" y="3476"/>
                    <a:pt x="14353" y="5669"/>
                  </a:cubicBezTo>
                  <a:cubicBezTo>
                    <a:pt x="18474" y="7862"/>
                    <a:pt x="21600" y="10510"/>
                    <a:pt x="20605" y="13241"/>
                  </a:cubicBezTo>
                  <a:cubicBezTo>
                    <a:pt x="19611" y="15972"/>
                    <a:pt x="14495" y="18786"/>
                    <a:pt x="937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3429000" y="1375469"/>
              <a:ext cx="222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3467100" y="1502469"/>
              <a:ext cx="2286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4047105" y="1235919"/>
              <a:ext cx="175723" cy="31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0823" fill="norm" stroke="1" extrusionOk="0">
                  <a:moveTo>
                    <a:pt x="10796" y="7237"/>
                  </a:moveTo>
                  <a:cubicBezTo>
                    <a:pt x="10796" y="5390"/>
                    <a:pt x="10796" y="3543"/>
                    <a:pt x="10673" y="2264"/>
                  </a:cubicBezTo>
                  <a:cubicBezTo>
                    <a:pt x="10550" y="985"/>
                    <a:pt x="10305" y="274"/>
                    <a:pt x="9569" y="61"/>
                  </a:cubicBezTo>
                  <a:cubicBezTo>
                    <a:pt x="8832" y="-152"/>
                    <a:pt x="7605" y="132"/>
                    <a:pt x="5764" y="1909"/>
                  </a:cubicBezTo>
                  <a:cubicBezTo>
                    <a:pt x="3923" y="3685"/>
                    <a:pt x="1469" y="6953"/>
                    <a:pt x="487" y="10364"/>
                  </a:cubicBezTo>
                  <a:cubicBezTo>
                    <a:pt x="-495" y="13774"/>
                    <a:pt x="-4" y="17327"/>
                    <a:pt x="2082" y="19245"/>
                  </a:cubicBezTo>
                  <a:cubicBezTo>
                    <a:pt x="4169" y="21164"/>
                    <a:pt x="7850" y="21448"/>
                    <a:pt x="11532" y="19459"/>
                  </a:cubicBezTo>
                  <a:cubicBezTo>
                    <a:pt x="15214" y="17469"/>
                    <a:pt x="18896" y="13206"/>
                    <a:pt x="20000" y="9937"/>
                  </a:cubicBezTo>
                  <a:cubicBezTo>
                    <a:pt x="21105" y="6669"/>
                    <a:pt x="19632" y="4395"/>
                    <a:pt x="17546" y="3259"/>
                  </a:cubicBezTo>
                  <a:cubicBezTo>
                    <a:pt x="15460" y="2122"/>
                    <a:pt x="12760" y="2122"/>
                    <a:pt x="10060" y="21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4394199" y="1464369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4487099" y="1233400"/>
              <a:ext cx="165564" cy="39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499" fill="norm" stroke="1" extrusionOk="0">
                  <a:moveTo>
                    <a:pt x="2730" y="3920"/>
                  </a:moveTo>
                  <a:cubicBezTo>
                    <a:pt x="1650" y="3576"/>
                    <a:pt x="570" y="3231"/>
                    <a:pt x="165" y="2771"/>
                  </a:cubicBezTo>
                  <a:cubicBezTo>
                    <a:pt x="-240" y="2312"/>
                    <a:pt x="30" y="1737"/>
                    <a:pt x="1785" y="1220"/>
                  </a:cubicBezTo>
                  <a:cubicBezTo>
                    <a:pt x="3540" y="703"/>
                    <a:pt x="6780" y="244"/>
                    <a:pt x="9750" y="71"/>
                  </a:cubicBezTo>
                  <a:cubicBezTo>
                    <a:pt x="12720" y="-101"/>
                    <a:pt x="15420" y="14"/>
                    <a:pt x="16905" y="703"/>
                  </a:cubicBezTo>
                  <a:cubicBezTo>
                    <a:pt x="18390" y="1393"/>
                    <a:pt x="18660" y="2656"/>
                    <a:pt x="17040" y="4265"/>
                  </a:cubicBezTo>
                  <a:cubicBezTo>
                    <a:pt x="15420" y="5873"/>
                    <a:pt x="11910" y="7827"/>
                    <a:pt x="9750" y="9033"/>
                  </a:cubicBezTo>
                  <a:cubicBezTo>
                    <a:pt x="7590" y="10239"/>
                    <a:pt x="6780" y="10699"/>
                    <a:pt x="6240" y="11216"/>
                  </a:cubicBezTo>
                  <a:cubicBezTo>
                    <a:pt x="5700" y="11733"/>
                    <a:pt x="5430" y="12308"/>
                    <a:pt x="6105" y="12652"/>
                  </a:cubicBezTo>
                  <a:cubicBezTo>
                    <a:pt x="6780" y="12997"/>
                    <a:pt x="8400" y="13112"/>
                    <a:pt x="10425" y="13284"/>
                  </a:cubicBezTo>
                  <a:cubicBezTo>
                    <a:pt x="12450" y="13456"/>
                    <a:pt x="14880" y="13686"/>
                    <a:pt x="16770" y="14031"/>
                  </a:cubicBezTo>
                  <a:cubicBezTo>
                    <a:pt x="18660" y="14376"/>
                    <a:pt x="20010" y="14835"/>
                    <a:pt x="20685" y="15467"/>
                  </a:cubicBezTo>
                  <a:cubicBezTo>
                    <a:pt x="21360" y="16099"/>
                    <a:pt x="21360" y="16903"/>
                    <a:pt x="19875" y="17765"/>
                  </a:cubicBezTo>
                  <a:cubicBezTo>
                    <a:pt x="18390" y="18627"/>
                    <a:pt x="15420" y="19546"/>
                    <a:pt x="12180" y="20178"/>
                  </a:cubicBezTo>
                  <a:cubicBezTo>
                    <a:pt x="8940" y="20810"/>
                    <a:pt x="5430" y="21154"/>
                    <a:pt x="1920" y="214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4794249" y="1642169"/>
              <a:ext cx="1206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5149849" y="1069465"/>
              <a:ext cx="134835" cy="48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0866" fill="norm" stroke="1" extrusionOk="0">
                  <a:moveTo>
                    <a:pt x="997" y="10126"/>
                  </a:moveTo>
                  <a:cubicBezTo>
                    <a:pt x="1994" y="13211"/>
                    <a:pt x="2991" y="16297"/>
                    <a:pt x="3822" y="18385"/>
                  </a:cubicBezTo>
                  <a:cubicBezTo>
                    <a:pt x="4652" y="20472"/>
                    <a:pt x="5317" y="21561"/>
                    <a:pt x="5151" y="20381"/>
                  </a:cubicBezTo>
                  <a:cubicBezTo>
                    <a:pt x="4985" y="19201"/>
                    <a:pt x="3988" y="15753"/>
                    <a:pt x="3489" y="12349"/>
                  </a:cubicBezTo>
                  <a:cubicBezTo>
                    <a:pt x="2991" y="8946"/>
                    <a:pt x="2991" y="5588"/>
                    <a:pt x="3323" y="3637"/>
                  </a:cubicBezTo>
                  <a:cubicBezTo>
                    <a:pt x="3655" y="1685"/>
                    <a:pt x="4320" y="1141"/>
                    <a:pt x="5317" y="732"/>
                  </a:cubicBezTo>
                  <a:cubicBezTo>
                    <a:pt x="6314" y="324"/>
                    <a:pt x="7643" y="52"/>
                    <a:pt x="9138" y="6"/>
                  </a:cubicBezTo>
                  <a:cubicBezTo>
                    <a:pt x="10634" y="-39"/>
                    <a:pt x="12295" y="143"/>
                    <a:pt x="14788" y="1277"/>
                  </a:cubicBezTo>
                  <a:cubicBezTo>
                    <a:pt x="17280" y="2411"/>
                    <a:pt x="20603" y="4499"/>
                    <a:pt x="21102" y="6314"/>
                  </a:cubicBezTo>
                  <a:cubicBezTo>
                    <a:pt x="21600" y="8129"/>
                    <a:pt x="19274" y="9672"/>
                    <a:pt x="15286" y="10761"/>
                  </a:cubicBezTo>
                  <a:cubicBezTo>
                    <a:pt x="11298" y="11850"/>
                    <a:pt x="5649" y="12485"/>
                    <a:pt x="0" y="131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5321249" y="1305619"/>
              <a:ext cx="196902" cy="25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33" fill="norm" stroke="1" extrusionOk="0">
                  <a:moveTo>
                    <a:pt x="695" y="9561"/>
                  </a:moveTo>
                  <a:cubicBezTo>
                    <a:pt x="236" y="8498"/>
                    <a:pt x="-224" y="7436"/>
                    <a:pt x="121" y="6728"/>
                  </a:cubicBezTo>
                  <a:cubicBezTo>
                    <a:pt x="465" y="6020"/>
                    <a:pt x="1614" y="5666"/>
                    <a:pt x="3567" y="6020"/>
                  </a:cubicBezTo>
                  <a:cubicBezTo>
                    <a:pt x="5521" y="6374"/>
                    <a:pt x="8278" y="7436"/>
                    <a:pt x="10116" y="9826"/>
                  </a:cubicBezTo>
                  <a:cubicBezTo>
                    <a:pt x="11955" y="12216"/>
                    <a:pt x="12874" y="15934"/>
                    <a:pt x="12989" y="18148"/>
                  </a:cubicBezTo>
                  <a:cubicBezTo>
                    <a:pt x="13104" y="20361"/>
                    <a:pt x="12414" y="21069"/>
                    <a:pt x="11495" y="21334"/>
                  </a:cubicBezTo>
                  <a:cubicBezTo>
                    <a:pt x="10576" y="21600"/>
                    <a:pt x="9427" y="21423"/>
                    <a:pt x="8508" y="19652"/>
                  </a:cubicBezTo>
                  <a:cubicBezTo>
                    <a:pt x="7589" y="17882"/>
                    <a:pt x="6899" y="14518"/>
                    <a:pt x="9082" y="10977"/>
                  </a:cubicBezTo>
                  <a:cubicBezTo>
                    <a:pt x="11265" y="7436"/>
                    <a:pt x="16321" y="3718"/>
                    <a:pt x="2137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5644717" y="1142272"/>
              <a:ext cx="184584" cy="39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354" fill="norm" stroke="1" extrusionOk="0">
                  <a:moveTo>
                    <a:pt x="10243" y="5022"/>
                  </a:moveTo>
                  <a:cubicBezTo>
                    <a:pt x="10000" y="3771"/>
                    <a:pt x="9757" y="2521"/>
                    <a:pt x="9515" y="1611"/>
                  </a:cubicBezTo>
                  <a:cubicBezTo>
                    <a:pt x="9272" y="702"/>
                    <a:pt x="9029" y="133"/>
                    <a:pt x="8301" y="20"/>
                  </a:cubicBezTo>
                  <a:cubicBezTo>
                    <a:pt x="7573" y="-94"/>
                    <a:pt x="6360" y="247"/>
                    <a:pt x="4661" y="2180"/>
                  </a:cubicBezTo>
                  <a:cubicBezTo>
                    <a:pt x="2962" y="4112"/>
                    <a:pt x="777" y="7637"/>
                    <a:pt x="171" y="10763"/>
                  </a:cubicBezTo>
                  <a:cubicBezTo>
                    <a:pt x="-436" y="13889"/>
                    <a:pt x="535" y="16618"/>
                    <a:pt x="3690" y="18380"/>
                  </a:cubicBezTo>
                  <a:cubicBezTo>
                    <a:pt x="6845" y="20142"/>
                    <a:pt x="12184" y="20938"/>
                    <a:pt x="15461" y="21222"/>
                  </a:cubicBezTo>
                  <a:cubicBezTo>
                    <a:pt x="18737" y="21506"/>
                    <a:pt x="19951" y="21279"/>
                    <a:pt x="21164" y="210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5829376" y="1184969"/>
              <a:ext cx="209475" cy="35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00" fill="norm" stroke="1" extrusionOk="0">
                  <a:moveTo>
                    <a:pt x="2584" y="3451"/>
                  </a:moveTo>
                  <a:cubicBezTo>
                    <a:pt x="1504" y="3195"/>
                    <a:pt x="424" y="2940"/>
                    <a:pt x="100" y="3131"/>
                  </a:cubicBezTo>
                  <a:cubicBezTo>
                    <a:pt x="-224" y="3323"/>
                    <a:pt x="208" y="3962"/>
                    <a:pt x="1828" y="6007"/>
                  </a:cubicBezTo>
                  <a:cubicBezTo>
                    <a:pt x="3448" y="8052"/>
                    <a:pt x="6256" y="11503"/>
                    <a:pt x="8308" y="14123"/>
                  </a:cubicBezTo>
                  <a:cubicBezTo>
                    <a:pt x="10360" y="16743"/>
                    <a:pt x="11656" y="18533"/>
                    <a:pt x="12628" y="19747"/>
                  </a:cubicBezTo>
                  <a:cubicBezTo>
                    <a:pt x="13600" y="20961"/>
                    <a:pt x="14248" y="21600"/>
                    <a:pt x="14788" y="21344"/>
                  </a:cubicBezTo>
                  <a:cubicBezTo>
                    <a:pt x="15328" y="21089"/>
                    <a:pt x="15760" y="19938"/>
                    <a:pt x="16192" y="17510"/>
                  </a:cubicBezTo>
                  <a:cubicBezTo>
                    <a:pt x="16624" y="15082"/>
                    <a:pt x="17056" y="11375"/>
                    <a:pt x="17920" y="8244"/>
                  </a:cubicBezTo>
                  <a:cubicBezTo>
                    <a:pt x="18784" y="5112"/>
                    <a:pt x="20080" y="2556"/>
                    <a:pt x="2137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6153149" y="1343719"/>
              <a:ext cx="133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6800"/>
                    <a:pt x="2057" y="12000"/>
                    <a:pt x="5657" y="8400"/>
                  </a:cubicBezTo>
                  <a:cubicBezTo>
                    <a:pt x="9257" y="4800"/>
                    <a:pt x="15429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6184899" y="1445319"/>
              <a:ext cx="1905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7018"/>
                    <a:pt x="11040" y="12436"/>
                    <a:pt x="14640" y="8836"/>
                  </a:cubicBezTo>
                  <a:cubicBezTo>
                    <a:pt x="18240" y="5236"/>
                    <a:pt x="19920" y="261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6470649" y="1178619"/>
              <a:ext cx="228601" cy="34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1590"/>
                  </a:moveTo>
                  <a:cubicBezTo>
                    <a:pt x="1800" y="5566"/>
                    <a:pt x="3600" y="9541"/>
                    <a:pt x="4700" y="12523"/>
                  </a:cubicBezTo>
                  <a:cubicBezTo>
                    <a:pt x="5800" y="15504"/>
                    <a:pt x="6200" y="17492"/>
                    <a:pt x="6700" y="18950"/>
                  </a:cubicBezTo>
                  <a:cubicBezTo>
                    <a:pt x="7200" y="20407"/>
                    <a:pt x="7800" y="21335"/>
                    <a:pt x="8600" y="21467"/>
                  </a:cubicBezTo>
                  <a:cubicBezTo>
                    <a:pt x="9400" y="21600"/>
                    <a:pt x="10400" y="20937"/>
                    <a:pt x="11900" y="18817"/>
                  </a:cubicBezTo>
                  <a:cubicBezTo>
                    <a:pt x="13400" y="16697"/>
                    <a:pt x="15400" y="13119"/>
                    <a:pt x="17100" y="9740"/>
                  </a:cubicBezTo>
                  <a:cubicBezTo>
                    <a:pt x="18800" y="6361"/>
                    <a:pt x="20200" y="31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6810105" y="1076756"/>
              <a:ext cx="143146" cy="425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06" fill="norm" stroke="1" extrusionOk="0">
                  <a:moveTo>
                    <a:pt x="7188" y="11882"/>
                  </a:moveTo>
                  <a:cubicBezTo>
                    <a:pt x="6553" y="11241"/>
                    <a:pt x="5917" y="10599"/>
                    <a:pt x="5282" y="10706"/>
                  </a:cubicBezTo>
                  <a:cubicBezTo>
                    <a:pt x="4647" y="10813"/>
                    <a:pt x="4011" y="11668"/>
                    <a:pt x="3217" y="13326"/>
                  </a:cubicBezTo>
                  <a:cubicBezTo>
                    <a:pt x="2423" y="14983"/>
                    <a:pt x="1470" y="17443"/>
                    <a:pt x="835" y="18993"/>
                  </a:cubicBezTo>
                  <a:cubicBezTo>
                    <a:pt x="200" y="20544"/>
                    <a:pt x="-118" y="21185"/>
                    <a:pt x="41" y="21132"/>
                  </a:cubicBezTo>
                  <a:cubicBezTo>
                    <a:pt x="200" y="21078"/>
                    <a:pt x="835" y="20330"/>
                    <a:pt x="2582" y="17924"/>
                  </a:cubicBezTo>
                  <a:cubicBezTo>
                    <a:pt x="4329" y="15518"/>
                    <a:pt x="7188" y="11455"/>
                    <a:pt x="9729" y="8354"/>
                  </a:cubicBezTo>
                  <a:cubicBezTo>
                    <a:pt x="12270" y="5253"/>
                    <a:pt x="14494" y="3114"/>
                    <a:pt x="16241" y="1777"/>
                  </a:cubicBezTo>
                  <a:cubicBezTo>
                    <a:pt x="17988" y="441"/>
                    <a:pt x="19258" y="-94"/>
                    <a:pt x="20053" y="13"/>
                  </a:cubicBezTo>
                  <a:cubicBezTo>
                    <a:pt x="20847" y="120"/>
                    <a:pt x="21164" y="868"/>
                    <a:pt x="21323" y="3381"/>
                  </a:cubicBezTo>
                  <a:cubicBezTo>
                    <a:pt x="21482" y="5894"/>
                    <a:pt x="21482" y="10171"/>
                    <a:pt x="21482" y="13272"/>
                  </a:cubicBezTo>
                  <a:cubicBezTo>
                    <a:pt x="21482" y="16373"/>
                    <a:pt x="21482" y="18298"/>
                    <a:pt x="21006" y="19474"/>
                  </a:cubicBezTo>
                  <a:cubicBezTo>
                    <a:pt x="20529" y="20651"/>
                    <a:pt x="19576" y="21078"/>
                    <a:pt x="18623" y="21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6830483" y="1350069"/>
              <a:ext cx="198967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98" y="21600"/>
                  </a:moveTo>
                  <a:cubicBezTo>
                    <a:pt x="1149" y="20329"/>
                    <a:pt x="0" y="19059"/>
                    <a:pt x="0" y="17788"/>
                  </a:cubicBezTo>
                  <a:cubicBezTo>
                    <a:pt x="0" y="16518"/>
                    <a:pt x="1149" y="15247"/>
                    <a:pt x="4940" y="12282"/>
                  </a:cubicBezTo>
                  <a:cubicBezTo>
                    <a:pt x="8732" y="9318"/>
                    <a:pt x="15166" y="465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6959599" y="1089719"/>
              <a:ext cx="165418" cy="57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14580" y="0"/>
                  </a:moveTo>
                  <a:cubicBezTo>
                    <a:pt x="17010" y="1503"/>
                    <a:pt x="19440" y="3007"/>
                    <a:pt x="20520" y="5024"/>
                  </a:cubicBezTo>
                  <a:cubicBezTo>
                    <a:pt x="21600" y="7042"/>
                    <a:pt x="21330" y="9574"/>
                    <a:pt x="18360" y="12264"/>
                  </a:cubicBezTo>
                  <a:cubicBezTo>
                    <a:pt x="15390" y="14954"/>
                    <a:pt x="9720" y="17802"/>
                    <a:pt x="6210" y="19385"/>
                  </a:cubicBezTo>
                  <a:cubicBezTo>
                    <a:pt x="2700" y="20967"/>
                    <a:pt x="1350" y="2128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7296149" y="1350069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4400"/>
                    <a:pt x="11200" y="7200"/>
                    <a:pt x="14800" y="3600"/>
                  </a:cubicBezTo>
                  <a:cubicBezTo>
                    <a:pt x="18400" y="0"/>
                    <a:pt x="200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7340599" y="1419919"/>
              <a:ext cx="2159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7622359" y="1269316"/>
              <a:ext cx="160277" cy="267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146" fill="norm" stroke="1" extrusionOk="0">
                  <a:moveTo>
                    <a:pt x="17137" y="1867"/>
                  </a:moveTo>
                  <a:cubicBezTo>
                    <a:pt x="16306" y="1198"/>
                    <a:pt x="15476" y="528"/>
                    <a:pt x="13953" y="193"/>
                  </a:cubicBezTo>
                  <a:cubicBezTo>
                    <a:pt x="12429" y="-142"/>
                    <a:pt x="10214" y="-142"/>
                    <a:pt x="7722" y="1030"/>
                  </a:cubicBezTo>
                  <a:cubicBezTo>
                    <a:pt x="5229" y="2202"/>
                    <a:pt x="2460" y="4546"/>
                    <a:pt x="1076" y="7142"/>
                  </a:cubicBezTo>
                  <a:cubicBezTo>
                    <a:pt x="-309" y="9737"/>
                    <a:pt x="-309" y="12584"/>
                    <a:pt x="799" y="15011"/>
                  </a:cubicBezTo>
                  <a:cubicBezTo>
                    <a:pt x="1906" y="17439"/>
                    <a:pt x="4122" y="19449"/>
                    <a:pt x="5922" y="20453"/>
                  </a:cubicBezTo>
                  <a:cubicBezTo>
                    <a:pt x="7722" y="21458"/>
                    <a:pt x="9106" y="21458"/>
                    <a:pt x="11599" y="19867"/>
                  </a:cubicBezTo>
                  <a:cubicBezTo>
                    <a:pt x="14091" y="18277"/>
                    <a:pt x="17691" y="15095"/>
                    <a:pt x="19491" y="12165"/>
                  </a:cubicBezTo>
                  <a:cubicBezTo>
                    <a:pt x="21291" y="9235"/>
                    <a:pt x="21291" y="6556"/>
                    <a:pt x="20322" y="4714"/>
                  </a:cubicBezTo>
                  <a:cubicBezTo>
                    <a:pt x="19353" y="2872"/>
                    <a:pt x="17414" y="1867"/>
                    <a:pt x="15891" y="1616"/>
                  </a:cubicBezTo>
                  <a:cubicBezTo>
                    <a:pt x="14368" y="1365"/>
                    <a:pt x="13260" y="1867"/>
                    <a:pt x="12153" y="23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7903633" y="1400869"/>
              <a:ext cx="21168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21600"/>
                    <a:pt x="0" y="21600"/>
                    <a:pt x="0" y="18000"/>
                  </a:cubicBezTo>
                  <a:cubicBezTo>
                    <a:pt x="0" y="14400"/>
                    <a:pt x="108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8020049" y="1237481"/>
              <a:ext cx="158751" cy="30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2561"/>
                  </a:moveTo>
                  <a:cubicBezTo>
                    <a:pt x="16128" y="1668"/>
                    <a:pt x="10656" y="774"/>
                    <a:pt x="7056" y="327"/>
                  </a:cubicBezTo>
                  <a:cubicBezTo>
                    <a:pt x="3456" y="-120"/>
                    <a:pt x="1728" y="-120"/>
                    <a:pt x="864" y="401"/>
                  </a:cubicBezTo>
                  <a:cubicBezTo>
                    <a:pt x="0" y="923"/>
                    <a:pt x="0" y="1966"/>
                    <a:pt x="2160" y="3753"/>
                  </a:cubicBezTo>
                  <a:cubicBezTo>
                    <a:pt x="4320" y="5541"/>
                    <a:pt x="8640" y="8073"/>
                    <a:pt x="11952" y="10680"/>
                  </a:cubicBezTo>
                  <a:cubicBezTo>
                    <a:pt x="15264" y="13287"/>
                    <a:pt x="17568" y="15968"/>
                    <a:pt x="17568" y="17979"/>
                  </a:cubicBezTo>
                  <a:cubicBezTo>
                    <a:pt x="17568" y="19990"/>
                    <a:pt x="15264" y="21331"/>
                    <a:pt x="11952" y="21406"/>
                  </a:cubicBezTo>
                  <a:cubicBezTo>
                    <a:pt x="8640" y="21480"/>
                    <a:pt x="4320" y="20288"/>
                    <a:pt x="0" y="190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8058149" y="1223069"/>
              <a:ext cx="317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12" y="18000"/>
                    <a:pt x="6624" y="14400"/>
                    <a:pt x="10224" y="10800"/>
                  </a:cubicBezTo>
                  <a:cubicBezTo>
                    <a:pt x="13824" y="7200"/>
                    <a:pt x="17712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8235949" y="1635819"/>
              <a:ext cx="1397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8743949" y="1162228"/>
              <a:ext cx="140329" cy="47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396" fill="norm" stroke="1" extrusionOk="0">
                  <a:moveTo>
                    <a:pt x="0" y="9342"/>
                  </a:moveTo>
                  <a:cubicBezTo>
                    <a:pt x="953" y="10489"/>
                    <a:pt x="1906" y="11636"/>
                    <a:pt x="2700" y="13404"/>
                  </a:cubicBezTo>
                  <a:cubicBezTo>
                    <a:pt x="3494" y="15172"/>
                    <a:pt x="4129" y="17561"/>
                    <a:pt x="4606" y="19091"/>
                  </a:cubicBezTo>
                  <a:cubicBezTo>
                    <a:pt x="5082" y="20620"/>
                    <a:pt x="5400" y="21289"/>
                    <a:pt x="5559" y="21384"/>
                  </a:cubicBezTo>
                  <a:cubicBezTo>
                    <a:pt x="5718" y="21480"/>
                    <a:pt x="5718" y="21002"/>
                    <a:pt x="5400" y="19186"/>
                  </a:cubicBezTo>
                  <a:cubicBezTo>
                    <a:pt x="5082" y="17370"/>
                    <a:pt x="4447" y="14216"/>
                    <a:pt x="3971" y="11158"/>
                  </a:cubicBezTo>
                  <a:cubicBezTo>
                    <a:pt x="3494" y="8099"/>
                    <a:pt x="3176" y="5137"/>
                    <a:pt x="3335" y="3273"/>
                  </a:cubicBezTo>
                  <a:cubicBezTo>
                    <a:pt x="3494" y="1409"/>
                    <a:pt x="4129" y="645"/>
                    <a:pt x="5400" y="262"/>
                  </a:cubicBezTo>
                  <a:cubicBezTo>
                    <a:pt x="6671" y="-120"/>
                    <a:pt x="8576" y="-120"/>
                    <a:pt x="11276" y="501"/>
                  </a:cubicBezTo>
                  <a:cubicBezTo>
                    <a:pt x="13976" y="1122"/>
                    <a:pt x="17471" y="2365"/>
                    <a:pt x="19376" y="3512"/>
                  </a:cubicBezTo>
                  <a:cubicBezTo>
                    <a:pt x="21282" y="4659"/>
                    <a:pt x="21600" y="5710"/>
                    <a:pt x="20171" y="6666"/>
                  </a:cubicBezTo>
                  <a:cubicBezTo>
                    <a:pt x="18741" y="7622"/>
                    <a:pt x="15565" y="8482"/>
                    <a:pt x="11912" y="8960"/>
                  </a:cubicBezTo>
                  <a:cubicBezTo>
                    <a:pt x="8259" y="9438"/>
                    <a:pt x="4129" y="9533"/>
                    <a:pt x="0" y="96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8877299" y="1299269"/>
              <a:ext cx="222251" cy="308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12427"/>
                  </a:moveTo>
                  <a:cubicBezTo>
                    <a:pt x="617" y="11836"/>
                    <a:pt x="1234" y="11244"/>
                    <a:pt x="2263" y="11244"/>
                  </a:cubicBezTo>
                  <a:cubicBezTo>
                    <a:pt x="3291" y="11244"/>
                    <a:pt x="4731" y="11836"/>
                    <a:pt x="6274" y="13389"/>
                  </a:cubicBezTo>
                  <a:cubicBezTo>
                    <a:pt x="7817" y="14942"/>
                    <a:pt x="9463" y="17458"/>
                    <a:pt x="10183" y="19085"/>
                  </a:cubicBezTo>
                  <a:cubicBezTo>
                    <a:pt x="10903" y="20712"/>
                    <a:pt x="10697" y="21452"/>
                    <a:pt x="10286" y="21526"/>
                  </a:cubicBezTo>
                  <a:cubicBezTo>
                    <a:pt x="9874" y="21600"/>
                    <a:pt x="9257" y="21008"/>
                    <a:pt x="8949" y="19085"/>
                  </a:cubicBezTo>
                  <a:cubicBezTo>
                    <a:pt x="8640" y="17162"/>
                    <a:pt x="8640" y="13907"/>
                    <a:pt x="10800" y="10504"/>
                  </a:cubicBezTo>
                  <a:cubicBezTo>
                    <a:pt x="12960" y="7101"/>
                    <a:pt x="17280" y="355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9184673" y="1152708"/>
              <a:ext cx="187928" cy="425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519" fill="norm" stroke="1" extrusionOk="0">
                  <a:moveTo>
                    <a:pt x="16801" y="4196"/>
                  </a:moveTo>
                  <a:cubicBezTo>
                    <a:pt x="15377" y="2913"/>
                    <a:pt x="13953" y="1630"/>
                    <a:pt x="12648" y="881"/>
                  </a:cubicBezTo>
                  <a:cubicBezTo>
                    <a:pt x="11342" y="133"/>
                    <a:pt x="10155" y="-81"/>
                    <a:pt x="9087" y="26"/>
                  </a:cubicBezTo>
                  <a:cubicBezTo>
                    <a:pt x="8019" y="133"/>
                    <a:pt x="7070" y="561"/>
                    <a:pt x="5408" y="2325"/>
                  </a:cubicBezTo>
                  <a:cubicBezTo>
                    <a:pt x="3747" y="4089"/>
                    <a:pt x="1373" y="7190"/>
                    <a:pt x="423" y="10184"/>
                  </a:cubicBezTo>
                  <a:cubicBezTo>
                    <a:pt x="-526" y="13178"/>
                    <a:pt x="-51" y="16066"/>
                    <a:pt x="3628" y="17937"/>
                  </a:cubicBezTo>
                  <a:cubicBezTo>
                    <a:pt x="7307" y="19808"/>
                    <a:pt x="14190" y="20664"/>
                    <a:pt x="21074" y="21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9426756" y="1265075"/>
              <a:ext cx="174444" cy="25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91" fill="norm" stroke="1" extrusionOk="0">
                  <a:moveTo>
                    <a:pt x="368" y="5472"/>
                  </a:moveTo>
                  <a:cubicBezTo>
                    <a:pt x="108" y="4242"/>
                    <a:pt x="-152" y="3013"/>
                    <a:pt x="108" y="2750"/>
                  </a:cubicBezTo>
                  <a:cubicBezTo>
                    <a:pt x="368" y="2486"/>
                    <a:pt x="1149" y="3189"/>
                    <a:pt x="3231" y="5998"/>
                  </a:cubicBezTo>
                  <a:cubicBezTo>
                    <a:pt x="5313" y="8808"/>
                    <a:pt x="8696" y="13725"/>
                    <a:pt x="10908" y="16886"/>
                  </a:cubicBezTo>
                  <a:cubicBezTo>
                    <a:pt x="13120" y="20047"/>
                    <a:pt x="14161" y="21452"/>
                    <a:pt x="14942" y="21276"/>
                  </a:cubicBezTo>
                  <a:cubicBezTo>
                    <a:pt x="15723" y="21101"/>
                    <a:pt x="16243" y="19345"/>
                    <a:pt x="16503" y="15920"/>
                  </a:cubicBezTo>
                  <a:cubicBezTo>
                    <a:pt x="16764" y="12496"/>
                    <a:pt x="16764" y="7403"/>
                    <a:pt x="16894" y="4418"/>
                  </a:cubicBezTo>
                  <a:cubicBezTo>
                    <a:pt x="17024" y="1432"/>
                    <a:pt x="17284" y="554"/>
                    <a:pt x="18065" y="203"/>
                  </a:cubicBezTo>
                  <a:cubicBezTo>
                    <a:pt x="18846" y="-148"/>
                    <a:pt x="20147" y="28"/>
                    <a:pt x="21448" y="2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9740899" y="1362769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55" y="10800"/>
                    <a:pt x="8509" y="0"/>
                    <a:pt x="12109" y="0"/>
                  </a:cubicBezTo>
                  <a:cubicBezTo>
                    <a:pt x="15709" y="0"/>
                    <a:pt x="18655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9766299" y="1458019"/>
              <a:ext cx="1460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10079441" y="1280327"/>
              <a:ext cx="150410" cy="24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08" fill="norm" stroke="1" extrusionOk="0">
                  <a:moveTo>
                    <a:pt x="21026" y="2188"/>
                  </a:moveTo>
                  <a:cubicBezTo>
                    <a:pt x="20434" y="1272"/>
                    <a:pt x="19842" y="357"/>
                    <a:pt x="17623" y="83"/>
                  </a:cubicBezTo>
                  <a:cubicBezTo>
                    <a:pt x="15404" y="-192"/>
                    <a:pt x="11558" y="174"/>
                    <a:pt x="8155" y="1913"/>
                  </a:cubicBezTo>
                  <a:cubicBezTo>
                    <a:pt x="4752" y="3652"/>
                    <a:pt x="1793" y="6764"/>
                    <a:pt x="610" y="9693"/>
                  </a:cubicBezTo>
                  <a:cubicBezTo>
                    <a:pt x="-574" y="12622"/>
                    <a:pt x="18" y="15367"/>
                    <a:pt x="1941" y="17289"/>
                  </a:cubicBezTo>
                  <a:cubicBezTo>
                    <a:pt x="3864" y="19211"/>
                    <a:pt x="7119" y="20310"/>
                    <a:pt x="10374" y="214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10229321" y="1240346"/>
              <a:ext cx="224661" cy="35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91" fill="norm" stroke="1" extrusionOk="0">
                  <a:moveTo>
                    <a:pt x="11450" y="6280"/>
                  </a:moveTo>
                  <a:cubicBezTo>
                    <a:pt x="10450" y="6408"/>
                    <a:pt x="9450" y="6537"/>
                    <a:pt x="8450" y="7244"/>
                  </a:cubicBezTo>
                  <a:cubicBezTo>
                    <a:pt x="7450" y="7951"/>
                    <a:pt x="6450" y="9237"/>
                    <a:pt x="5150" y="11422"/>
                  </a:cubicBezTo>
                  <a:cubicBezTo>
                    <a:pt x="3850" y="13608"/>
                    <a:pt x="2250" y="16694"/>
                    <a:pt x="1250" y="18622"/>
                  </a:cubicBezTo>
                  <a:cubicBezTo>
                    <a:pt x="250" y="20551"/>
                    <a:pt x="-150" y="21322"/>
                    <a:pt x="50" y="21387"/>
                  </a:cubicBezTo>
                  <a:cubicBezTo>
                    <a:pt x="250" y="21451"/>
                    <a:pt x="1050" y="20808"/>
                    <a:pt x="2650" y="18430"/>
                  </a:cubicBezTo>
                  <a:cubicBezTo>
                    <a:pt x="4250" y="16051"/>
                    <a:pt x="6650" y="11937"/>
                    <a:pt x="9250" y="8594"/>
                  </a:cubicBezTo>
                  <a:cubicBezTo>
                    <a:pt x="11850" y="5251"/>
                    <a:pt x="14650" y="2680"/>
                    <a:pt x="16650" y="1330"/>
                  </a:cubicBezTo>
                  <a:cubicBezTo>
                    <a:pt x="18650" y="-20"/>
                    <a:pt x="19850" y="-149"/>
                    <a:pt x="20550" y="108"/>
                  </a:cubicBezTo>
                  <a:cubicBezTo>
                    <a:pt x="21250" y="365"/>
                    <a:pt x="21450" y="1008"/>
                    <a:pt x="20950" y="3387"/>
                  </a:cubicBezTo>
                  <a:cubicBezTo>
                    <a:pt x="20450" y="5765"/>
                    <a:pt x="19250" y="9880"/>
                    <a:pt x="18550" y="12837"/>
                  </a:cubicBezTo>
                  <a:cubicBezTo>
                    <a:pt x="17850" y="15794"/>
                    <a:pt x="17650" y="17594"/>
                    <a:pt x="17450" y="193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10290084" y="1464369"/>
              <a:ext cx="238216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1442" y="21600"/>
                  </a:moveTo>
                  <a:cubicBezTo>
                    <a:pt x="678" y="16800"/>
                    <a:pt x="-87" y="12000"/>
                    <a:pt x="9" y="8800"/>
                  </a:cubicBezTo>
                  <a:cubicBezTo>
                    <a:pt x="104" y="5600"/>
                    <a:pt x="1060" y="4000"/>
                    <a:pt x="3927" y="3600"/>
                  </a:cubicBezTo>
                  <a:cubicBezTo>
                    <a:pt x="6794" y="3200"/>
                    <a:pt x="11573" y="4000"/>
                    <a:pt x="14823" y="3600"/>
                  </a:cubicBezTo>
                  <a:cubicBezTo>
                    <a:pt x="18072" y="3200"/>
                    <a:pt x="19793" y="1600"/>
                    <a:pt x="2151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10509249" y="1165919"/>
              <a:ext cx="95251" cy="52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15840" y="0"/>
                  </a:moveTo>
                  <a:cubicBezTo>
                    <a:pt x="18720" y="2863"/>
                    <a:pt x="21600" y="5725"/>
                    <a:pt x="21600" y="8761"/>
                  </a:cubicBezTo>
                  <a:cubicBezTo>
                    <a:pt x="21600" y="11798"/>
                    <a:pt x="18720" y="15007"/>
                    <a:pt x="16080" y="17089"/>
                  </a:cubicBezTo>
                  <a:cubicBezTo>
                    <a:pt x="13440" y="19171"/>
                    <a:pt x="11040" y="20125"/>
                    <a:pt x="8880" y="20733"/>
                  </a:cubicBezTo>
                  <a:cubicBezTo>
                    <a:pt x="6720" y="21340"/>
                    <a:pt x="4800" y="21600"/>
                    <a:pt x="3360" y="21470"/>
                  </a:cubicBezTo>
                  <a:cubicBezTo>
                    <a:pt x="1920" y="21340"/>
                    <a:pt x="960" y="20819"/>
                    <a:pt x="0" y="202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10725149" y="1445268"/>
              <a:ext cx="152401" cy="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000" y="11670"/>
                    <a:pt x="6000" y="3363"/>
                    <a:pt x="9600" y="870"/>
                  </a:cubicBezTo>
                  <a:cubicBezTo>
                    <a:pt x="13200" y="-1622"/>
                    <a:pt x="17400" y="1701"/>
                    <a:pt x="21600" y="5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10725149" y="1540569"/>
              <a:ext cx="1778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6000"/>
                    <a:pt x="11314" y="10400"/>
                    <a:pt x="14914" y="6800"/>
                  </a:cubicBezTo>
                  <a:cubicBezTo>
                    <a:pt x="18514" y="3200"/>
                    <a:pt x="20057" y="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10984303" y="1351310"/>
              <a:ext cx="146437" cy="270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232" fill="norm" stroke="1" extrusionOk="0">
                  <a:moveTo>
                    <a:pt x="10970" y="2893"/>
                  </a:moveTo>
                  <a:cubicBezTo>
                    <a:pt x="11870" y="1730"/>
                    <a:pt x="12770" y="567"/>
                    <a:pt x="12470" y="151"/>
                  </a:cubicBezTo>
                  <a:cubicBezTo>
                    <a:pt x="12170" y="-264"/>
                    <a:pt x="10670" y="68"/>
                    <a:pt x="8270" y="2478"/>
                  </a:cubicBezTo>
                  <a:cubicBezTo>
                    <a:pt x="5870" y="4887"/>
                    <a:pt x="2570" y="9373"/>
                    <a:pt x="1070" y="12613"/>
                  </a:cubicBezTo>
                  <a:cubicBezTo>
                    <a:pt x="-430" y="15853"/>
                    <a:pt x="-130" y="17847"/>
                    <a:pt x="620" y="19093"/>
                  </a:cubicBezTo>
                  <a:cubicBezTo>
                    <a:pt x="1370" y="20339"/>
                    <a:pt x="2570" y="20838"/>
                    <a:pt x="3920" y="21087"/>
                  </a:cubicBezTo>
                  <a:cubicBezTo>
                    <a:pt x="5270" y="21336"/>
                    <a:pt x="6770" y="21336"/>
                    <a:pt x="8720" y="20505"/>
                  </a:cubicBezTo>
                  <a:cubicBezTo>
                    <a:pt x="10670" y="19674"/>
                    <a:pt x="13070" y="18013"/>
                    <a:pt x="15320" y="15105"/>
                  </a:cubicBezTo>
                  <a:cubicBezTo>
                    <a:pt x="17570" y="12198"/>
                    <a:pt x="19670" y="8044"/>
                    <a:pt x="20420" y="5468"/>
                  </a:cubicBezTo>
                  <a:cubicBezTo>
                    <a:pt x="21170" y="2893"/>
                    <a:pt x="20570" y="1896"/>
                    <a:pt x="19520" y="1564"/>
                  </a:cubicBezTo>
                  <a:cubicBezTo>
                    <a:pt x="18470" y="1231"/>
                    <a:pt x="16970" y="1564"/>
                    <a:pt x="16070" y="2228"/>
                  </a:cubicBezTo>
                  <a:cubicBezTo>
                    <a:pt x="15170" y="2893"/>
                    <a:pt x="14870" y="3890"/>
                    <a:pt x="14570" y="48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1220449" y="1521519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11322049" y="1326566"/>
              <a:ext cx="184151" cy="25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fill="norm" stroke="1" extrusionOk="0">
                  <a:moveTo>
                    <a:pt x="0" y="10296"/>
                  </a:moveTo>
                  <a:cubicBezTo>
                    <a:pt x="497" y="8554"/>
                    <a:pt x="993" y="6812"/>
                    <a:pt x="1366" y="5157"/>
                  </a:cubicBezTo>
                  <a:cubicBezTo>
                    <a:pt x="1738" y="3502"/>
                    <a:pt x="1986" y="1935"/>
                    <a:pt x="3352" y="976"/>
                  </a:cubicBezTo>
                  <a:cubicBezTo>
                    <a:pt x="4717" y="18"/>
                    <a:pt x="7200" y="-330"/>
                    <a:pt x="9062" y="367"/>
                  </a:cubicBezTo>
                  <a:cubicBezTo>
                    <a:pt x="10924" y="1064"/>
                    <a:pt x="12166" y="2805"/>
                    <a:pt x="11669" y="5680"/>
                  </a:cubicBezTo>
                  <a:cubicBezTo>
                    <a:pt x="11172" y="8554"/>
                    <a:pt x="8938" y="12560"/>
                    <a:pt x="7448" y="14912"/>
                  </a:cubicBezTo>
                  <a:cubicBezTo>
                    <a:pt x="5959" y="17264"/>
                    <a:pt x="5214" y="17960"/>
                    <a:pt x="4717" y="18744"/>
                  </a:cubicBezTo>
                  <a:cubicBezTo>
                    <a:pt x="4221" y="19528"/>
                    <a:pt x="3972" y="20399"/>
                    <a:pt x="4593" y="20835"/>
                  </a:cubicBezTo>
                  <a:cubicBezTo>
                    <a:pt x="5214" y="21270"/>
                    <a:pt x="6703" y="21270"/>
                    <a:pt x="9683" y="21009"/>
                  </a:cubicBezTo>
                  <a:cubicBezTo>
                    <a:pt x="12662" y="20747"/>
                    <a:pt x="17131" y="20225"/>
                    <a:pt x="21600" y="197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696056" y="2356916"/>
              <a:ext cx="515093" cy="57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13" fill="norm" stroke="1" extrusionOk="0">
                  <a:moveTo>
                    <a:pt x="15971" y="1529"/>
                  </a:moveTo>
                  <a:cubicBezTo>
                    <a:pt x="16235" y="1213"/>
                    <a:pt x="16500" y="896"/>
                    <a:pt x="16808" y="620"/>
                  </a:cubicBezTo>
                  <a:cubicBezTo>
                    <a:pt x="17117" y="343"/>
                    <a:pt x="17469" y="105"/>
                    <a:pt x="17425" y="26"/>
                  </a:cubicBezTo>
                  <a:cubicBezTo>
                    <a:pt x="17381" y="-53"/>
                    <a:pt x="16941" y="26"/>
                    <a:pt x="15574" y="620"/>
                  </a:cubicBezTo>
                  <a:cubicBezTo>
                    <a:pt x="14207" y="1213"/>
                    <a:pt x="11915" y="2321"/>
                    <a:pt x="9887" y="3270"/>
                  </a:cubicBezTo>
                  <a:cubicBezTo>
                    <a:pt x="7860" y="4220"/>
                    <a:pt x="6096" y="5011"/>
                    <a:pt x="4994" y="5565"/>
                  </a:cubicBezTo>
                  <a:cubicBezTo>
                    <a:pt x="3892" y="6118"/>
                    <a:pt x="3452" y="6435"/>
                    <a:pt x="3099" y="6751"/>
                  </a:cubicBezTo>
                  <a:cubicBezTo>
                    <a:pt x="2746" y="7068"/>
                    <a:pt x="2482" y="7384"/>
                    <a:pt x="2570" y="7582"/>
                  </a:cubicBezTo>
                  <a:cubicBezTo>
                    <a:pt x="2658" y="7780"/>
                    <a:pt x="3099" y="7859"/>
                    <a:pt x="4598" y="8017"/>
                  </a:cubicBezTo>
                  <a:cubicBezTo>
                    <a:pt x="6096" y="8176"/>
                    <a:pt x="8653" y="8413"/>
                    <a:pt x="10813" y="8729"/>
                  </a:cubicBezTo>
                  <a:cubicBezTo>
                    <a:pt x="12973" y="9046"/>
                    <a:pt x="14736" y="9442"/>
                    <a:pt x="15750" y="9798"/>
                  </a:cubicBezTo>
                  <a:cubicBezTo>
                    <a:pt x="16764" y="10154"/>
                    <a:pt x="17029" y="10470"/>
                    <a:pt x="17029" y="10826"/>
                  </a:cubicBezTo>
                  <a:cubicBezTo>
                    <a:pt x="17029" y="11182"/>
                    <a:pt x="16764" y="11578"/>
                    <a:pt x="15530" y="12369"/>
                  </a:cubicBezTo>
                  <a:cubicBezTo>
                    <a:pt x="14296" y="13160"/>
                    <a:pt x="12092" y="14347"/>
                    <a:pt x="9711" y="15573"/>
                  </a:cubicBezTo>
                  <a:cubicBezTo>
                    <a:pt x="7331" y="16800"/>
                    <a:pt x="4774" y="18066"/>
                    <a:pt x="3231" y="18857"/>
                  </a:cubicBezTo>
                  <a:cubicBezTo>
                    <a:pt x="1688" y="19648"/>
                    <a:pt x="1159" y="19965"/>
                    <a:pt x="718" y="20281"/>
                  </a:cubicBezTo>
                  <a:cubicBezTo>
                    <a:pt x="278" y="20598"/>
                    <a:pt x="-75" y="20914"/>
                    <a:pt x="13" y="21151"/>
                  </a:cubicBezTo>
                  <a:cubicBezTo>
                    <a:pt x="101" y="21389"/>
                    <a:pt x="630" y="21547"/>
                    <a:pt x="2349" y="21507"/>
                  </a:cubicBezTo>
                  <a:cubicBezTo>
                    <a:pt x="4069" y="21468"/>
                    <a:pt x="6978" y="21231"/>
                    <a:pt x="9976" y="20914"/>
                  </a:cubicBezTo>
                  <a:cubicBezTo>
                    <a:pt x="12973" y="20598"/>
                    <a:pt x="16059" y="20202"/>
                    <a:pt x="17822" y="20004"/>
                  </a:cubicBezTo>
                  <a:cubicBezTo>
                    <a:pt x="19585" y="19806"/>
                    <a:pt x="20026" y="19806"/>
                    <a:pt x="20467" y="19806"/>
                  </a:cubicBezTo>
                  <a:cubicBezTo>
                    <a:pt x="20908" y="19806"/>
                    <a:pt x="21349" y="19806"/>
                    <a:pt x="21437" y="20044"/>
                  </a:cubicBezTo>
                  <a:cubicBezTo>
                    <a:pt x="21525" y="20281"/>
                    <a:pt x="21261" y="20756"/>
                    <a:pt x="20996" y="212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524000" y="2259916"/>
              <a:ext cx="167116" cy="631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474" fill="norm" stroke="1" extrusionOk="0">
                  <a:moveTo>
                    <a:pt x="790" y="8147"/>
                  </a:moveTo>
                  <a:cubicBezTo>
                    <a:pt x="2107" y="10307"/>
                    <a:pt x="3424" y="12467"/>
                    <a:pt x="4346" y="14555"/>
                  </a:cubicBezTo>
                  <a:cubicBezTo>
                    <a:pt x="5268" y="16643"/>
                    <a:pt x="5795" y="18659"/>
                    <a:pt x="6190" y="19883"/>
                  </a:cubicBezTo>
                  <a:cubicBezTo>
                    <a:pt x="6585" y="21107"/>
                    <a:pt x="6849" y="21539"/>
                    <a:pt x="6849" y="21467"/>
                  </a:cubicBezTo>
                  <a:cubicBezTo>
                    <a:pt x="6849" y="21395"/>
                    <a:pt x="6585" y="20819"/>
                    <a:pt x="5927" y="19235"/>
                  </a:cubicBezTo>
                  <a:cubicBezTo>
                    <a:pt x="5268" y="17651"/>
                    <a:pt x="4215" y="15059"/>
                    <a:pt x="3293" y="12503"/>
                  </a:cubicBezTo>
                  <a:cubicBezTo>
                    <a:pt x="2371" y="9947"/>
                    <a:pt x="1580" y="7427"/>
                    <a:pt x="1054" y="5483"/>
                  </a:cubicBezTo>
                  <a:cubicBezTo>
                    <a:pt x="527" y="3539"/>
                    <a:pt x="263" y="2171"/>
                    <a:pt x="527" y="1343"/>
                  </a:cubicBezTo>
                  <a:cubicBezTo>
                    <a:pt x="790" y="515"/>
                    <a:pt x="1580" y="227"/>
                    <a:pt x="2634" y="83"/>
                  </a:cubicBezTo>
                  <a:cubicBezTo>
                    <a:pt x="3688" y="-61"/>
                    <a:pt x="5005" y="-61"/>
                    <a:pt x="7771" y="443"/>
                  </a:cubicBezTo>
                  <a:cubicBezTo>
                    <a:pt x="10537" y="947"/>
                    <a:pt x="14751" y="1955"/>
                    <a:pt x="17517" y="3179"/>
                  </a:cubicBezTo>
                  <a:cubicBezTo>
                    <a:pt x="20283" y="4403"/>
                    <a:pt x="21600" y="5843"/>
                    <a:pt x="20283" y="7067"/>
                  </a:cubicBezTo>
                  <a:cubicBezTo>
                    <a:pt x="18966" y="8291"/>
                    <a:pt x="15015" y="9299"/>
                    <a:pt x="11195" y="9803"/>
                  </a:cubicBezTo>
                  <a:cubicBezTo>
                    <a:pt x="7376" y="10307"/>
                    <a:pt x="3688" y="10307"/>
                    <a:pt x="0" y="103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1704885" y="2499419"/>
              <a:ext cx="250916" cy="39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93" fill="norm" stroke="1" extrusionOk="0">
                  <a:moveTo>
                    <a:pt x="1369" y="8617"/>
                  </a:moveTo>
                  <a:cubicBezTo>
                    <a:pt x="643" y="8157"/>
                    <a:pt x="-83" y="7698"/>
                    <a:pt x="8" y="7353"/>
                  </a:cubicBezTo>
                  <a:cubicBezTo>
                    <a:pt x="99" y="7009"/>
                    <a:pt x="1006" y="6779"/>
                    <a:pt x="2912" y="7066"/>
                  </a:cubicBezTo>
                  <a:cubicBezTo>
                    <a:pt x="4818" y="7353"/>
                    <a:pt x="7722" y="8157"/>
                    <a:pt x="9719" y="9996"/>
                  </a:cubicBezTo>
                  <a:cubicBezTo>
                    <a:pt x="11715" y="11834"/>
                    <a:pt x="12804" y="14706"/>
                    <a:pt x="13077" y="16774"/>
                  </a:cubicBezTo>
                  <a:cubicBezTo>
                    <a:pt x="13349" y="18843"/>
                    <a:pt x="12804" y="20106"/>
                    <a:pt x="12078" y="20796"/>
                  </a:cubicBezTo>
                  <a:cubicBezTo>
                    <a:pt x="11352" y="21485"/>
                    <a:pt x="10445" y="21600"/>
                    <a:pt x="9537" y="21026"/>
                  </a:cubicBezTo>
                  <a:cubicBezTo>
                    <a:pt x="8630" y="20451"/>
                    <a:pt x="7722" y="19187"/>
                    <a:pt x="7268" y="16832"/>
                  </a:cubicBezTo>
                  <a:cubicBezTo>
                    <a:pt x="6814" y="14477"/>
                    <a:pt x="6814" y="11030"/>
                    <a:pt x="8539" y="8100"/>
                  </a:cubicBezTo>
                  <a:cubicBezTo>
                    <a:pt x="10263" y="5170"/>
                    <a:pt x="13712" y="2757"/>
                    <a:pt x="16162" y="1494"/>
                  </a:cubicBezTo>
                  <a:cubicBezTo>
                    <a:pt x="18613" y="230"/>
                    <a:pt x="20065" y="115"/>
                    <a:pt x="215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2128975" y="2383382"/>
              <a:ext cx="271326" cy="510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54" fill="norm" stroke="1" extrusionOk="0">
                  <a:moveTo>
                    <a:pt x="11919" y="1139"/>
                  </a:moveTo>
                  <a:cubicBezTo>
                    <a:pt x="11416" y="695"/>
                    <a:pt x="10914" y="251"/>
                    <a:pt x="10244" y="73"/>
                  </a:cubicBezTo>
                  <a:cubicBezTo>
                    <a:pt x="9575" y="-105"/>
                    <a:pt x="8737" y="-16"/>
                    <a:pt x="7147" y="1006"/>
                  </a:cubicBezTo>
                  <a:cubicBezTo>
                    <a:pt x="5556" y="2028"/>
                    <a:pt x="3212" y="3984"/>
                    <a:pt x="1789" y="6384"/>
                  </a:cubicBezTo>
                  <a:cubicBezTo>
                    <a:pt x="365" y="8784"/>
                    <a:pt x="-137" y="11628"/>
                    <a:pt x="30" y="14028"/>
                  </a:cubicBezTo>
                  <a:cubicBezTo>
                    <a:pt x="198" y="16428"/>
                    <a:pt x="1035" y="18384"/>
                    <a:pt x="3965" y="19628"/>
                  </a:cubicBezTo>
                  <a:cubicBezTo>
                    <a:pt x="6896" y="20873"/>
                    <a:pt x="11919" y="21406"/>
                    <a:pt x="15184" y="21451"/>
                  </a:cubicBezTo>
                  <a:cubicBezTo>
                    <a:pt x="18449" y="21495"/>
                    <a:pt x="19956" y="21051"/>
                    <a:pt x="21463" y="206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2508613" y="2484349"/>
              <a:ext cx="393338" cy="364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283" fill="norm" stroke="1" extrusionOk="0">
                  <a:moveTo>
                    <a:pt x="2070" y="2730"/>
                  </a:moveTo>
                  <a:cubicBezTo>
                    <a:pt x="1606" y="1989"/>
                    <a:pt x="1141" y="1249"/>
                    <a:pt x="851" y="1249"/>
                  </a:cubicBezTo>
                  <a:cubicBezTo>
                    <a:pt x="561" y="1249"/>
                    <a:pt x="445" y="1989"/>
                    <a:pt x="328" y="4766"/>
                  </a:cubicBezTo>
                  <a:cubicBezTo>
                    <a:pt x="212" y="7544"/>
                    <a:pt x="96" y="12357"/>
                    <a:pt x="38" y="15073"/>
                  </a:cubicBezTo>
                  <a:cubicBezTo>
                    <a:pt x="-20" y="17788"/>
                    <a:pt x="-20" y="18405"/>
                    <a:pt x="96" y="19084"/>
                  </a:cubicBezTo>
                  <a:cubicBezTo>
                    <a:pt x="212" y="19763"/>
                    <a:pt x="445" y="20504"/>
                    <a:pt x="851" y="20936"/>
                  </a:cubicBezTo>
                  <a:cubicBezTo>
                    <a:pt x="1257" y="21368"/>
                    <a:pt x="1838" y="21491"/>
                    <a:pt x="2419" y="20750"/>
                  </a:cubicBezTo>
                  <a:cubicBezTo>
                    <a:pt x="2999" y="20010"/>
                    <a:pt x="3580" y="18405"/>
                    <a:pt x="3986" y="17294"/>
                  </a:cubicBezTo>
                  <a:cubicBezTo>
                    <a:pt x="4393" y="16184"/>
                    <a:pt x="4625" y="15566"/>
                    <a:pt x="4799" y="14949"/>
                  </a:cubicBezTo>
                  <a:cubicBezTo>
                    <a:pt x="4974" y="14332"/>
                    <a:pt x="5090" y="13715"/>
                    <a:pt x="5438" y="13530"/>
                  </a:cubicBezTo>
                  <a:cubicBezTo>
                    <a:pt x="5786" y="13345"/>
                    <a:pt x="6367" y="13592"/>
                    <a:pt x="7064" y="14517"/>
                  </a:cubicBezTo>
                  <a:cubicBezTo>
                    <a:pt x="7761" y="15443"/>
                    <a:pt x="8574" y="17048"/>
                    <a:pt x="9212" y="18035"/>
                  </a:cubicBezTo>
                  <a:cubicBezTo>
                    <a:pt x="9851" y="19022"/>
                    <a:pt x="10315" y="19393"/>
                    <a:pt x="10954" y="19516"/>
                  </a:cubicBezTo>
                  <a:cubicBezTo>
                    <a:pt x="11593" y="19640"/>
                    <a:pt x="12406" y="19516"/>
                    <a:pt x="13103" y="18899"/>
                  </a:cubicBezTo>
                  <a:cubicBezTo>
                    <a:pt x="13799" y="18282"/>
                    <a:pt x="14380" y="17171"/>
                    <a:pt x="15019" y="14641"/>
                  </a:cubicBezTo>
                  <a:cubicBezTo>
                    <a:pt x="15657" y="12110"/>
                    <a:pt x="16354" y="8161"/>
                    <a:pt x="16354" y="5507"/>
                  </a:cubicBezTo>
                  <a:cubicBezTo>
                    <a:pt x="16354" y="2853"/>
                    <a:pt x="15657" y="1496"/>
                    <a:pt x="15019" y="755"/>
                  </a:cubicBezTo>
                  <a:cubicBezTo>
                    <a:pt x="14380" y="14"/>
                    <a:pt x="13799" y="-109"/>
                    <a:pt x="13335" y="76"/>
                  </a:cubicBezTo>
                  <a:cubicBezTo>
                    <a:pt x="12870" y="261"/>
                    <a:pt x="12522" y="755"/>
                    <a:pt x="12232" y="1742"/>
                  </a:cubicBezTo>
                  <a:cubicBezTo>
                    <a:pt x="11941" y="2730"/>
                    <a:pt x="11709" y="4211"/>
                    <a:pt x="11825" y="5260"/>
                  </a:cubicBezTo>
                  <a:cubicBezTo>
                    <a:pt x="11941" y="6309"/>
                    <a:pt x="12406" y="6926"/>
                    <a:pt x="13277" y="7297"/>
                  </a:cubicBezTo>
                  <a:cubicBezTo>
                    <a:pt x="14148" y="7667"/>
                    <a:pt x="15425" y="7790"/>
                    <a:pt x="16877" y="7605"/>
                  </a:cubicBezTo>
                  <a:cubicBezTo>
                    <a:pt x="18328" y="7420"/>
                    <a:pt x="19954" y="6926"/>
                    <a:pt x="21580" y="64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2952750" y="2372419"/>
              <a:ext cx="134456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0" y="0"/>
                  </a:moveTo>
                  <a:cubicBezTo>
                    <a:pt x="5400" y="1256"/>
                    <a:pt x="10800" y="2512"/>
                    <a:pt x="14850" y="4521"/>
                  </a:cubicBezTo>
                  <a:cubicBezTo>
                    <a:pt x="18900" y="6530"/>
                    <a:pt x="21600" y="9293"/>
                    <a:pt x="21431" y="11847"/>
                  </a:cubicBezTo>
                  <a:cubicBezTo>
                    <a:pt x="21262" y="14400"/>
                    <a:pt x="18225" y="16744"/>
                    <a:pt x="14681" y="18335"/>
                  </a:cubicBezTo>
                  <a:cubicBezTo>
                    <a:pt x="11137" y="19926"/>
                    <a:pt x="7087" y="20763"/>
                    <a:pt x="303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704850" y="3150919"/>
              <a:ext cx="368301" cy="24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0" y="4575"/>
                  </a:moveTo>
                  <a:cubicBezTo>
                    <a:pt x="372" y="8932"/>
                    <a:pt x="745" y="13288"/>
                    <a:pt x="1117" y="15920"/>
                  </a:cubicBezTo>
                  <a:cubicBezTo>
                    <a:pt x="1490" y="18552"/>
                    <a:pt x="1862" y="19459"/>
                    <a:pt x="2297" y="20185"/>
                  </a:cubicBezTo>
                  <a:cubicBezTo>
                    <a:pt x="2731" y="20911"/>
                    <a:pt x="3228" y="21456"/>
                    <a:pt x="4034" y="20548"/>
                  </a:cubicBezTo>
                  <a:cubicBezTo>
                    <a:pt x="4841" y="19641"/>
                    <a:pt x="5959" y="17281"/>
                    <a:pt x="6517" y="15375"/>
                  </a:cubicBezTo>
                  <a:cubicBezTo>
                    <a:pt x="7076" y="13469"/>
                    <a:pt x="7076" y="12017"/>
                    <a:pt x="6952" y="11745"/>
                  </a:cubicBezTo>
                  <a:cubicBezTo>
                    <a:pt x="6828" y="11473"/>
                    <a:pt x="6579" y="12380"/>
                    <a:pt x="6828" y="13832"/>
                  </a:cubicBezTo>
                  <a:cubicBezTo>
                    <a:pt x="7076" y="15285"/>
                    <a:pt x="7821" y="17281"/>
                    <a:pt x="8876" y="18189"/>
                  </a:cubicBezTo>
                  <a:cubicBezTo>
                    <a:pt x="9931" y="19096"/>
                    <a:pt x="11297" y="18915"/>
                    <a:pt x="12476" y="17826"/>
                  </a:cubicBezTo>
                  <a:cubicBezTo>
                    <a:pt x="13655" y="16737"/>
                    <a:pt x="14648" y="14740"/>
                    <a:pt x="15021" y="12017"/>
                  </a:cubicBezTo>
                  <a:cubicBezTo>
                    <a:pt x="15393" y="9295"/>
                    <a:pt x="15145" y="5846"/>
                    <a:pt x="14834" y="3759"/>
                  </a:cubicBezTo>
                  <a:cubicBezTo>
                    <a:pt x="14524" y="1671"/>
                    <a:pt x="14152" y="945"/>
                    <a:pt x="13655" y="491"/>
                  </a:cubicBezTo>
                  <a:cubicBezTo>
                    <a:pt x="13159" y="38"/>
                    <a:pt x="12538" y="-144"/>
                    <a:pt x="12041" y="128"/>
                  </a:cubicBezTo>
                  <a:cubicBezTo>
                    <a:pt x="11545" y="401"/>
                    <a:pt x="11172" y="1127"/>
                    <a:pt x="10924" y="1943"/>
                  </a:cubicBezTo>
                  <a:cubicBezTo>
                    <a:pt x="10676" y="2760"/>
                    <a:pt x="10552" y="3668"/>
                    <a:pt x="10676" y="4666"/>
                  </a:cubicBezTo>
                  <a:cubicBezTo>
                    <a:pt x="10800" y="5664"/>
                    <a:pt x="11172" y="6753"/>
                    <a:pt x="12414" y="7570"/>
                  </a:cubicBezTo>
                  <a:cubicBezTo>
                    <a:pt x="13655" y="8387"/>
                    <a:pt x="15766" y="8932"/>
                    <a:pt x="17441" y="9022"/>
                  </a:cubicBezTo>
                  <a:cubicBezTo>
                    <a:pt x="19117" y="9113"/>
                    <a:pt x="20359" y="8750"/>
                    <a:pt x="21600" y="83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125596" y="3171852"/>
              <a:ext cx="182505" cy="22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0870" fill="norm" stroke="1" extrusionOk="0">
                  <a:moveTo>
                    <a:pt x="12328" y="4224"/>
                  </a:moveTo>
                  <a:cubicBezTo>
                    <a:pt x="12328" y="2837"/>
                    <a:pt x="12328" y="1449"/>
                    <a:pt x="11591" y="657"/>
                  </a:cubicBezTo>
                  <a:cubicBezTo>
                    <a:pt x="10855" y="-136"/>
                    <a:pt x="9382" y="-334"/>
                    <a:pt x="7419" y="756"/>
                  </a:cubicBezTo>
                  <a:cubicBezTo>
                    <a:pt x="5455" y="1846"/>
                    <a:pt x="3000" y="4224"/>
                    <a:pt x="1528" y="7394"/>
                  </a:cubicBezTo>
                  <a:cubicBezTo>
                    <a:pt x="55" y="10565"/>
                    <a:pt x="-436" y="14528"/>
                    <a:pt x="423" y="17204"/>
                  </a:cubicBezTo>
                  <a:cubicBezTo>
                    <a:pt x="1282" y="19879"/>
                    <a:pt x="3491" y="21266"/>
                    <a:pt x="7173" y="20771"/>
                  </a:cubicBezTo>
                  <a:cubicBezTo>
                    <a:pt x="10855" y="20275"/>
                    <a:pt x="16009" y="17897"/>
                    <a:pt x="21164" y="15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1162050" y="3286819"/>
              <a:ext cx="146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1403350" y="3065892"/>
              <a:ext cx="482601" cy="358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16595"/>
                  </a:moveTo>
                  <a:cubicBezTo>
                    <a:pt x="853" y="17100"/>
                    <a:pt x="1705" y="17605"/>
                    <a:pt x="2463" y="17858"/>
                  </a:cubicBezTo>
                  <a:cubicBezTo>
                    <a:pt x="3221" y="18110"/>
                    <a:pt x="3884" y="18110"/>
                    <a:pt x="4453" y="17921"/>
                  </a:cubicBezTo>
                  <a:cubicBezTo>
                    <a:pt x="5021" y="17732"/>
                    <a:pt x="5495" y="17353"/>
                    <a:pt x="5684" y="16847"/>
                  </a:cubicBezTo>
                  <a:cubicBezTo>
                    <a:pt x="5874" y="16342"/>
                    <a:pt x="5779" y="15710"/>
                    <a:pt x="5305" y="14384"/>
                  </a:cubicBezTo>
                  <a:cubicBezTo>
                    <a:pt x="4832" y="13058"/>
                    <a:pt x="3979" y="11037"/>
                    <a:pt x="3505" y="9584"/>
                  </a:cubicBezTo>
                  <a:cubicBezTo>
                    <a:pt x="3032" y="8132"/>
                    <a:pt x="2937" y="7247"/>
                    <a:pt x="3505" y="6047"/>
                  </a:cubicBezTo>
                  <a:cubicBezTo>
                    <a:pt x="4074" y="4847"/>
                    <a:pt x="5305" y="3332"/>
                    <a:pt x="6395" y="2258"/>
                  </a:cubicBezTo>
                  <a:cubicBezTo>
                    <a:pt x="7484" y="1184"/>
                    <a:pt x="8432" y="553"/>
                    <a:pt x="9189" y="237"/>
                  </a:cubicBezTo>
                  <a:cubicBezTo>
                    <a:pt x="9947" y="-79"/>
                    <a:pt x="10516" y="-79"/>
                    <a:pt x="10895" y="237"/>
                  </a:cubicBezTo>
                  <a:cubicBezTo>
                    <a:pt x="11274" y="553"/>
                    <a:pt x="11463" y="1184"/>
                    <a:pt x="11416" y="3079"/>
                  </a:cubicBezTo>
                  <a:cubicBezTo>
                    <a:pt x="11368" y="4974"/>
                    <a:pt x="11084" y="8132"/>
                    <a:pt x="10753" y="11100"/>
                  </a:cubicBezTo>
                  <a:cubicBezTo>
                    <a:pt x="10421" y="14068"/>
                    <a:pt x="10042" y="16847"/>
                    <a:pt x="9900" y="18553"/>
                  </a:cubicBezTo>
                  <a:cubicBezTo>
                    <a:pt x="9758" y="20258"/>
                    <a:pt x="9853" y="20889"/>
                    <a:pt x="10184" y="21205"/>
                  </a:cubicBezTo>
                  <a:cubicBezTo>
                    <a:pt x="10516" y="21521"/>
                    <a:pt x="11084" y="21521"/>
                    <a:pt x="12647" y="20637"/>
                  </a:cubicBezTo>
                  <a:cubicBezTo>
                    <a:pt x="14211" y="19753"/>
                    <a:pt x="16768" y="17984"/>
                    <a:pt x="18426" y="16910"/>
                  </a:cubicBezTo>
                  <a:cubicBezTo>
                    <a:pt x="20084" y="15837"/>
                    <a:pt x="20842" y="15458"/>
                    <a:pt x="21600" y="150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3644900" y="2632769"/>
              <a:ext cx="2286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0" y="1440"/>
                    <a:pt x="10000" y="2880"/>
                    <a:pt x="13600" y="6480"/>
                  </a:cubicBezTo>
                  <a:cubicBezTo>
                    <a:pt x="17200" y="10080"/>
                    <a:pt x="19400" y="158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3714750" y="2766119"/>
              <a:ext cx="260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44" y="18000"/>
                    <a:pt x="10888" y="14400"/>
                    <a:pt x="14488" y="10800"/>
                  </a:cubicBezTo>
                  <a:cubicBezTo>
                    <a:pt x="18088" y="7200"/>
                    <a:pt x="19844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4171949" y="2480369"/>
              <a:ext cx="46447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0" y="0"/>
                  </a:moveTo>
                  <a:cubicBezTo>
                    <a:pt x="7513" y="3537"/>
                    <a:pt x="15026" y="7074"/>
                    <a:pt x="18313" y="10674"/>
                  </a:cubicBezTo>
                  <a:cubicBezTo>
                    <a:pt x="21600" y="14274"/>
                    <a:pt x="20661" y="17937"/>
                    <a:pt x="1972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53715" y="1993535"/>
              <a:ext cx="5231643" cy="208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83" fill="norm" stroke="1" extrusionOk="0">
                  <a:moveTo>
                    <a:pt x="93" y="3925"/>
                  </a:moveTo>
                  <a:cubicBezTo>
                    <a:pt x="224" y="3838"/>
                    <a:pt x="355" y="3750"/>
                    <a:pt x="569" y="3695"/>
                  </a:cubicBezTo>
                  <a:cubicBezTo>
                    <a:pt x="783" y="3640"/>
                    <a:pt x="1080" y="3618"/>
                    <a:pt x="1412" y="3552"/>
                  </a:cubicBezTo>
                  <a:cubicBezTo>
                    <a:pt x="1744" y="3487"/>
                    <a:pt x="2111" y="3377"/>
                    <a:pt x="2456" y="3278"/>
                  </a:cubicBezTo>
                  <a:cubicBezTo>
                    <a:pt x="2801" y="3180"/>
                    <a:pt x="3124" y="3092"/>
                    <a:pt x="3473" y="2993"/>
                  </a:cubicBezTo>
                  <a:cubicBezTo>
                    <a:pt x="3823" y="2895"/>
                    <a:pt x="4198" y="2785"/>
                    <a:pt x="4517" y="2697"/>
                  </a:cubicBezTo>
                  <a:cubicBezTo>
                    <a:pt x="4836" y="2610"/>
                    <a:pt x="5098" y="2544"/>
                    <a:pt x="5369" y="2489"/>
                  </a:cubicBezTo>
                  <a:cubicBezTo>
                    <a:pt x="5639" y="2434"/>
                    <a:pt x="5919" y="2390"/>
                    <a:pt x="6207" y="2335"/>
                  </a:cubicBezTo>
                  <a:cubicBezTo>
                    <a:pt x="6495" y="2281"/>
                    <a:pt x="6792" y="2215"/>
                    <a:pt x="7089" y="2160"/>
                  </a:cubicBezTo>
                  <a:cubicBezTo>
                    <a:pt x="7386" y="2105"/>
                    <a:pt x="7683" y="2061"/>
                    <a:pt x="7976" y="2017"/>
                  </a:cubicBezTo>
                  <a:cubicBezTo>
                    <a:pt x="8268" y="1974"/>
                    <a:pt x="8557" y="1930"/>
                    <a:pt x="8858" y="1897"/>
                  </a:cubicBezTo>
                  <a:cubicBezTo>
                    <a:pt x="9159" y="1864"/>
                    <a:pt x="9474" y="1842"/>
                    <a:pt x="9801" y="1820"/>
                  </a:cubicBezTo>
                  <a:cubicBezTo>
                    <a:pt x="10129" y="1798"/>
                    <a:pt x="10469" y="1776"/>
                    <a:pt x="10788" y="1754"/>
                  </a:cubicBezTo>
                  <a:cubicBezTo>
                    <a:pt x="11107" y="1732"/>
                    <a:pt x="11404" y="1710"/>
                    <a:pt x="11727" y="1689"/>
                  </a:cubicBezTo>
                  <a:cubicBezTo>
                    <a:pt x="12050" y="1667"/>
                    <a:pt x="12400" y="1645"/>
                    <a:pt x="12736" y="1623"/>
                  </a:cubicBezTo>
                  <a:cubicBezTo>
                    <a:pt x="13072" y="1601"/>
                    <a:pt x="13395" y="1579"/>
                    <a:pt x="13710" y="1557"/>
                  </a:cubicBezTo>
                  <a:cubicBezTo>
                    <a:pt x="14024" y="1535"/>
                    <a:pt x="14330" y="1513"/>
                    <a:pt x="14640" y="1491"/>
                  </a:cubicBezTo>
                  <a:cubicBezTo>
                    <a:pt x="14950" y="1469"/>
                    <a:pt x="15265" y="1447"/>
                    <a:pt x="15583" y="1414"/>
                  </a:cubicBezTo>
                  <a:cubicBezTo>
                    <a:pt x="15902" y="1382"/>
                    <a:pt x="16225" y="1338"/>
                    <a:pt x="16518" y="1294"/>
                  </a:cubicBezTo>
                  <a:cubicBezTo>
                    <a:pt x="16811" y="1250"/>
                    <a:pt x="17073" y="1206"/>
                    <a:pt x="17339" y="1151"/>
                  </a:cubicBezTo>
                  <a:cubicBezTo>
                    <a:pt x="17605" y="1096"/>
                    <a:pt x="17876" y="1031"/>
                    <a:pt x="18186" y="954"/>
                  </a:cubicBezTo>
                  <a:cubicBezTo>
                    <a:pt x="18496" y="877"/>
                    <a:pt x="18846" y="789"/>
                    <a:pt x="19191" y="691"/>
                  </a:cubicBezTo>
                  <a:cubicBezTo>
                    <a:pt x="19536" y="592"/>
                    <a:pt x="19876" y="482"/>
                    <a:pt x="20182" y="373"/>
                  </a:cubicBezTo>
                  <a:cubicBezTo>
                    <a:pt x="20488" y="263"/>
                    <a:pt x="20759" y="154"/>
                    <a:pt x="20959" y="88"/>
                  </a:cubicBezTo>
                  <a:cubicBezTo>
                    <a:pt x="21160" y="22"/>
                    <a:pt x="21291" y="0"/>
                    <a:pt x="21383" y="0"/>
                  </a:cubicBezTo>
                  <a:cubicBezTo>
                    <a:pt x="21475" y="0"/>
                    <a:pt x="21527" y="22"/>
                    <a:pt x="21558" y="88"/>
                  </a:cubicBezTo>
                  <a:cubicBezTo>
                    <a:pt x="21588" y="154"/>
                    <a:pt x="21597" y="263"/>
                    <a:pt x="21580" y="680"/>
                  </a:cubicBezTo>
                  <a:cubicBezTo>
                    <a:pt x="21562" y="1096"/>
                    <a:pt x="21518" y="1820"/>
                    <a:pt x="21483" y="2599"/>
                  </a:cubicBezTo>
                  <a:cubicBezTo>
                    <a:pt x="21449" y="3377"/>
                    <a:pt x="21422" y="4210"/>
                    <a:pt x="21405" y="5055"/>
                  </a:cubicBezTo>
                  <a:cubicBezTo>
                    <a:pt x="21387" y="5899"/>
                    <a:pt x="21379" y="6754"/>
                    <a:pt x="21383" y="7631"/>
                  </a:cubicBezTo>
                  <a:cubicBezTo>
                    <a:pt x="21387" y="8508"/>
                    <a:pt x="21405" y="9408"/>
                    <a:pt x="21418" y="10307"/>
                  </a:cubicBezTo>
                  <a:cubicBezTo>
                    <a:pt x="21431" y="11206"/>
                    <a:pt x="21440" y="12105"/>
                    <a:pt x="21418" y="12905"/>
                  </a:cubicBezTo>
                  <a:cubicBezTo>
                    <a:pt x="21396" y="13706"/>
                    <a:pt x="21344" y="14407"/>
                    <a:pt x="21239" y="15021"/>
                  </a:cubicBezTo>
                  <a:cubicBezTo>
                    <a:pt x="21134" y="15635"/>
                    <a:pt x="20977" y="16162"/>
                    <a:pt x="20754" y="16502"/>
                  </a:cubicBezTo>
                  <a:cubicBezTo>
                    <a:pt x="20531" y="16841"/>
                    <a:pt x="20243" y="16995"/>
                    <a:pt x="19937" y="17105"/>
                  </a:cubicBezTo>
                  <a:cubicBezTo>
                    <a:pt x="19632" y="17214"/>
                    <a:pt x="19309" y="17280"/>
                    <a:pt x="18999" y="17346"/>
                  </a:cubicBezTo>
                  <a:cubicBezTo>
                    <a:pt x="18688" y="17412"/>
                    <a:pt x="18392" y="17477"/>
                    <a:pt x="18068" y="17543"/>
                  </a:cubicBezTo>
                  <a:cubicBezTo>
                    <a:pt x="17745" y="17609"/>
                    <a:pt x="17396" y="17675"/>
                    <a:pt x="17090" y="17741"/>
                  </a:cubicBezTo>
                  <a:cubicBezTo>
                    <a:pt x="16784" y="17806"/>
                    <a:pt x="16522" y="17872"/>
                    <a:pt x="16260" y="17938"/>
                  </a:cubicBezTo>
                  <a:cubicBezTo>
                    <a:pt x="15998" y="18004"/>
                    <a:pt x="15736" y="18069"/>
                    <a:pt x="15461" y="18135"/>
                  </a:cubicBezTo>
                  <a:cubicBezTo>
                    <a:pt x="15186" y="18201"/>
                    <a:pt x="14898" y="18267"/>
                    <a:pt x="14614" y="18344"/>
                  </a:cubicBezTo>
                  <a:cubicBezTo>
                    <a:pt x="14330" y="18420"/>
                    <a:pt x="14051" y="18508"/>
                    <a:pt x="13762" y="18585"/>
                  </a:cubicBezTo>
                  <a:cubicBezTo>
                    <a:pt x="13474" y="18662"/>
                    <a:pt x="13177" y="18727"/>
                    <a:pt x="12889" y="18804"/>
                  </a:cubicBezTo>
                  <a:cubicBezTo>
                    <a:pt x="12601" y="18881"/>
                    <a:pt x="12321" y="18969"/>
                    <a:pt x="12033" y="19045"/>
                  </a:cubicBezTo>
                  <a:cubicBezTo>
                    <a:pt x="11745" y="19122"/>
                    <a:pt x="11448" y="19188"/>
                    <a:pt x="11155" y="19276"/>
                  </a:cubicBezTo>
                  <a:cubicBezTo>
                    <a:pt x="10863" y="19363"/>
                    <a:pt x="10574" y="19473"/>
                    <a:pt x="10282" y="19572"/>
                  </a:cubicBezTo>
                  <a:cubicBezTo>
                    <a:pt x="9989" y="19670"/>
                    <a:pt x="9692" y="19758"/>
                    <a:pt x="9395" y="19857"/>
                  </a:cubicBezTo>
                  <a:cubicBezTo>
                    <a:pt x="9098" y="19955"/>
                    <a:pt x="8801" y="20065"/>
                    <a:pt x="8509" y="20175"/>
                  </a:cubicBezTo>
                  <a:cubicBezTo>
                    <a:pt x="8216" y="20284"/>
                    <a:pt x="7928" y="20394"/>
                    <a:pt x="7648" y="20493"/>
                  </a:cubicBezTo>
                  <a:cubicBezTo>
                    <a:pt x="7369" y="20591"/>
                    <a:pt x="7098" y="20679"/>
                    <a:pt x="6779" y="20789"/>
                  </a:cubicBezTo>
                  <a:cubicBezTo>
                    <a:pt x="6460" y="20898"/>
                    <a:pt x="6094" y="21030"/>
                    <a:pt x="5753" y="21129"/>
                  </a:cubicBezTo>
                  <a:cubicBezTo>
                    <a:pt x="5412" y="21227"/>
                    <a:pt x="5098" y="21293"/>
                    <a:pt x="4762" y="21359"/>
                  </a:cubicBezTo>
                  <a:cubicBezTo>
                    <a:pt x="4425" y="21425"/>
                    <a:pt x="4067" y="21490"/>
                    <a:pt x="3709" y="21534"/>
                  </a:cubicBezTo>
                  <a:cubicBezTo>
                    <a:pt x="3351" y="21578"/>
                    <a:pt x="2993" y="21600"/>
                    <a:pt x="2639" y="21567"/>
                  </a:cubicBezTo>
                  <a:cubicBezTo>
                    <a:pt x="2285" y="21534"/>
                    <a:pt x="1936" y="21446"/>
                    <a:pt x="1635" y="21249"/>
                  </a:cubicBezTo>
                  <a:cubicBezTo>
                    <a:pt x="1333" y="21052"/>
                    <a:pt x="1080" y="20745"/>
                    <a:pt x="884" y="20273"/>
                  </a:cubicBezTo>
                  <a:cubicBezTo>
                    <a:pt x="687" y="19802"/>
                    <a:pt x="547" y="19166"/>
                    <a:pt x="438" y="18420"/>
                  </a:cubicBezTo>
                  <a:cubicBezTo>
                    <a:pt x="329" y="17675"/>
                    <a:pt x="250" y="16819"/>
                    <a:pt x="189" y="16019"/>
                  </a:cubicBezTo>
                  <a:cubicBezTo>
                    <a:pt x="128" y="15219"/>
                    <a:pt x="84" y="14473"/>
                    <a:pt x="54" y="13717"/>
                  </a:cubicBezTo>
                  <a:cubicBezTo>
                    <a:pt x="23" y="12960"/>
                    <a:pt x="6" y="12192"/>
                    <a:pt x="1" y="11370"/>
                  </a:cubicBezTo>
                  <a:cubicBezTo>
                    <a:pt x="-3" y="10548"/>
                    <a:pt x="6" y="9671"/>
                    <a:pt x="32" y="8859"/>
                  </a:cubicBezTo>
                  <a:cubicBezTo>
                    <a:pt x="58" y="8048"/>
                    <a:pt x="102" y="7302"/>
                    <a:pt x="194" y="6414"/>
                  </a:cubicBezTo>
                  <a:cubicBezTo>
                    <a:pt x="285" y="5526"/>
                    <a:pt x="425" y="4495"/>
                    <a:pt x="552" y="3739"/>
                  </a:cubicBezTo>
                  <a:cubicBezTo>
                    <a:pt x="678" y="2982"/>
                    <a:pt x="792" y="2500"/>
                    <a:pt x="905" y="20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38100" y="3947219"/>
              <a:ext cx="9321800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3" y="20990"/>
                    <a:pt x="245" y="20380"/>
                    <a:pt x="397" y="20014"/>
                  </a:cubicBezTo>
                  <a:cubicBezTo>
                    <a:pt x="549" y="19647"/>
                    <a:pt x="731" y="19525"/>
                    <a:pt x="927" y="19464"/>
                  </a:cubicBezTo>
                  <a:cubicBezTo>
                    <a:pt x="1123" y="19403"/>
                    <a:pt x="1334" y="19403"/>
                    <a:pt x="1535" y="19403"/>
                  </a:cubicBezTo>
                  <a:cubicBezTo>
                    <a:pt x="1736" y="19403"/>
                    <a:pt x="1928" y="19403"/>
                    <a:pt x="2099" y="19342"/>
                  </a:cubicBezTo>
                  <a:cubicBezTo>
                    <a:pt x="2271" y="19281"/>
                    <a:pt x="2423" y="19159"/>
                    <a:pt x="2577" y="19098"/>
                  </a:cubicBezTo>
                  <a:cubicBezTo>
                    <a:pt x="2732" y="19037"/>
                    <a:pt x="2889" y="19037"/>
                    <a:pt x="3060" y="18976"/>
                  </a:cubicBezTo>
                  <a:cubicBezTo>
                    <a:pt x="3232" y="18915"/>
                    <a:pt x="3419" y="18793"/>
                    <a:pt x="3612" y="18549"/>
                  </a:cubicBezTo>
                  <a:cubicBezTo>
                    <a:pt x="3806" y="18305"/>
                    <a:pt x="4007" y="17939"/>
                    <a:pt x="4213" y="17573"/>
                  </a:cubicBezTo>
                  <a:cubicBezTo>
                    <a:pt x="4419" y="17207"/>
                    <a:pt x="4630" y="16841"/>
                    <a:pt x="4804" y="16475"/>
                  </a:cubicBezTo>
                  <a:cubicBezTo>
                    <a:pt x="4978" y="16108"/>
                    <a:pt x="5116" y="15742"/>
                    <a:pt x="5238" y="15437"/>
                  </a:cubicBezTo>
                  <a:cubicBezTo>
                    <a:pt x="5361" y="15132"/>
                    <a:pt x="5469" y="14888"/>
                    <a:pt x="5589" y="14644"/>
                  </a:cubicBezTo>
                  <a:cubicBezTo>
                    <a:pt x="5709" y="14400"/>
                    <a:pt x="5841" y="14156"/>
                    <a:pt x="5976" y="13912"/>
                  </a:cubicBezTo>
                  <a:cubicBezTo>
                    <a:pt x="6111" y="13668"/>
                    <a:pt x="6249" y="13424"/>
                    <a:pt x="6381" y="13180"/>
                  </a:cubicBezTo>
                  <a:cubicBezTo>
                    <a:pt x="6513" y="12936"/>
                    <a:pt x="6641" y="12692"/>
                    <a:pt x="6783" y="12447"/>
                  </a:cubicBezTo>
                  <a:cubicBezTo>
                    <a:pt x="6925" y="12203"/>
                    <a:pt x="7082" y="11959"/>
                    <a:pt x="7237" y="11654"/>
                  </a:cubicBezTo>
                  <a:cubicBezTo>
                    <a:pt x="7391" y="11349"/>
                    <a:pt x="7543" y="10983"/>
                    <a:pt x="7688" y="10678"/>
                  </a:cubicBezTo>
                  <a:cubicBezTo>
                    <a:pt x="7833" y="10373"/>
                    <a:pt x="7970" y="10129"/>
                    <a:pt x="8122" y="9885"/>
                  </a:cubicBezTo>
                  <a:cubicBezTo>
                    <a:pt x="8274" y="9641"/>
                    <a:pt x="8441" y="9397"/>
                    <a:pt x="8603" y="9153"/>
                  </a:cubicBezTo>
                  <a:cubicBezTo>
                    <a:pt x="8765" y="8908"/>
                    <a:pt x="8922" y="8664"/>
                    <a:pt x="9086" y="8420"/>
                  </a:cubicBezTo>
                  <a:cubicBezTo>
                    <a:pt x="9250" y="8176"/>
                    <a:pt x="9422" y="7932"/>
                    <a:pt x="9584" y="7688"/>
                  </a:cubicBezTo>
                  <a:cubicBezTo>
                    <a:pt x="9746" y="7444"/>
                    <a:pt x="9898" y="7200"/>
                    <a:pt x="10064" y="6956"/>
                  </a:cubicBezTo>
                  <a:cubicBezTo>
                    <a:pt x="10231" y="6712"/>
                    <a:pt x="10413" y="6468"/>
                    <a:pt x="10589" y="6224"/>
                  </a:cubicBezTo>
                  <a:cubicBezTo>
                    <a:pt x="10766" y="5980"/>
                    <a:pt x="10937" y="5736"/>
                    <a:pt x="11114" y="5492"/>
                  </a:cubicBezTo>
                  <a:cubicBezTo>
                    <a:pt x="11290" y="5247"/>
                    <a:pt x="11472" y="5003"/>
                    <a:pt x="11644" y="4820"/>
                  </a:cubicBezTo>
                  <a:cubicBezTo>
                    <a:pt x="11815" y="4637"/>
                    <a:pt x="11977" y="4515"/>
                    <a:pt x="12151" y="4393"/>
                  </a:cubicBezTo>
                  <a:cubicBezTo>
                    <a:pt x="12325" y="4271"/>
                    <a:pt x="12512" y="4149"/>
                    <a:pt x="12693" y="4027"/>
                  </a:cubicBezTo>
                  <a:cubicBezTo>
                    <a:pt x="12875" y="3905"/>
                    <a:pt x="13051" y="3783"/>
                    <a:pt x="13230" y="3661"/>
                  </a:cubicBezTo>
                  <a:cubicBezTo>
                    <a:pt x="13409" y="3539"/>
                    <a:pt x="13591" y="3417"/>
                    <a:pt x="13765" y="3295"/>
                  </a:cubicBezTo>
                  <a:cubicBezTo>
                    <a:pt x="13939" y="3173"/>
                    <a:pt x="14106" y="3051"/>
                    <a:pt x="14280" y="2990"/>
                  </a:cubicBezTo>
                  <a:cubicBezTo>
                    <a:pt x="14454" y="2929"/>
                    <a:pt x="14635" y="2929"/>
                    <a:pt x="14812" y="2868"/>
                  </a:cubicBezTo>
                  <a:cubicBezTo>
                    <a:pt x="14989" y="2807"/>
                    <a:pt x="15160" y="2685"/>
                    <a:pt x="15334" y="2563"/>
                  </a:cubicBezTo>
                  <a:cubicBezTo>
                    <a:pt x="15508" y="2441"/>
                    <a:pt x="15685" y="2319"/>
                    <a:pt x="15849" y="2258"/>
                  </a:cubicBezTo>
                  <a:cubicBezTo>
                    <a:pt x="16014" y="2197"/>
                    <a:pt x="16166" y="2197"/>
                    <a:pt x="16330" y="2136"/>
                  </a:cubicBezTo>
                  <a:cubicBezTo>
                    <a:pt x="16494" y="2075"/>
                    <a:pt x="16671" y="1953"/>
                    <a:pt x="16838" y="1831"/>
                  </a:cubicBezTo>
                  <a:cubicBezTo>
                    <a:pt x="17004" y="1708"/>
                    <a:pt x="17161" y="1586"/>
                    <a:pt x="17321" y="1525"/>
                  </a:cubicBezTo>
                  <a:cubicBezTo>
                    <a:pt x="17480" y="1464"/>
                    <a:pt x="17642" y="1464"/>
                    <a:pt x="17792" y="1403"/>
                  </a:cubicBezTo>
                  <a:cubicBezTo>
                    <a:pt x="17941" y="1342"/>
                    <a:pt x="18078" y="1220"/>
                    <a:pt x="18294" y="1037"/>
                  </a:cubicBezTo>
                  <a:cubicBezTo>
                    <a:pt x="18510" y="854"/>
                    <a:pt x="18804" y="610"/>
                    <a:pt x="19074" y="427"/>
                  </a:cubicBezTo>
                  <a:cubicBezTo>
                    <a:pt x="19344" y="244"/>
                    <a:pt x="19589" y="122"/>
                    <a:pt x="19829" y="61"/>
                  </a:cubicBezTo>
                  <a:cubicBezTo>
                    <a:pt x="20070" y="0"/>
                    <a:pt x="20305" y="0"/>
                    <a:pt x="20519" y="0"/>
                  </a:cubicBezTo>
                  <a:cubicBezTo>
                    <a:pt x="20732" y="0"/>
                    <a:pt x="20923" y="0"/>
                    <a:pt x="21100" y="0"/>
                  </a:cubicBezTo>
                  <a:cubicBezTo>
                    <a:pt x="21276" y="0"/>
                    <a:pt x="21438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190500" y="4624552"/>
              <a:ext cx="31750" cy="37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13"/>
                  </a:moveTo>
                  <a:cubicBezTo>
                    <a:pt x="1440" y="607"/>
                    <a:pt x="2880" y="0"/>
                    <a:pt x="5040" y="0"/>
                  </a:cubicBezTo>
                  <a:cubicBezTo>
                    <a:pt x="7200" y="0"/>
                    <a:pt x="10080" y="607"/>
                    <a:pt x="11520" y="3216"/>
                  </a:cubicBezTo>
                  <a:cubicBezTo>
                    <a:pt x="12960" y="5825"/>
                    <a:pt x="12960" y="10436"/>
                    <a:pt x="14400" y="13834"/>
                  </a:cubicBezTo>
                  <a:cubicBezTo>
                    <a:pt x="15840" y="17231"/>
                    <a:pt x="18720" y="1941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0" y="4624928"/>
              <a:ext cx="469900" cy="10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fill="norm" stroke="1" extrusionOk="0">
                  <a:moveTo>
                    <a:pt x="0" y="21091"/>
                  </a:moveTo>
                  <a:cubicBezTo>
                    <a:pt x="195" y="18931"/>
                    <a:pt x="389" y="16771"/>
                    <a:pt x="1557" y="14395"/>
                  </a:cubicBezTo>
                  <a:cubicBezTo>
                    <a:pt x="2724" y="12019"/>
                    <a:pt x="4865" y="9427"/>
                    <a:pt x="7589" y="6619"/>
                  </a:cubicBezTo>
                  <a:cubicBezTo>
                    <a:pt x="10314" y="3811"/>
                    <a:pt x="13622" y="787"/>
                    <a:pt x="16054" y="139"/>
                  </a:cubicBezTo>
                  <a:cubicBezTo>
                    <a:pt x="18486" y="-509"/>
                    <a:pt x="20043" y="1219"/>
                    <a:pt x="21600" y="29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12700" y="5007669"/>
              <a:ext cx="450850" cy="74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0" fill="norm" stroke="1" extrusionOk="0">
                  <a:moveTo>
                    <a:pt x="0" y="19265"/>
                  </a:moveTo>
                  <a:cubicBezTo>
                    <a:pt x="1318" y="20432"/>
                    <a:pt x="2637" y="21600"/>
                    <a:pt x="4817" y="18973"/>
                  </a:cubicBezTo>
                  <a:cubicBezTo>
                    <a:pt x="6997" y="16346"/>
                    <a:pt x="10039" y="9924"/>
                    <a:pt x="12980" y="6130"/>
                  </a:cubicBezTo>
                  <a:cubicBezTo>
                    <a:pt x="15921" y="2335"/>
                    <a:pt x="18761" y="116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95073" y="4520167"/>
              <a:ext cx="160578" cy="519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540" fill="norm" stroke="1" extrusionOk="0">
                  <a:moveTo>
                    <a:pt x="21281" y="4418"/>
                  </a:moveTo>
                  <a:cubicBezTo>
                    <a:pt x="20720" y="3189"/>
                    <a:pt x="20159" y="1960"/>
                    <a:pt x="19317" y="1213"/>
                  </a:cubicBezTo>
                  <a:cubicBezTo>
                    <a:pt x="18476" y="467"/>
                    <a:pt x="17354" y="203"/>
                    <a:pt x="16091" y="72"/>
                  </a:cubicBezTo>
                  <a:cubicBezTo>
                    <a:pt x="14829" y="-60"/>
                    <a:pt x="13426" y="-60"/>
                    <a:pt x="11743" y="511"/>
                  </a:cubicBezTo>
                  <a:cubicBezTo>
                    <a:pt x="10060" y="1081"/>
                    <a:pt x="8097" y="2223"/>
                    <a:pt x="6133" y="4286"/>
                  </a:cubicBezTo>
                  <a:cubicBezTo>
                    <a:pt x="4169" y="6350"/>
                    <a:pt x="2206" y="9335"/>
                    <a:pt x="1084" y="11925"/>
                  </a:cubicBezTo>
                  <a:cubicBezTo>
                    <a:pt x="-38" y="14516"/>
                    <a:pt x="-319" y="16711"/>
                    <a:pt x="382" y="18247"/>
                  </a:cubicBezTo>
                  <a:cubicBezTo>
                    <a:pt x="1084" y="19784"/>
                    <a:pt x="2767" y="20662"/>
                    <a:pt x="4450" y="215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495300" y="4821075"/>
              <a:ext cx="450851" cy="84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21155"/>
                  </a:moveTo>
                  <a:cubicBezTo>
                    <a:pt x="0" y="18521"/>
                    <a:pt x="0" y="15887"/>
                    <a:pt x="761" y="13516"/>
                  </a:cubicBezTo>
                  <a:cubicBezTo>
                    <a:pt x="1521" y="11145"/>
                    <a:pt x="3042" y="9038"/>
                    <a:pt x="5577" y="6667"/>
                  </a:cubicBezTo>
                  <a:cubicBezTo>
                    <a:pt x="8113" y="4296"/>
                    <a:pt x="11662" y="1662"/>
                    <a:pt x="14501" y="609"/>
                  </a:cubicBezTo>
                  <a:cubicBezTo>
                    <a:pt x="17341" y="-445"/>
                    <a:pt x="19470" y="82"/>
                    <a:pt x="21600" y="6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1555750" y="4626669"/>
              <a:ext cx="279401" cy="41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2314"/>
                  </a:moveTo>
                  <a:cubicBezTo>
                    <a:pt x="1800" y="4739"/>
                    <a:pt x="3600" y="7163"/>
                    <a:pt x="5400" y="10029"/>
                  </a:cubicBezTo>
                  <a:cubicBezTo>
                    <a:pt x="7200" y="12894"/>
                    <a:pt x="9000" y="16200"/>
                    <a:pt x="10145" y="18129"/>
                  </a:cubicBezTo>
                  <a:cubicBezTo>
                    <a:pt x="11291" y="20057"/>
                    <a:pt x="11782" y="20608"/>
                    <a:pt x="12436" y="20994"/>
                  </a:cubicBezTo>
                  <a:cubicBezTo>
                    <a:pt x="13091" y="21380"/>
                    <a:pt x="13909" y="21600"/>
                    <a:pt x="14400" y="21324"/>
                  </a:cubicBezTo>
                  <a:cubicBezTo>
                    <a:pt x="14891" y="21049"/>
                    <a:pt x="15055" y="20278"/>
                    <a:pt x="15300" y="17908"/>
                  </a:cubicBezTo>
                  <a:cubicBezTo>
                    <a:pt x="15545" y="15539"/>
                    <a:pt x="15873" y="11571"/>
                    <a:pt x="16527" y="8486"/>
                  </a:cubicBezTo>
                  <a:cubicBezTo>
                    <a:pt x="17182" y="5400"/>
                    <a:pt x="18164" y="3196"/>
                    <a:pt x="19064" y="1929"/>
                  </a:cubicBezTo>
                  <a:cubicBezTo>
                    <a:pt x="19964" y="661"/>
                    <a:pt x="20782" y="33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2355850" y="4867969"/>
              <a:ext cx="63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2355850" y="4753669"/>
              <a:ext cx="12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2457450" y="4799298"/>
              <a:ext cx="158634" cy="252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00" fill="norm" stroke="1" extrusionOk="0">
                  <a:moveTo>
                    <a:pt x="11084" y="4760"/>
                  </a:moveTo>
                  <a:cubicBezTo>
                    <a:pt x="11937" y="4040"/>
                    <a:pt x="12789" y="3320"/>
                    <a:pt x="12789" y="2510"/>
                  </a:cubicBezTo>
                  <a:cubicBezTo>
                    <a:pt x="12789" y="1700"/>
                    <a:pt x="11937" y="800"/>
                    <a:pt x="10374" y="350"/>
                  </a:cubicBezTo>
                  <a:cubicBezTo>
                    <a:pt x="8811" y="-100"/>
                    <a:pt x="6537" y="-100"/>
                    <a:pt x="4689" y="260"/>
                  </a:cubicBezTo>
                  <a:cubicBezTo>
                    <a:pt x="2842" y="620"/>
                    <a:pt x="1421" y="1340"/>
                    <a:pt x="1563" y="2870"/>
                  </a:cubicBezTo>
                  <a:cubicBezTo>
                    <a:pt x="1705" y="4400"/>
                    <a:pt x="3411" y="6740"/>
                    <a:pt x="6821" y="9170"/>
                  </a:cubicBezTo>
                  <a:cubicBezTo>
                    <a:pt x="10232" y="11600"/>
                    <a:pt x="15347" y="14120"/>
                    <a:pt x="18189" y="15830"/>
                  </a:cubicBezTo>
                  <a:cubicBezTo>
                    <a:pt x="21032" y="17540"/>
                    <a:pt x="21600" y="18440"/>
                    <a:pt x="21174" y="19160"/>
                  </a:cubicBezTo>
                  <a:cubicBezTo>
                    <a:pt x="20747" y="19880"/>
                    <a:pt x="19326" y="20420"/>
                    <a:pt x="15632" y="20780"/>
                  </a:cubicBezTo>
                  <a:cubicBezTo>
                    <a:pt x="11937" y="21140"/>
                    <a:pt x="5968" y="21320"/>
                    <a:pt x="0" y="21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3200929" y="4526296"/>
              <a:ext cx="107421" cy="44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8" fill="norm" stroke="1" extrusionOk="0">
                  <a:moveTo>
                    <a:pt x="2435" y="2090"/>
                  </a:moveTo>
                  <a:cubicBezTo>
                    <a:pt x="1588" y="1169"/>
                    <a:pt x="741" y="247"/>
                    <a:pt x="318" y="43"/>
                  </a:cubicBezTo>
                  <a:cubicBezTo>
                    <a:pt x="-106" y="-162"/>
                    <a:pt x="-106" y="350"/>
                    <a:pt x="318" y="1885"/>
                  </a:cubicBezTo>
                  <a:cubicBezTo>
                    <a:pt x="741" y="3421"/>
                    <a:pt x="1588" y="5980"/>
                    <a:pt x="2859" y="8847"/>
                  </a:cubicBezTo>
                  <a:cubicBezTo>
                    <a:pt x="4129" y="11713"/>
                    <a:pt x="5823" y="14886"/>
                    <a:pt x="9000" y="17036"/>
                  </a:cubicBezTo>
                  <a:cubicBezTo>
                    <a:pt x="12176" y="19186"/>
                    <a:pt x="16835" y="20312"/>
                    <a:pt x="21494" y="214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3355365" y="4748775"/>
              <a:ext cx="257786" cy="188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0929" fill="norm" stroke="1" extrusionOk="0">
                  <a:moveTo>
                    <a:pt x="14538" y="4769"/>
                  </a:moveTo>
                  <a:cubicBezTo>
                    <a:pt x="12782" y="2891"/>
                    <a:pt x="11026" y="1013"/>
                    <a:pt x="9270" y="308"/>
                  </a:cubicBezTo>
                  <a:cubicBezTo>
                    <a:pt x="7514" y="-396"/>
                    <a:pt x="5758" y="74"/>
                    <a:pt x="4177" y="2069"/>
                  </a:cubicBezTo>
                  <a:cubicBezTo>
                    <a:pt x="2597" y="4065"/>
                    <a:pt x="1192" y="7587"/>
                    <a:pt x="489" y="10052"/>
                  </a:cubicBezTo>
                  <a:cubicBezTo>
                    <a:pt x="-213" y="12517"/>
                    <a:pt x="-213" y="13926"/>
                    <a:pt x="841" y="15100"/>
                  </a:cubicBezTo>
                  <a:cubicBezTo>
                    <a:pt x="1894" y="16274"/>
                    <a:pt x="4002" y="17213"/>
                    <a:pt x="5933" y="15334"/>
                  </a:cubicBezTo>
                  <a:cubicBezTo>
                    <a:pt x="7865" y="13456"/>
                    <a:pt x="9621" y="8761"/>
                    <a:pt x="10587" y="5591"/>
                  </a:cubicBezTo>
                  <a:cubicBezTo>
                    <a:pt x="11553" y="2421"/>
                    <a:pt x="11728" y="778"/>
                    <a:pt x="11641" y="543"/>
                  </a:cubicBezTo>
                  <a:cubicBezTo>
                    <a:pt x="11553" y="308"/>
                    <a:pt x="11202" y="1482"/>
                    <a:pt x="11289" y="4534"/>
                  </a:cubicBezTo>
                  <a:cubicBezTo>
                    <a:pt x="11377" y="7587"/>
                    <a:pt x="11904" y="12517"/>
                    <a:pt x="13221" y="15687"/>
                  </a:cubicBezTo>
                  <a:cubicBezTo>
                    <a:pt x="14538" y="18856"/>
                    <a:pt x="16646" y="20265"/>
                    <a:pt x="18138" y="20734"/>
                  </a:cubicBezTo>
                  <a:cubicBezTo>
                    <a:pt x="19631" y="21204"/>
                    <a:pt x="20509" y="20734"/>
                    <a:pt x="21387" y="202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3657600" y="4676398"/>
              <a:ext cx="520701" cy="23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5" fill="norm" stroke="1" extrusionOk="0">
                  <a:moveTo>
                    <a:pt x="0" y="2370"/>
                  </a:moveTo>
                  <a:cubicBezTo>
                    <a:pt x="176" y="7485"/>
                    <a:pt x="351" y="12601"/>
                    <a:pt x="571" y="15633"/>
                  </a:cubicBezTo>
                  <a:cubicBezTo>
                    <a:pt x="790" y="18664"/>
                    <a:pt x="1054" y="19612"/>
                    <a:pt x="1405" y="20275"/>
                  </a:cubicBezTo>
                  <a:cubicBezTo>
                    <a:pt x="1756" y="20938"/>
                    <a:pt x="2195" y="21317"/>
                    <a:pt x="2854" y="19706"/>
                  </a:cubicBezTo>
                  <a:cubicBezTo>
                    <a:pt x="3512" y="18096"/>
                    <a:pt x="4390" y="14496"/>
                    <a:pt x="4873" y="12128"/>
                  </a:cubicBezTo>
                  <a:cubicBezTo>
                    <a:pt x="5356" y="9759"/>
                    <a:pt x="5444" y="8622"/>
                    <a:pt x="5488" y="7580"/>
                  </a:cubicBezTo>
                  <a:cubicBezTo>
                    <a:pt x="5532" y="6538"/>
                    <a:pt x="5532" y="5591"/>
                    <a:pt x="5488" y="5685"/>
                  </a:cubicBezTo>
                  <a:cubicBezTo>
                    <a:pt x="5444" y="5780"/>
                    <a:pt x="5356" y="6917"/>
                    <a:pt x="5532" y="9096"/>
                  </a:cubicBezTo>
                  <a:cubicBezTo>
                    <a:pt x="5707" y="11275"/>
                    <a:pt x="6146" y="14496"/>
                    <a:pt x="6541" y="16485"/>
                  </a:cubicBezTo>
                  <a:cubicBezTo>
                    <a:pt x="6937" y="18475"/>
                    <a:pt x="7288" y="19233"/>
                    <a:pt x="7683" y="19612"/>
                  </a:cubicBezTo>
                  <a:cubicBezTo>
                    <a:pt x="8078" y="19991"/>
                    <a:pt x="8517" y="19991"/>
                    <a:pt x="8868" y="19612"/>
                  </a:cubicBezTo>
                  <a:cubicBezTo>
                    <a:pt x="9220" y="19233"/>
                    <a:pt x="9483" y="18475"/>
                    <a:pt x="9746" y="17338"/>
                  </a:cubicBezTo>
                  <a:cubicBezTo>
                    <a:pt x="10010" y="16201"/>
                    <a:pt x="10273" y="14685"/>
                    <a:pt x="10405" y="13359"/>
                  </a:cubicBezTo>
                  <a:cubicBezTo>
                    <a:pt x="10537" y="12033"/>
                    <a:pt x="10537" y="10896"/>
                    <a:pt x="10580" y="10801"/>
                  </a:cubicBezTo>
                  <a:cubicBezTo>
                    <a:pt x="10624" y="10706"/>
                    <a:pt x="10712" y="11654"/>
                    <a:pt x="10844" y="12980"/>
                  </a:cubicBezTo>
                  <a:cubicBezTo>
                    <a:pt x="10976" y="14306"/>
                    <a:pt x="11151" y="16012"/>
                    <a:pt x="11327" y="17338"/>
                  </a:cubicBezTo>
                  <a:cubicBezTo>
                    <a:pt x="11502" y="18664"/>
                    <a:pt x="11678" y="19612"/>
                    <a:pt x="11854" y="19612"/>
                  </a:cubicBezTo>
                  <a:cubicBezTo>
                    <a:pt x="12029" y="19612"/>
                    <a:pt x="12205" y="18664"/>
                    <a:pt x="12424" y="16012"/>
                  </a:cubicBezTo>
                  <a:cubicBezTo>
                    <a:pt x="12644" y="13359"/>
                    <a:pt x="12907" y="9001"/>
                    <a:pt x="13259" y="5970"/>
                  </a:cubicBezTo>
                  <a:cubicBezTo>
                    <a:pt x="13610" y="2938"/>
                    <a:pt x="14049" y="1233"/>
                    <a:pt x="14707" y="475"/>
                  </a:cubicBezTo>
                  <a:cubicBezTo>
                    <a:pt x="15366" y="-283"/>
                    <a:pt x="16244" y="-94"/>
                    <a:pt x="16815" y="759"/>
                  </a:cubicBezTo>
                  <a:cubicBezTo>
                    <a:pt x="17385" y="1612"/>
                    <a:pt x="17649" y="3128"/>
                    <a:pt x="17693" y="3412"/>
                  </a:cubicBezTo>
                  <a:cubicBezTo>
                    <a:pt x="17737" y="3696"/>
                    <a:pt x="17561" y="2749"/>
                    <a:pt x="17693" y="2370"/>
                  </a:cubicBezTo>
                  <a:cubicBezTo>
                    <a:pt x="17824" y="1991"/>
                    <a:pt x="18263" y="2180"/>
                    <a:pt x="18527" y="2843"/>
                  </a:cubicBezTo>
                  <a:cubicBezTo>
                    <a:pt x="18790" y="3506"/>
                    <a:pt x="18878" y="4643"/>
                    <a:pt x="19098" y="6538"/>
                  </a:cubicBezTo>
                  <a:cubicBezTo>
                    <a:pt x="19317" y="8433"/>
                    <a:pt x="19668" y="11085"/>
                    <a:pt x="19888" y="12980"/>
                  </a:cubicBezTo>
                  <a:cubicBezTo>
                    <a:pt x="20107" y="14875"/>
                    <a:pt x="20195" y="16012"/>
                    <a:pt x="20459" y="16580"/>
                  </a:cubicBezTo>
                  <a:cubicBezTo>
                    <a:pt x="20722" y="17149"/>
                    <a:pt x="21161" y="17149"/>
                    <a:pt x="21600" y="171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4298658" y="4646936"/>
              <a:ext cx="190793" cy="195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0521" fill="norm" stroke="1" extrusionOk="0">
                  <a:moveTo>
                    <a:pt x="12711" y="8557"/>
                  </a:moveTo>
                  <a:cubicBezTo>
                    <a:pt x="12711" y="6553"/>
                    <a:pt x="12711" y="4549"/>
                    <a:pt x="11654" y="2767"/>
                  </a:cubicBezTo>
                  <a:cubicBezTo>
                    <a:pt x="10598" y="986"/>
                    <a:pt x="8485" y="-573"/>
                    <a:pt x="6254" y="206"/>
                  </a:cubicBezTo>
                  <a:cubicBezTo>
                    <a:pt x="4024" y="986"/>
                    <a:pt x="1676" y="4103"/>
                    <a:pt x="620" y="7666"/>
                  </a:cubicBezTo>
                  <a:cubicBezTo>
                    <a:pt x="-437" y="11229"/>
                    <a:pt x="-202" y="15237"/>
                    <a:pt x="1793" y="17687"/>
                  </a:cubicBezTo>
                  <a:cubicBezTo>
                    <a:pt x="3789" y="20136"/>
                    <a:pt x="7546" y="21027"/>
                    <a:pt x="11067" y="20248"/>
                  </a:cubicBezTo>
                  <a:cubicBezTo>
                    <a:pt x="14589" y="19468"/>
                    <a:pt x="17876" y="17019"/>
                    <a:pt x="21163" y="145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4502575" y="4433539"/>
              <a:ext cx="202776" cy="43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16" fill="norm" stroke="1" extrusionOk="0">
                  <a:moveTo>
                    <a:pt x="6030" y="441"/>
                  </a:moveTo>
                  <a:cubicBezTo>
                    <a:pt x="5130" y="130"/>
                    <a:pt x="4230" y="-182"/>
                    <a:pt x="3555" y="130"/>
                  </a:cubicBezTo>
                  <a:cubicBezTo>
                    <a:pt x="2880" y="441"/>
                    <a:pt x="2430" y="1376"/>
                    <a:pt x="1980" y="3401"/>
                  </a:cubicBezTo>
                  <a:cubicBezTo>
                    <a:pt x="1530" y="5426"/>
                    <a:pt x="1080" y="8541"/>
                    <a:pt x="855" y="11345"/>
                  </a:cubicBezTo>
                  <a:cubicBezTo>
                    <a:pt x="630" y="14149"/>
                    <a:pt x="630" y="16641"/>
                    <a:pt x="518" y="18199"/>
                  </a:cubicBezTo>
                  <a:cubicBezTo>
                    <a:pt x="405" y="19756"/>
                    <a:pt x="180" y="20380"/>
                    <a:pt x="68" y="20380"/>
                  </a:cubicBezTo>
                  <a:cubicBezTo>
                    <a:pt x="-45" y="20380"/>
                    <a:pt x="-45" y="19756"/>
                    <a:pt x="293" y="18614"/>
                  </a:cubicBezTo>
                  <a:cubicBezTo>
                    <a:pt x="630" y="17472"/>
                    <a:pt x="1305" y="15810"/>
                    <a:pt x="2205" y="14876"/>
                  </a:cubicBezTo>
                  <a:cubicBezTo>
                    <a:pt x="3105" y="13941"/>
                    <a:pt x="4230" y="13733"/>
                    <a:pt x="5243" y="13837"/>
                  </a:cubicBezTo>
                  <a:cubicBezTo>
                    <a:pt x="6255" y="13941"/>
                    <a:pt x="7155" y="14356"/>
                    <a:pt x="8505" y="15447"/>
                  </a:cubicBezTo>
                  <a:cubicBezTo>
                    <a:pt x="9855" y="16537"/>
                    <a:pt x="11655" y="18303"/>
                    <a:pt x="13005" y="19445"/>
                  </a:cubicBezTo>
                  <a:cubicBezTo>
                    <a:pt x="14355" y="20587"/>
                    <a:pt x="15255" y="21106"/>
                    <a:pt x="16605" y="21262"/>
                  </a:cubicBezTo>
                  <a:cubicBezTo>
                    <a:pt x="17955" y="21418"/>
                    <a:pt x="19755" y="21210"/>
                    <a:pt x="21555" y="210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4695276" y="4360685"/>
              <a:ext cx="459745" cy="536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95" fill="norm" stroke="1" extrusionOk="0">
                  <a:moveTo>
                    <a:pt x="1357" y="17943"/>
                  </a:moveTo>
                  <a:cubicBezTo>
                    <a:pt x="1259" y="17521"/>
                    <a:pt x="1160" y="17099"/>
                    <a:pt x="1456" y="16551"/>
                  </a:cubicBezTo>
                  <a:cubicBezTo>
                    <a:pt x="1752" y="16003"/>
                    <a:pt x="2442" y="15328"/>
                    <a:pt x="2936" y="14821"/>
                  </a:cubicBezTo>
                  <a:cubicBezTo>
                    <a:pt x="3429" y="14315"/>
                    <a:pt x="3725" y="13978"/>
                    <a:pt x="3626" y="13809"/>
                  </a:cubicBezTo>
                  <a:cubicBezTo>
                    <a:pt x="3527" y="13640"/>
                    <a:pt x="3034" y="13640"/>
                    <a:pt x="2344" y="13935"/>
                  </a:cubicBezTo>
                  <a:cubicBezTo>
                    <a:pt x="1653" y="14231"/>
                    <a:pt x="766" y="14821"/>
                    <a:pt x="322" y="15665"/>
                  </a:cubicBezTo>
                  <a:cubicBezTo>
                    <a:pt x="-122" y="16509"/>
                    <a:pt x="-122" y="17606"/>
                    <a:pt x="420" y="18450"/>
                  </a:cubicBezTo>
                  <a:cubicBezTo>
                    <a:pt x="963" y="19293"/>
                    <a:pt x="2048" y="19884"/>
                    <a:pt x="3774" y="20053"/>
                  </a:cubicBezTo>
                  <a:cubicBezTo>
                    <a:pt x="5500" y="20221"/>
                    <a:pt x="7867" y="19968"/>
                    <a:pt x="9692" y="19504"/>
                  </a:cubicBezTo>
                  <a:cubicBezTo>
                    <a:pt x="11516" y="19040"/>
                    <a:pt x="12799" y="18365"/>
                    <a:pt x="13637" y="17732"/>
                  </a:cubicBezTo>
                  <a:cubicBezTo>
                    <a:pt x="14475" y="17099"/>
                    <a:pt x="14870" y="16509"/>
                    <a:pt x="15067" y="16003"/>
                  </a:cubicBezTo>
                  <a:cubicBezTo>
                    <a:pt x="15264" y="15496"/>
                    <a:pt x="15264" y="15074"/>
                    <a:pt x="14870" y="14864"/>
                  </a:cubicBezTo>
                  <a:cubicBezTo>
                    <a:pt x="14475" y="14653"/>
                    <a:pt x="13686" y="14653"/>
                    <a:pt x="12897" y="14990"/>
                  </a:cubicBezTo>
                  <a:cubicBezTo>
                    <a:pt x="12108" y="15328"/>
                    <a:pt x="11319" y="16003"/>
                    <a:pt x="10826" y="16931"/>
                  </a:cubicBezTo>
                  <a:cubicBezTo>
                    <a:pt x="10333" y="17859"/>
                    <a:pt x="10136" y="19040"/>
                    <a:pt x="10136" y="19842"/>
                  </a:cubicBezTo>
                  <a:cubicBezTo>
                    <a:pt x="10136" y="20643"/>
                    <a:pt x="10333" y="21065"/>
                    <a:pt x="10826" y="21276"/>
                  </a:cubicBezTo>
                  <a:cubicBezTo>
                    <a:pt x="11319" y="21487"/>
                    <a:pt x="12108" y="21487"/>
                    <a:pt x="13292" y="20685"/>
                  </a:cubicBezTo>
                  <a:cubicBezTo>
                    <a:pt x="14475" y="19884"/>
                    <a:pt x="16053" y="18281"/>
                    <a:pt x="17286" y="16003"/>
                  </a:cubicBezTo>
                  <a:cubicBezTo>
                    <a:pt x="18519" y="13724"/>
                    <a:pt x="19407" y="10771"/>
                    <a:pt x="20048" y="8198"/>
                  </a:cubicBezTo>
                  <a:cubicBezTo>
                    <a:pt x="20689" y="5624"/>
                    <a:pt x="21083" y="3431"/>
                    <a:pt x="21281" y="2081"/>
                  </a:cubicBezTo>
                  <a:cubicBezTo>
                    <a:pt x="21478" y="731"/>
                    <a:pt x="21478" y="224"/>
                    <a:pt x="21231" y="56"/>
                  </a:cubicBezTo>
                  <a:cubicBezTo>
                    <a:pt x="20985" y="-113"/>
                    <a:pt x="20492" y="56"/>
                    <a:pt x="19752" y="1195"/>
                  </a:cubicBezTo>
                  <a:cubicBezTo>
                    <a:pt x="19012" y="2334"/>
                    <a:pt x="18026" y="4443"/>
                    <a:pt x="17434" y="6848"/>
                  </a:cubicBezTo>
                  <a:cubicBezTo>
                    <a:pt x="16842" y="9253"/>
                    <a:pt x="16645" y="11953"/>
                    <a:pt x="17040" y="14062"/>
                  </a:cubicBezTo>
                  <a:cubicBezTo>
                    <a:pt x="17434" y="16171"/>
                    <a:pt x="18420" y="17690"/>
                    <a:pt x="19407" y="192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5616173" y="4712693"/>
              <a:ext cx="130577" cy="15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0283" fill="norm" stroke="1" extrusionOk="0">
                  <a:moveTo>
                    <a:pt x="21151" y="7657"/>
                  </a:moveTo>
                  <a:cubicBezTo>
                    <a:pt x="19094" y="4957"/>
                    <a:pt x="17037" y="2257"/>
                    <a:pt x="15151" y="907"/>
                  </a:cubicBezTo>
                  <a:cubicBezTo>
                    <a:pt x="13265" y="-443"/>
                    <a:pt x="11551" y="-443"/>
                    <a:pt x="8980" y="1987"/>
                  </a:cubicBezTo>
                  <a:cubicBezTo>
                    <a:pt x="6408" y="4417"/>
                    <a:pt x="2980" y="9277"/>
                    <a:pt x="1265" y="12517"/>
                  </a:cubicBezTo>
                  <a:cubicBezTo>
                    <a:pt x="-449" y="15757"/>
                    <a:pt x="-449" y="17377"/>
                    <a:pt x="1437" y="18727"/>
                  </a:cubicBezTo>
                  <a:cubicBezTo>
                    <a:pt x="3322" y="20077"/>
                    <a:pt x="7094" y="21157"/>
                    <a:pt x="10351" y="19267"/>
                  </a:cubicBezTo>
                  <a:cubicBezTo>
                    <a:pt x="13608" y="17377"/>
                    <a:pt x="16351" y="12517"/>
                    <a:pt x="17551" y="9277"/>
                  </a:cubicBezTo>
                  <a:cubicBezTo>
                    <a:pt x="18751" y="6037"/>
                    <a:pt x="18408" y="4417"/>
                    <a:pt x="17380" y="2932"/>
                  </a:cubicBezTo>
                  <a:cubicBezTo>
                    <a:pt x="16351" y="1447"/>
                    <a:pt x="14637" y="97"/>
                    <a:pt x="12237" y="502"/>
                  </a:cubicBezTo>
                  <a:cubicBezTo>
                    <a:pt x="9837" y="907"/>
                    <a:pt x="6751" y="3067"/>
                    <a:pt x="3665" y="52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5825836" y="4709219"/>
              <a:ext cx="149514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3235" y="0"/>
                  </a:moveTo>
                  <a:cubicBezTo>
                    <a:pt x="2323" y="2329"/>
                    <a:pt x="1410" y="4659"/>
                    <a:pt x="954" y="6988"/>
                  </a:cubicBezTo>
                  <a:cubicBezTo>
                    <a:pt x="497" y="9318"/>
                    <a:pt x="497" y="11647"/>
                    <a:pt x="497" y="13447"/>
                  </a:cubicBezTo>
                  <a:cubicBezTo>
                    <a:pt x="497" y="15247"/>
                    <a:pt x="497" y="16518"/>
                    <a:pt x="345" y="16518"/>
                  </a:cubicBezTo>
                  <a:cubicBezTo>
                    <a:pt x="193" y="16518"/>
                    <a:pt x="-111" y="15247"/>
                    <a:pt x="41" y="12918"/>
                  </a:cubicBezTo>
                  <a:cubicBezTo>
                    <a:pt x="193" y="10588"/>
                    <a:pt x="802" y="7200"/>
                    <a:pt x="2627" y="4765"/>
                  </a:cubicBezTo>
                  <a:cubicBezTo>
                    <a:pt x="4452" y="2329"/>
                    <a:pt x="7495" y="847"/>
                    <a:pt x="10081" y="1059"/>
                  </a:cubicBezTo>
                  <a:cubicBezTo>
                    <a:pt x="12666" y="1271"/>
                    <a:pt x="14796" y="3176"/>
                    <a:pt x="16621" y="6882"/>
                  </a:cubicBezTo>
                  <a:cubicBezTo>
                    <a:pt x="18447" y="10588"/>
                    <a:pt x="19968" y="16094"/>
                    <a:pt x="2148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6460137" y="4605175"/>
              <a:ext cx="232763" cy="26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295" fill="norm" stroke="1" extrusionOk="0">
                  <a:moveTo>
                    <a:pt x="18726" y="4211"/>
                  </a:moveTo>
                  <a:cubicBezTo>
                    <a:pt x="19300" y="3207"/>
                    <a:pt x="19873" y="2202"/>
                    <a:pt x="19778" y="1365"/>
                  </a:cubicBezTo>
                  <a:cubicBezTo>
                    <a:pt x="19682" y="528"/>
                    <a:pt x="18917" y="-142"/>
                    <a:pt x="16719" y="25"/>
                  </a:cubicBezTo>
                  <a:cubicBezTo>
                    <a:pt x="14521" y="193"/>
                    <a:pt x="10889" y="1198"/>
                    <a:pt x="7639" y="3458"/>
                  </a:cubicBezTo>
                  <a:cubicBezTo>
                    <a:pt x="4390" y="5718"/>
                    <a:pt x="1523" y="9235"/>
                    <a:pt x="471" y="12081"/>
                  </a:cubicBezTo>
                  <a:cubicBezTo>
                    <a:pt x="-580" y="14928"/>
                    <a:pt x="185" y="17105"/>
                    <a:pt x="2192" y="18611"/>
                  </a:cubicBezTo>
                  <a:cubicBezTo>
                    <a:pt x="4199" y="20118"/>
                    <a:pt x="7448" y="20956"/>
                    <a:pt x="10793" y="21207"/>
                  </a:cubicBezTo>
                  <a:cubicBezTo>
                    <a:pt x="14139" y="21458"/>
                    <a:pt x="17579" y="21123"/>
                    <a:pt x="21020" y="207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6804177" y="4509109"/>
              <a:ext cx="237973" cy="40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97" fill="norm" stroke="1" extrusionOk="0">
                  <a:moveTo>
                    <a:pt x="7155" y="7895"/>
                  </a:moveTo>
                  <a:cubicBezTo>
                    <a:pt x="5626" y="8790"/>
                    <a:pt x="4096" y="9686"/>
                    <a:pt x="2949" y="11476"/>
                  </a:cubicBezTo>
                  <a:cubicBezTo>
                    <a:pt x="1803" y="13267"/>
                    <a:pt x="1038" y="15953"/>
                    <a:pt x="656" y="17576"/>
                  </a:cubicBezTo>
                  <a:cubicBezTo>
                    <a:pt x="273" y="19199"/>
                    <a:pt x="273" y="19758"/>
                    <a:pt x="178" y="20318"/>
                  </a:cubicBezTo>
                  <a:cubicBezTo>
                    <a:pt x="82" y="20877"/>
                    <a:pt x="-109" y="21437"/>
                    <a:pt x="82" y="21493"/>
                  </a:cubicBezTo>
                  <a:cubicBezTo>
                    <a:pt x="273" y="21549"/>
                    <a:pt x="847" y="21101"/>
                    <a:pt x="1898" y="18863"/>
                  </a:cubicBezTo>
                  <a:cubicBezTo>
                    <a:pt x="2949" y="16625"/>
                    <a:pt x="4479" y="12596"/>
                    <a:pt x="5912" y="9350"/>
                  </a:cubicBezTo>
                  <a:cubicBezTo>
                    <a:pt x="7346" y="6104"/>
                    <a:pt x="8684" y="3642"/>
                    <a:pt x="9544" y="2131"/>
                  </a:cubicBezTo>
                  <a:cubicBezTo>
                    <a:pt x="10404" y="621"/>
                    <a:pt x="10787" y="61"/>
                    <a:pt x="11264" y="5"/>
                  </a:cubicBezTo>
                  <a:cubicBezTo>
                    <a:pt x="11742" y="-51"/>
                    <a:pt x="12316" y="397"/>
                    <a:pt x="13176" y="2579"/>
                  </a:cubicBezTo>
                  <a:cubicBezTo>
                    <a:pt x="14036" y="4761"/>
                    <a:pt x="15183" y="8679"/>
                    <a:pt x="16043" y="11309"/>
                  </a:cubicBezTo>
                  <a:cubicBezTo>
                    <a:pt x="16903" y="13939"/>
                    <a:pt x="17477" y="15282"/>
                    <a:pt x="18337" y="16345"/>
                  </a:cubicBezTo>
                  <a:cubicBezTo>
                    <a:pt x="19197" y="17408"/>
                    <a:pt x="20344" y="18191"/>
                    <a:pt x="21491" y="189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6877049" y="4766369"/>
              <a:ext cx="1778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7156449" y="4855269"/>
              <a:ext cx="1016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5305"/>
                    <a:pt x="11700" y="10611"/>
                    <a:pt x="8100" y="14211"/>
                  </a:cubicBezTo>
                  <a:cubicBezTo>
                    <a:pt x="4500" y="17811"/>
                    <a:pt x="2250" y="1970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7513761" y="4470805"/>
              <a:ext cx="741240" cy="42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53" fill="norm" stroke="1" extrusionOk="0">
                  <a:moveTo>
                    <a:pt x="3273" y="3722"/>
                  </a:moveTo>
                  <a:cubicBezTo>
                    <a:pt x="3273" y="3184"/>
                    <a:pt x="3273" y="2647"/>
                    <a:pt x="3304" y="2110"/>
                  </a:cubicBezTo>
                  <a:cubicBezTo>
                    <a:pt x="3335" y="1572"/>
                    <a:pt x="3396" y="1035"/>
                    <a:pt x="3550" y="605"/>
                  </a:cubicBezTo>
                  <a:cubicBezTo>
                    <a:pt x="3704" y="175"/>
                    <a:pt x="3950" y="-147"/>
                    <a:pt x="4073" y="68"/>
                  </a:cubicBezTo>
                  <a:cubicBezTo>
                    <a:pt x="4196" y="283"/>
                    <a:pt x="4196" y="1035"/>
                    <a:pt x="3919" y="3184"/>
                  </a:cubicBezTo>
                  <a:cubicBezTo>
                    <a:pt x="3642" y="5334"/>
                    <a:pt x="3088" y="8880"/>
                    <a:pt x="2719" y="11781"/>
                  </a:cubicBezTo>
                  <a:cubicBezTo>
                    <a:pt x="2350" y="14683"/>
                    <a:pt x="2165" y="16940"/>
                    <a:pt x="2104" y="18337"/>
                  </a:cubicBezTo>
                  <a:cubicBezTo>
                    <a:pt x="2042" y="19734"/>
                    <a:pt x="2104" y="20271"/>
                    <a:pt x="2258" y="20701"/>
                  </a:cubicBezTo>
                  <a:cubicBezTo>
                    <a:pt x="2412" y="21131"/>
                    <a:pt x="2658" y="21453"/>
                    <a:pt x="3150" y="21453"/>
                  </a:cubicBezTo>
                  <a:cubicBezTo>
                    <a:pt x="3642" y="21453"/>
                    <a:pt x="4381" y="21131"/>
                    <a:pt x="4965" y="20540"/>
                  </a:cubicBezTo>
                  <a:cubicBezTo>
                    <a:pt x="5550" y="19949"/>
                    <a:pt x="5981" y="19089"/>
                    <a:pt x="6104" y="18175"/>
                  </a:cubicBezTo>
                  <a:cubicBezTo>
                    <a:pt x="6227" y="17262"/>
                    <a:pt x="6042" y="16295"/>
                    <a:pt x="5242" y="15274"/>
                  </a:cubicBezTo>
                  <a:cubicBezTo>
                    <a:pt x="4442" y="14253"/>
                    <a:pt x="3027" y="13178"/>
                    <a:pt x="2104" y="12534"/>
                  </a:cubicBezTo>
                  <a:cubicBezTo>
                    <a:pt x="1181" y="11889"/>
                    <a:pt x="750" y="11674"/>
                    <a:pt x="442" y="11298"/>
                  </a:cubicBezTo>
                  <a:cubicBezTo>
                    <a:pt x="135" y="10922"/>
                    <a:pt x="-50" y="10384"/>
                    <a:pt x="12" y="9954"/>
                  </a:cubicBezTo>
                  <a:cubicBezTo>
                    <a:pt x="73" y="9525"/>
                    <a:pt x="381" y="9202"/>
                    <a:pt x="1550" y="8074"/>
                  </a:cubicBezTo>
                  <a:cubicBezTo>
                    <a:pt x="2719" y="6946"/>
                    <a:pt x="4750" y="5011"/>
                    <a:pt x="5950" y="3829"/>
                  </a:cubicBezTo>
                  <a:cubicBezTo>
                    <a:pt x="7150" y="2647"/>
                    <a:pt x="7519" y="2217"/>
                    <a:pt x="7888" y="1841"/>
                  </a:cubicBezTo>
                  <a:cubicBezTo>
                    <a:pt x="8258" y="1465"/>
                    <a:pt x="8627" y="1143"/>
                    <a:pt x="8781" y="1411"/>
                  </a:cubicBezTo>
                  <a:cubicBezTo>
                    <a:pt x="8935" y="1680"/>
                    <a:pt x="8873" y="2540"/>
                    <a:pt x="8535" y="4796"/>
                  </a:cubicBezTo>
                  <a:cubicBezTo>
                    <a:pt x="8196" y="7053"/>
                    <a:pt x="7581" y="10707"/>
                    <a:pt x="7212" y="13017"/>
                  </a:cubicBezTo>
                  <a:cubicBezTo>
                    <a:pt x="6842" y="15328"/>
                    <a:pt x="6719" y="16295"/>
                    <a:pt x="6596" y="17047"/>
                  </a:cubicBezTo>
                  <a:cubicBezTo>
                    <a:pt x="6473" y="17799"/>
                    <a:pt x="6350" y="18337"/>
                    <a:pt x="6350" y="18283"/>
                  </a:cubicBezTo>
                  <a:cubicBezTo>
                    <a:pt x="6350" y="18229"/>
                    <a:pt x="6473" y="17584"/>
                    <a:pt x="6750" y="16778"/>
                  </a:cubicBezTo>
                  <a:cubicBezTo>
                    <a:pt x="7027" y="15972"/>
                    <a:pt x="7458" y="15005"/>
                    <a:pt x="7858" y="14522"/>
                  </a:cubicBezTo>
                  <a:cubicBezTo>
                    <a:pt x="8258" y="14038"/>
                    <a:pt x="8627" y="14038"/>
                    <a:pt x="8996" y="14790"/>
                  </a:cubicBezTo>
                  <a:cubicBezTo>
                    <a:pt x="9365" y="15543"/>
                    <a:pt x="9735" y="17047"/>
                    <a:pt x="10104" y="18229"/>
                  </a:cubicBezTo>
                  <a:cubicBezTo>
                    <a:pt x="10473" y="19411"/>
                    <a:pt x="10842" y="20271"/>
                    <a:pt x="11242" y="20701"/>
                  </a:cubicBezTo>
                  <a:cubicBezTo>
                    <a:pt x="11642" y="21131"/>
                    <a:pt x="12073" y="21131"/>
                    <a:pt x="12565" y="20540"/>
                  </a:cubicBezTo>
                  <a:cubicBezTo>
                    <a:pt x="13058" y="19949"/>
                    <a:pt x="13612" y="18766"/>
                    <a:pt x="13950" y="17208"/>
                  </a:cubicBezTo>
                  <a:cubicBezTo>
                    <a:pt x="14288" y="15650"/>
                    <a:pt x="14412" y="13716"/>
                    <a:pt x="14319" y="12480"/>
                  </a:cubicBezTo>
                  <a:cubicBezTo>
                    <a:pt x="14227" y="11244"/>
                    <a:pt x="13919" y="10707"/>
                    <a:pt x="13581" y="10438"/>
                  </a:cubicBezTo>
                  <a:cubicBezTo>
                    <a:pt x="13242" y="10169"/>
                    <a:pt x="12873" y="10169"/>
                    <a:pt x="12473" y="10868"/>
                  </a:cubicBezTo>
                  <a:cubicBezTo>
                    <a:pt x="12073" y="11566"/>
                    <a:pt x="11642" y="12963"/>
                    <a:pt x="11550" y="14414"/>
                  </a:cubicBezTo>
                  <a:cubicBezTo>
                    <a:pt x="11458" y="15865"/>
                    <a:pt x="11704" y="17369"/>
                    <a:pt x="12135" y="18390"/>
                  </a:cubicBezTo>
                  <a:cubicBezTo>
                    <a:pt x="12565" y="19411"/>
                    <a:pt x="13181" y="19949"/>
                    <a:pt x="13827" y="20056"/>
                  </a:cubicBezTo>
                  <a:cubicBezTo>
                    <a:pt x="14473" y="20163"/>
                    <a:pt x="15150" y="19841"/>
                    <a:pt x="15612" y="19357"/>
                  </a:cubicBezTo>
                  <a:cubicBezTo>
                    <a:pt x="16073" y="18874"/>
                    <a:pt x="16319" y="18229"/>
                    <a:pt x="16535" y="17477"/>
                  </a:cubicBezTo>
                  <a:cubicBezTo>
                    <a:pt x="16750" y="16725"/>
                    <a:pt x="16935" y="15865"/>
                    <a:pt x="16996" y="15757"/>
                  </a:cubicBezTo>
                  <a:cubicBezTo>
                    <a:pt x="17058" y="15650"/>
                    <a:pt x="16996" y="16295"/>
                    <a:pt x="16935" y="16940"/>
                  </a:cubicBezTo>
                  <a:cubicBezTo>
                    <a:pt x="16873" y="17584"/>
                    <a:pt x="16812" y="18229"/>
                    <a:pt x="16781" y="18981"/>
                  </a:cubicBezTo>
                  <a:cubicBezTo>
                    <a:pt x="16750" y="19734"/>
                    <a:pt x="16750" y="20593"/>
                    <a:pt x="16842" y="20593"/>
                  </a:cubicBezTo>
                  <a:cubicBezTo>
                    <a:pt x="16935" y="20593"/>
                    <a:pt x="17119" y="19734"/>
                    <a:pt x="17365" y="18283"/>
                  </a:cubicBezTo>
                  <a:cubicBezTo>
                    <a:pt x="17612" y="16832"/>
                    <a:pt x="17919" y="14790"/>
                    <a:pt x="18196" y="13608"/>
                  </a:cubicBezTo>
                  <a:cubicBezTo>
                    <a:pt x="18473" y="12426"/>
                    <a:pt x="18719" y="12104"/>
                    <a:pt x="18996" y="11996"/>
                  </a:cubicBezTo>
                  <a:cubicBezTo>
                    <a:pt x="19273" y="11889"/>
                    <a:pt x="19581" y="11996"/>
                    <a:pt x="20012" y="13125"/>
                  </a:cubicBezTo>
                  <a:cubicBezTo>
                    <a:pt x="20442" y="14253"/>
                    <a:pt x="20996" y="16402"/>
                    <a:pt x="21273" y="17799"/>
                  </a:cubicBezTo>
                  <a:cubicBezTo>
                    <a:pt x="21550" y="19196"/>
                    <a:pt x="21550" y="19841"/>
                    <a:pt x="21550" y="204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8846020" y="4399810"/>
              <a:ext cx="146080" cy="55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460" fill="norm" stroke="1" extrusionOk="0">
                  <a:moveTo>
                    <a:pt x="3583" y="8278"/>
                  </a:moveTo>
                  <a:cubicBezTo>
                    <a:pt x="2366" y="8524"/>
                    <a:pt x="1149" y="8769"/>
                    <a:pt x="540" y="9792"/>
                  </a:cubicBezTo>
                  <a:cubicBezTo>
                    <a:pt x="-68" y="10815"/>
                    <a:pt x="-68" y="12615"/>
                    <a:pt x="84" y="14538"/>
                  </a:cubicBezTo>
                  <a:cubicBezTo>
                    <a:pt x="236" y="16460"/>
                    <a:pt x="540" y="18506"/>
                    <a:pt x="693" y="19774"/>
                  </a:cubicBezTo>
                  <a:cubicBezTo>
                    <a:pt x="845" y="21042"/>
                    <a:pt x="845" y="21533"/>
                    <a:pt x="693" y="21451"/>
                  </a:cubicBezTo>
                  <a:cubicBezTo>
                    <a:pt x="540" y="21369"/>
                    <a:pt x="236" y="20715"/>
                    <a:pt x="540" y="18710"/>
                  </a:cubicBezTo>
                  <a:cubicBezTo>
                    <a:pt x="845" y="16706"/>
                    <a:pt x="1757" y="13351"/>
                    <a:pt x="3126" y="10160"/>
                  </a:cubicBezTo>
                  <a:cubicBezTo>
                    <a:pt x="4495" y="6969"/>
                    <a:pt x="6321" y="3942"/>
                    <a:pt x="7538" y="2224"/>
                  </a:cubicBezTo>
                  <a:cubicBezTo>
                    <a:pt x="8755" y="506"/>
                    <a:pt x="9363" y="97"/>
                    <a:pt x="10428" y="15"/>
                  </a:cubicBezTo>
                  <a:cubicBezTo>
                    <a:pt x="11493" y="-67"/>
                    <a:pt x="13014" y="178"/>
                    <a:pt x="15143" y="1242"/>
                  </a:cubicBezTo>
                  <a:cubicBezTo>
                    <a:pt x="17273" y="2306"/>
                    <a:pt x="20011" y="4188"/>
                    <a:pt x="20771" y="5660"/>
                  </a:cubicBezTo>
                  <a:cubicBezTo>
                    <a:pt x="21532" y="7133"/>
                    <a:pt x="20315" y="8197"/>
                    <a:pt x="17729" y="9056"/>
                  </a:cubicBezTo>
                  <a:cubicBezTo>
                    <a:pt x="15143" y="9915"/>
                    <a:pt x="11188" y="10569"/>
                    <a:pt x="7233" y="112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9010599" y="4683819"/>
              <a:ext cx="171501" cy="24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241" fill="norm" stroke="1" extrusionOk="0">
                  <a:moveTo>
                    <a:pt x="797" y="11172"/>
                  </a:moveTo>
                  <a:cubicBezTo>
                    <a:pt x="270" y="9497"/>
                    <a:pt x="-257" y="7821"/>
                    <a:pt x="138" y="7076"/>
                  </a:cubicBezTo>
                  <a:cubicBezTo>
                    <a:pt x="533" y="6331"/>
                    <a:pt x="1850" y="6517"/>
                    <a:pt x="3826" y="7914"/>
                  </a:cubicBezTo>
                  <a:cubicBezTo>
                    <a:pt x="5802" y="9310"/>
                    <a:pt x="8436" y="11917"/>
                    <a:pt x="10016" y="13779"/>
                  </a:cubicBezTo>
                  <a:cubicBezTo>
                    <a:pt x="11597" y="15641"/>
                    <a:pt x="12123" y="16759"/>
                    <a:pt x="12255" y="17876"/>
                  </a:cubicBezTo>
                  <a:cubicBezTo>
                    <a:pt x="12387" y="18993"/>
                    <a:pt x="12123" y="20110"/>
                    <a:pt x="11202" y="20762"/>
                  </a:cubicBezTo>
                  <a:cubicBezTo>
                    <a:pt x="10280" y="21414"/>
                    <a:pt x="8699" y="21600"/>
                    <a:pt x="7645" y="20017"/>
                  </a:cubicBezTo>
                  <a:cubicBezTo>
                    <a:pt x="6592" y="18434"/>
                    <a:pt x="6065" y="15083"/>
                    <a:pt x="7514" y="11545"/>
                  </a:cubicBezTo>
                  <a:cubicBezTo>
                    <a:pt x="8963" y="8007"/>
                    <a:pt x="12387" y="4283"/>
                    <a:pt x="15021" y="2328"/>
                  </a:cubicBezTo>
                  <a:cubicBezTo>
                    <a:pt x="17655" y="372"/>
                    <a:pt x="19499" y="186"/>
                    <a:pt x="2134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9302490" y="4491102"/>
              <a:ext cx="184411" cy="44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502" fill="norm" stroke="1" extrusionOk="0">
                  <a:moveTo>
                    <a:pt x="19912" y="2899"/>
                  </a:moveTo>
                  <a:cubicBezTo>
                    <a:pt x="19667" y="2279"/>
                    <a:pt x="19421" y="1659"/>
                    <a:pt x="18930" y="1142"/>
                  </a:cubicBezTo>
                  <a:cubicBezTo>
                    <a:pt x="18440" y="625"/>
                    <a:pt x="17703" y="212"/>
                    <a:pt x="16721" y="57"/>
                  </a:cubicBezTo>
                  <a:cubicBezTo>
                    <a:pt x="15740" y="-98"/>
                    <a:pt x="14512" y="5"/>
                    <a:pt x="12303" y="1142"/>
                  </a:cubicBezTo>
                  <a:cubicBezTo>
                    <a:pt x="10094" y="2279"/>
                    <a:pt x="6903" y="4449"/>
                    <a:pt x="4449" y="7085"/>
                  </a:cubicBezTo>
                  <a:cubicBezTo>
                    <a:pt x="1994" y="9720"/>
                    <a:pt x="276" y="12821"/>
                    <a:pt x="30" y="15146"/>
                  </a:cubicBezTo>
                  <a:cubicBezTo>
                    <a:pt x="-215" y="17471"/>
                    <a:pt x="1012" y="19022"/>
                    <a:pt x="4817" y="19952"/>
                  </a:cubicBezTo>
                  <a:cubicBezTo>
                    <a:pt x="8621" y="20882"/>
                    <a:pt x="15003" y="21192"/>
                    <a:pt x="21385" y="215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9544049" y="4715569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9570091" y="4538766"/>
              <a:ext cx="272410" cy="409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48" fill="norm" stroke="1" extrusionOk="0">
                  <a:moveTo>
                    <a:pt x="954" y="8633"/>
                  </a:moveTo>
                  <a:cubicBezTo>
                    <a:pt x="619" y="8076"/>
                    <a:pt x="284" y="7519"/>
                    <a:pt x="116" y="6740"/>
                  </a:cubicBezTo>
                  <a:cubicBezTo>
                    <a:pt x="-51" y="5960"/>
                    <a:pt x="-51" y="4958"/>
                    <a:pt x="200" y="4736"/>
                  </a:cubicBezTo>
                  <a:cubicBezTo>
                    <a:pt x="451" y="4513"/>
                    <a:pt x="954" y="5070"/>
                    <a:pt x="1623" y="7018"/>
                  </a:cubicBezTo>
                  <a:cubicBezTo>
                    <a:pt x="2293" y="8967"/>
                    <a:pt x="3130" y="12307"/>
                    <a:pt x="3968" y="14812"/>
                  </a:cubicBezTo>
                  <a:cubicBezTo>
                    <a:pt x="4805" y="17317"/>
                    <a:pt x="5642" y="18987"/>
                    <a:pt x="6396" y="20045"/>
                  </a:cubicBezTo>
                  <a:cubicBezTo>
                    <a:pt x="7149" y="21103"/>
                    <a:pt x="7819" y="21548"/>
                    <a:pt x="8489" y="21548"/>
                  </a:cubicBezTo>
                  <a:cubicBezTo>
                    <a:pt x="9158" y="21548"/>
                    <a:pt x="9828" y="21103"/>
                    <a:pt x="10665" y="19043"/>
                  </a:cubicBezTo>
                  <a:cubicBezTo>
                    <a:pt x="11502" y="16983"/>
                    <a:pt x="12507" y="13309"/>
                    <a:pt x="13512" y="10080"/>
                  </a:cubicBezTo>
                  <a:cubicBezTo>
                    <a:pt x="14516" y="6851"/>
                    <a:pt x="15521" y="4068"/>
                    <a:pt x="16275" y="2342"/>
                  </a:cubicBezTo>
                  <a:cubicBezTo>
                    <a:pt x="17028" y="616"/>
                    <a:pt x="17530" y="-52"/>
                    <a:pt x="17698" y="4"/>
                  </a:cubicBezTo>
                  <a:cubicBezTo>
                    <a:pt x="17865" y="59"/>
                    <a:pt x="17698" y="839"/>
                    <a:pt x="18284" y="1729"/>
                  </a:cubicBezTo>
                  <a:cubicBezTo>
                    <a:pt x="18870" y="2620"/>
                    <a:pt x="20209" y="3622"/>
                    <a:pt x="21549" y="46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9969499" y="4763925"/>
              <a:ext cx="19050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720" y="12582"/>
                    <a:pt x="1440" y="4867"/>
                    <a:pt x="5040" y="1782"/>
                  </a:cubicBezTo>
                  <a:cubicBezTo>
                    <a:pt x="8640" y="-1304"/>
                    <a:pt x="15120" y="239"/>
                    <a:pt x="21600" y="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10045699" y="4887019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10401299" y="4639369"/>
              <a:ext cx="196851" cy="282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1934"/>
                  </a:moveTo>
                  <a:cubicBezTo>
                    <a:pt x="0" y="967"/>
                    <a:pt x="0" y="0"/>
                    <a:pt x="232" y="0"/>
                  </a:cubicBezTo>
                  <a:cubicBezTo>
                    <a:pt x="465" y="0"/>
                    <a:pt x="929" y="967"/>
                    <a:pt x="1626" y="3385"/>
                  </a:cubicBezTo>
                  <a:cubicBezTo>
                    <a:pt x="2323" y="5803"/>
                    <a:pt x="3252" y="9672"/>
                    <a:pt x="3948" y="12654"/>
                  </a:cubicBezTo>
                  <a:cubicBezTo>
                    <a:pt x="4645" y="15636"/>
                    <a:pt x="5110" y="17731"/>
                    <a:pt x="5690" y="19182"/>
                  </a:cubicBezTo>
                  <a:cubicBezTo>
                    <a:pt x="6271" y="20633"/>
                    <a:pt x="6968" y="21439"/>
                    <a:pt x="7665" y="21519"/>
                  </a:cubicBezTo>
                  <a:cubicBezTo>
                    <a:pt x="8361" y="21600"/>
                    <a:pt x="9058" y="20955"/>
                    <a:pt x="10684" y="17893"/>
                  </a:cubicBezTo>
                  <a:cubicBezTo>
                    <a:pt x="12310" y="14830"/>
                    <a:pt x="14865" y="9349"/>
                    <a:pt x="16490" y="5964"/>
                  </a:cubicBezTo>
                  <a:cubicBezTo>
                    <a:pt x="18116" y="2579"/>
                    <a:pt x="18813" y="1290"/>
                    <a:pt x="19510" y="1290"/>
                  </a:cubicBezTo>
                  <a:cubicBezTo>
                    <a:pt x="20206" y="1290"/>
                    <a:pt x="20903" y="2579"/>
                    <a:pt x="21600" y="38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10687660" y="4575174"/>
              <a:ext cx="164490" cy="36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051" fill="norm" stroke="1" extrusionOk="0">
                  <a:moveTo>
                    <a:pt x="6566" y="8366"/>
                  </a:moveTo>
                  <a:cubicBezTo>
                    <a:pt x="5182" y="10417"/>
                    <a:pt x="3797" y="12469"/>
                    <a:pt x="2828" y="14279"/>
                  </a:cubicBezTo>
                  <a:cubicBezTo>
                    <a:pt x="1858" y="16089"/>
                    <a:pt x="1305" y="17658"/>
                    <a:pt x="889" y="18864"/>
                  </a:cubicBezTo>
                  <a:cubicBezTo>
                    <a:pt x="474" y="20071"/>
                    <a:pt x="197" y="20916"/>
                    <a:pt x="58" y="21036"/>
                  </a:cubicBezTo>
                  <a:cubicBezTo>
                    <a:pt x="-80" y="21157"/>
                    <a:pt x="-80" y="20554"/>
                    <a:pt x="1305" y="18382"/>
                  </a:cubicBezTo>
                  <a:cubicBezTo>
                    <a:pt x="2689" y="16210"/>
                    <a:pt x="5458" y="12469"/>
                    <a:pt x="7397" y="9995"/>
                  </a:cubicBezTo>
                  <a:cubicBezTo>
                    <a:pt x="9335" y="7521"/>
                    <a:pt x="10443" y="6315"/>
                    <a:pt x="11828" y="4685"/>
                  </a:cubicBezTo>
                  <a:cubicBezTo>
                    <a:pt x="13212" y="3056"/>
                    <a:pt x="14874" y="1005"/>
                    <a:pt x="15705" y="281"/>
                  </a:cubicBezTo>
                  <a:cubicBezTo>
                    <a:pt x="16535" y="-443"/>
                    <a:pt x="16535" y="160"/>
                    <a:pt x="16674" y="2936"/>
                  </a:cubicBezTo>
                  <a:cubicBezTo>
                    <a:pt x="16812" y="5711"/>
                    <a:pt x="17089" y="10659"/>
                    <a:pt x="17920" y="13917"/>
                  </a:cubicBezTo>
                  <a:cubicBezTo>
                    <a:pt x="18751" y="17175"/>
                    <a:pt x="20135" y="18744"/>
                    <a:pt x="21520" y="203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10762666" y="4753669"/>
              <a:ext cx="203784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600" fill="norm" stroke="1" extrusionOk="0">
                  <a:moveTo>
                    <a:pt x="4028" y="21600"/>
                  </a:moveTo>
                  <a:cubicBezTo>
                    <a:pt x="3147" y="19800"/>
                    <a:pt x="2265" y="18000"/>
                    <a:pt x="1383" y="15975"/>
                  </a:cubicBezTo>
                  <a:cubicBezTo>
                    <a:pt x="502" y="13950"/>
                    <a:pt x="-380" y="11700"/>
                    <a:pt x="171" y="10125"/>
                  </a:cubicBezTo>
                  <a:cubicBezTo>
                    <a:pt x="722" y="8550"/>
                    <a:pt x="2706" y="7650"/>
                    <a:pt x="6453" y="6075"/>
                  </a:cubicBezTo>
                  <a:cubicBezTo>
                    <a:pt x="10200" y="4500"/>
                    <a:pt x="15710" y="2250"/>
                    <a:pt x="2122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10972799" y="4588569"/>
              <a:ext cx="82528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2" h="21600" fill="norm" stroke="1" extrusionOk="0">
                  <a:moveTo>
                    <a:pt x="10800" y="0"/>
                  </a:moveTo>
                  <a:cubicBezTo>
                    <a:pt x="9257" y="443"/>
                    <a:pt x="7714" y="886"/>
                    <a:pt x="7971" y="1385"/>
                  </a:cubicBezTo>
                  <a:cubicBezTo>
                    <a:pt x="8229" y="1883"/>
                    <a:pt x="10286" y="2437"/>
                    <a:pt x="13629" y="4098"/>
                  </a:cubicBezTo>
                  <a:cubicBezTo>
                    <a:pt x="16971" y="5760"/>
                    <a:pt x="21600" y="8529"/>
                    <a:pt x="19543" y="11631"/>
                  </a:cubicBezTo>
                  <a:cubicBezTo>
                    <a:pt x="17486" y="14732"/>
                    <a:pt x="8743" y="1816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9156699" y="5587849"/>
              <a:ext cx="273051" cy="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2177" y="2735"/>
                    <a:pt x="4353" y="-1585"/>
                    <a:pt x="7953" y="575"/>
                  </a:cubicBezTo>
                  <a:cubicBezTo>
                    <a:pt x="11553" y="2735"/>
                    <a:pt x="16577" y="11375"/>
                    <a:pt x="21600" y="200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9220199" y="5706169"/>
              <a:ext cx="2349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9664699" y="5347426"/>
              <a:ext cx="213744" cy="35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405" fill="norm" stroke="1" extrusionOk="0">
                  <a:moveTo>
                    <a:pt x="0" y="5591"/>
                  </a:moveTo>
                  <a:cubicBezTo>
                    <a:pt x="0" y="4948"/>
                    <a:pt x="0" y="4305"/>
                    <a:pt x="1662" y="3341"/>
                  </a:cubicBezTo>
                  <a:cubicBezTo>
                    <a:pt x="3323" y="2376"/>
                    <a:pt x="6646" y="1091"/>
                    <a:pt x="9969" y="448"/>
                  </a:cubicBezTo>
                  <a:cubicBezTo>
                    <a:pt x="13292" y="-195"/>
                    <a:pt x="16615" y="-195"/>
                    <a:pt x="18692" y="769"/>
                  </a:cubicBezTo>
                  <a:cubicBezTo>
                    <a:pt x="20769" y="1734"/>
                    <a:pt x="21600" y="3662"/>
                    <a:pt x="20458" y="5976"/>
                  </a:cubicBezTo>
                  <a:cubicBezTo>
                    <a:pt x="19315" y="8291"/>
                    <a:pt x="16200" y="10991"/>
                    <a:pt x="14123" y="13112"/>
                  </a:cubicBezTo>
                  <a:cubicBezTo>
                    <a:pt x="12046" y="15234"/>
                    <a:pt x="11008" y="16776"/>
                    <a:pt x="11112" y="18062"/>
                  </a:cubicBezTo>
                  <a:cubicBezTo>
                    <a:pt x="11215" y="19348"/>
                    <a:pt x="12462" y="20376"/>
                    <a:pt x="13708" y="214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9721849" y="5896669"/>
              <a:ext cx="37159" cy="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600" fill="norm" stroke="1" extrusionOk="0">
                  <a:moveTo>
                    <a:pt x="0" y="10232"/>
                  </a:moveTo>
                  <a:cubicBezTo>
                    <a:pt x="4800" y="15916"/>
                    <a:pt x="9600" y="21600"/>
                    <a:pt x="13800" y="21600"/>
                  </a:cubicBezTo>
                  <a:cubicBezTo>
                    <a:pt x="18000" y="21600"/>
                    <a:pt x="21600" y="15916"/>
                    <a:pt x="21000" y="11368"/>
                  </a:cubicBezTo>
                  <a:cubicBezTo>
                    <a:pt x="20400" y="6821"/>
                    <a:pt x="15600" y="3411"/>
                    <a:pt x="108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10557338" y="5467975"/>
              <a:ext cx="254285" cy="3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0971" fill="norm" stroke="1" extrusionOk="0">
                  <a:moveTo>
                    <a:pt x="9107" y="6837"/>
                  </a:moveTo>
                  <a:cubicBezTo>
                    <a:pt x="9107" y="5368"/>
                    <a:pt x="9107" y="3898"/>
                    <a:pt x="8933" y="2649"/>
                  </a:cubicBezTo>
                  <a:cubicBezTo>
                    <a:pt x="8759" y="1400"/>
                    <a:pt x="8411" y="372"/>
                    <a:pt x="7366" y="78"/>
                  </a:cubicBezTo>
                  <a:cubicBezTo>
                    <a:pt x="6320" y="-216"/>
                    <a:pt x="4578" y="225"/>
                    <a:pt x="2924" y="3017"/>
                  </a:cubicBezTo>
                  <a:cubicBezTo>
                    <a:pt x="1269" y="5808"/>
                    <a:pt x="-299" y="10951"/>
                    <a:pt x="49" y="14551"/>
                  </a:cubicBezTo>
                  <a:cubicBezTo>
                    <a:pt x="398" y="18151"/>
                    <a:pt x="2662" y="20208"/>
                    <a:pt x="5885" y="20796"/>
                  </a:cubicBezTo>
                  <a:cubicBezTo>
                    <a:pt x="9107" y="21384"/>
                    <a:pt x="13288" y="20502"/>
                    <a:pt x="16336" y="17857"/>
                  </a:cubicBezTo>
                  <a:cubicBezTo>
                    <a:pt x="19385" y="15213"/>
                    <a:pt x="21301" y="10804"/>
                    <a:pt x="20866" y="7645"/>
                  </a:cubicBezTo>
                  <a:cubicBezTo>
                    <a:pt x="20430" y="4486"/>
                    <a:pt x="17643" y="2576"/>
                    <a:pt x="14333" y="1915"/>
                  </a:cubicBezTo>
                  <a:cubicBezTo>
                    <a:pt x="11024" y="1253"/>
                    <a:pt x="7191" y="1841"/>
                    <a:pt x="3359" y="24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1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750" y="5650016"/>
              <a:ext cx="406400" cy="467010"/>
            </a:xfrm>
            <a:prstGeom prst="rect">
              <a:avLst/>
            </a:prstGeom>
            <a:effectLst/>
          </p:spPr>
        </p:pic>
        <p:pic>
          <p:nvPicPr>
            <p:cNvPr id="41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5516" y="5662252"/>
              <a:ext cx="302685" cy="455222"/>
            </a:xfrm>
            <a:prstGeom prst="rect">
              <a:avLst/>
            </a:prstGeom>
            <a:effectLst/>
          </p:spPr>
        </p:pic>
        <p:pic>
          <p:nvPicPr>
            <p:cNvPr id="42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3400" y="5915719"/>
              <a:ext cx="393701" cy="69851"/>
            </a:xfrm>
            <a:prstGeom prst="rect">
              <a:avLst/>
            </a:prstGeom>
            <a:effectLst/>
          </p:spPr>
        </p:pic>
        <p:pic>
          <p:nvPicPr>
            <p:cNvPr id="42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8784" y="5908237"/>
              <a:ext cx="228867" cy="219149"/>
            </a:xfrm>
            <a:prstGeom prst="rect">
              <a:avLst/>
            </a:prstGeom>
            <a:effectLst/>
          </p:spPr>
        </p:pic>
        <p:pic>
          <p:nvPicPr>
            <p:cNvPr id="42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30350" y="5864919"/>
              <a:ext cx="228601" cy="205628"/>
            </a:xfrm>
            <a:prstGeom prst="rect">
              <a:avLst/>
            </a:prstGeom>
            <a:effectLst/>
          </p:spPr>
        </p:pic>
        <p:pic>
          <p:nvPicPr>
            <p:cNvPr id="42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46250" y="5857468"/>
              <a:ext cx="184151" cy="198974"/>
            </a:xfrm>
            <a:prstGeom prst="rect">
              <a:avLst/>
            </a:prstGeom>
            <a:effectLst/>
          </p:spPr>
        </p:pic>
        <p:pic>
          <p:nvPicPr>
            <p:cNvPr id="42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912009" y="5855307"/>
              <a:ext cx="152311" cy="231863"/>
            </a:xfrm>
            <a:prstGeom prst="rect">
              <a:avLst/>
            </a:prstGeom>
            <a:effectLst/>
          </p:spPr>
        </p:pic>
        <p:pic>
          <p:nvPicPr>
            <p:cNvPr id="43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122346" y="5619385"/>
              <a:ext cx="138254" cy="488787"/>
            </a:xfrm>
            <a:prstGeom prst="rect">
              <a:avLst/>
            </a:prstGeom>
            <a:effectLst/>
          </p:spPr>
        </p:pic>
        <p:pic>
          <p:nvPicPr>
            <p:cNvPr id="43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082800" y="5864919"/>
              <a:ext cx="355601" cy="63501"/>
            </a:xfrm>
            <a:prstGeom prst="rect">
              <a:avLst/>
            </a:prstGeom>
            <a:effectLst/>
          </p:spPr>
        </p:pic>
        <p:pic>
          <p:nvPicPr>
            <p:cNvPr id="43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241550" y="5846809"/>
              <a:ext cx="215901" cy="303861"/>
            </a:xfrm>
            <a:prstGeom prst="rect">
              <a:avLst/>
            </a:prstGeom>
            <a:effectLst/>
          </p:spPr>
        </p:pic>
        <p:pic>
          <p:nvPicPr>
            <p:cNvPr id="43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60350" y="6259089"/>
              <a:ext cx="2082800" cy="75731"/>
            </a:xfrm>
            <a:prstGeom prst="rect">
              <a:avLst/>
            </a:prstGeom>
            <a:effectLst/>
          </p:spPr>
        </p:pic>
        <p:pic>
          <p:nvPicPr>
            <p:cNvPr id="43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47362" y="6398583"/>
              <a:ext cx="1778339" cy="120387"/>
            </a:xfrm>
            <a:prstGeom prst="rect">
              <a:avLst/>
            </a:prstGeom>
            <a:effectLst/>
          </p:spPr>
        </p:pic>
        <p:pic>
          <p:nvPicPr>
            <p:cNvPr id="44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616200" y="5957906"/>
              <a:ext cx="69851" cy="46714"/>
            </a:xfrm>
            <a:prstGeom prst="rect">
              <a:avLst/>
            </a:prstGeom>
            <a:effectLst/>
          </p:spPr>
        </p:pic>
        <p:pic>
          <p:nvPicPr>
            <p:cNvPr id="442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552700" y="6176069"/>
              <a:ext cx="25401" cy="12701"/>
            </a:xfrm>
            <a:prstGeom prst="rect">
              <a:avLst/>
            </a:prstGeom>
            <a:effectLst/>
          </p:spPr>
        </p:pic>
        <p:sp>
          <p:nvSpPr>
            <p:cNvPr id="444" name="Line"/>
            <p:cNvSpPr/>
            <p:nvPr/>
          </p:nvSpPr>
          <p:spPr>
            <a:xfrm>
              <a:off x="3148377" y="5638435"/>
              <a:ext cx="299674" cy="469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89" fill="norm" stroke="1" extrusionOk="0">
                  <a:moveTo>
                    <a:pt x="18342" y="3971"/>
                  </a:moveTo>
                  <a:cubicBezTo>
                    <a:pt x="18798" y="3584"/>
                    <a:pt x="19254" y="3196"/>
                    <a:pt x="19635" y="2567"/>
                  </a:cubicBezTo>
                  <a:cubicBezTo>
                    <a:pt x="20015" y="1937"/>
                    <a:pt x="20319" y="1065"/>
                    <a:pt x="19406" y="581"/>
                  </a:cubicBezTo>
                  <a:cubicBezTo>
                    <a:pt x="18494" y="97"/>
                    <a:pt x="16364" y="0"/>
                    <a:pt x="14159" y="0"/>
                  </a:cubicBezTo>
                  <a:cubicBezTo>
                    <a:pt x="11953" y="0"/>
                    <a:pt x="9671" y="97"/>
                    <a:pt x="7542" y="1114"/>
                  </a:cubicBezTo>
                  <a:cubicBezTo>
                    <a:pt x="5412" y="2131"/>
                    <a:pt x="3435" y="4068"/>
                    <a:pt x="2294" y="6344"/>
                  </a:cubicBezTo>
                  <a:cubicBezTo>
                    <a:pt x="1153" y="8621"/>
                    <a:pt x="849" y="11236"/>
                    <a:pt x="544" y="13609"/>
                  </a:cubicBezTo>
                  <a:cubicBezTo>
                    <a:pt x="240" y="15982"/>
                    <a:pt x="-64" y="18113"/>
                    <a:pt x="12" y="19372"/>
                  </a:cubicBezTo>
                  <a:cubicBezTo>
                    <a:pt x="88" y="20631"/>
                    <a:pt x="544" y="21019"/>
                    <a:pt x="1533" y="21261"/>
                  </a:cubicBezTo>
                  <a:cubicBezTo>
                    <a:pt x="2522" y="21503"/>
                    <a:pt x="4043" y="21600"/>
                    <a:pt x="6705" y="21309"/>
                  </a:cubicBezTo>
                  <a:cubicBezTo>
                    <a:pt x="9367" y="21019"/>
                    <a:pt x="13170" y="20341"/>
                    <a:pt x="15832" y="19953"/>
                  </a:cubicBezTo>
                  <a:cubicBezTo>
                    <a:pt x="18494" y="19566"/>
                    <a:pt x="20015" y="19469"/>
                    <a:pt x="21536" y="193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3168650" y="5903019"/>
              <a:ext cx="254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0" y="15600"/>
                    <a:pt x="9360" y="9600"/>
                    <a:pt x="12960" y="6000"/>
                  </a:cubicBezTo>
                  <a:cubicBezTo>
                    <a:pt x="16560" y="2400"/>
                    <a:pt x="19080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3594100" y="5998269"/>
              <a:ext cx="381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948"/>
                    <a:pt x="4800" y="11896"/>
                    <a:pt x="8400" y="15496"/>
                  </a:cubicBezTo>
                  <a:cubicBezTo>
                    <a:pt x="12000" y="19096"/>
                    <a:pt x="16800" y="2034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3727450" y="6080819"/>
              <a:ext cx="698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4055569" y="5699819"/>
              <a:ext cx="275132" cy="423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21432" y="1296"/>
                  </a:moveTo>
                  <a:cubicBezTo>
                    <a:pt x="20937" y="864"/>
                    <a:pt x="20443" y="432"/>
                    <a:pt x="19288" y="216"/>
                  </a:cubicBezTo>
                  <a:cubicBezTo>
                    <a:pt x="18134" y="0"/>
                    <a:pt x="16321" y="0"/>
                    <a:pt x="14095" y="0"/>
                  </a:cubicBezTo>
                  <a:cubicBezTo>
                    <a:pt x="11869" y="0"/>
                    <a:pt x="9230" y="0"/>
                    <a:pt x="7252" y="54"/>
                  </a:cubicBezTo>
                  <a:cubicBezTo>
                    <a:pt x="5273" y="108"/>
                    <a:pt x="3954" y="216"/>
                    <a:pt x="3047" y="486"/>
                  </a:cubicBezTo>
                  <a:cubicBezTo>
                    <a:pt x="2140" y="756"/>
                    <a:pt x="1646" y="1188"/>
                    <a:pt x="1563" y="2106"/>
                  </a:cubicBezTo>
                  <a:cubicBezTo>
                    <a:pt x="1481" y="3024"/>
                    <a:pt x="1811" y="4428"/>
                    <a:pt x="1893" y="6750"/>
                  </a:cubicBezTo>
                  <a:cubicBezTo>
                    <a:pt x="1976" y="9072"/>
                    <a:pt x="1811" y="12312"/>
                    <a:pt x="1481" y="14472"/>
                  </a:cubicBezTo>
                  <a:cubicBezTo>
                    <a:pt x="1151" y="16632"/>
                    <a:pt x="656" y="17712"/>
                    <a:pt x="327" y="18684"/>
                  </a:cubicBezTo>
                  <a:cubicBezTo>
                    <a:pt x="-3" y="19656"/>
                    <a:pt x="-168" y="20520"/>
                    <a:pt x="244" y="21006"/>
                  </a:cubicBezTo>
                  <a:cubicBezTo>
                    <a:pt x="656" y="21492"/>
                    <a:pt x="1646" y="21600"/>
                    <a:pt x="2965" y="21600"/>
                  </a:cubicBezTo>
                  <a:cubicBezTo>
                    <a:pt x="4284" y="21600"/>
                    <a:pt x="5933" y="21492"/>
                    <a:pt x="8406" y="21114"/>
                  </a:cubicBezTo>
                  <a:cubicBezTo>
                    <a:pt x="10879" y="20736"/>
                    <a:pt x="14177" y="20088"/>
                    <a:pt x="17475" y="194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4025899" y="5900756"/>
              <a:ext cx="298451" cy="8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21110"/>
                  </a:moveTo>
                  <a:cubicBezTo>
                    <a:pt x="0" y="18476"/>
                    <a:pt x="0" y="15842"/>
                    <a:pt x="460" y="13734"/>
                  </a:cubicBezTo>
                  <a:cubicBezTo>
                    <a:pt x="919" y="11627"/>
                    <a:pt x="1838" y="10047"/>
                    <a:pt x="4213" y="7676"/>
                  </a:cubicBezTo>
                  <a:cubicBezTo>
                    <a:pt x="6587" y="5305"/>
                    <a:pt x="10417" y="2144"/>
                    <a:pt x="13557" y="827"/>
                  </a:cubicBezTo>
                  <a:cubicBezTo>
                    <a:pt x="16698" y="-490"/>
                    <a:pt x="19149" y="37"/>
                    <a:pt x="21600" y="5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4371884" y="5989716"/>
              <a:ext cx="142967" cy="153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96" fill="norm" stroke="1" extrusionOk="0">
                  <a:moveTo>
                    <a:pt x="490" y="4682"/>
                  </a:moveTo>
                  <a:cubicBezTo>
                    <a:pt x="808" y="3223"/>
                    <a:pt x="1126" y="1763"/>
                    <a:pt x="2237" y="888"/>
                  </a:cubicBezTo>
                  <a:cubicBezTo>
                    <a:pt x="3349" y="12"/>
                    <a:pt x="5255" y="-280"/>
                    <a:pt x="6526" y="304"/>
                  </a:cubicBezTo>
                  <a:cubicBezTo>
                    <a:pt x="7796" y="888"/>
                    <a:pt x="8431" y="2347"/>
                    <a:pt x="8114" y="4390"/>
                  </a:cubicBezTo>
                  <a:cubicBezTo>
                    <a:pt x="7796" y="6434"/>
                    <a:pt x="6526" y="9061"/>
                    <a:pt x="5414" y="10958"/>
                  </a:cubicBezTo>
                  <a:cubicBezTo>
                    <a:pt x="4302" y="12855"/>
                    <a:pt x="3349" y="14023"/>
                    <a:pt x="2237" y="15628"/>
                  </a:cubicBezTo>
                  <a:cubicBezTo>
                    <a:pt x="1126" y="17234"/>
                    <a:pt x="-145" y="19277"/>
                    <a:pt x="14" y="20298"/>
                  </a:cubicBezTo>
                  <a:cubicBezTo>
                    <a:pt x="173" y="21320"/>
                    <a:pt x="1761" y="21320"/>
                    <a:pt x="5573" y="21028"/>
                  </a:cubicBezTo>
                  <a:cubicBezTo>
                    <a:pt x="9384" y="20736"/>
                    <a:pt x="15420" y="20152"/>
                    <a:pt x="21455" y="195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4571999" y="6125269"/>
              <a:ext cx="1206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0"/>
                    <a:pt x="17811" y="0"/>
                    <a:pt x="14211" y="3600"/>
                  </a:cubicBezTo>
                  <a:cubicBezTo>
                    <a:pt x="10611" y="7200"/>
                    <a:pt x="5305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4781549" y="6163369"/>
              <a:ext cx="146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5600"/>
                    <a:pt x="6261" y="9600"/>
                    <a:pt x="9861" y="6000"/>
                  </a:cubicBezTo>
                  <a:cubicBezTo>
                    <a:pt x="13461" y="2400"/>
                    <a:pt x="17530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5111749" y="6125269"/>
              <a:ext cx="63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5302249" y="6201469"/>
              <a:ext cx="698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5604787" y="5787001"/>
              <a:ext cx="243564" cy="404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91" fill="norm" stroke="1" extrusionOk="0">
                  <a:moveTo>
                    <a:pt x="15841" y="1761"/>
                  </a:moveTo>
                  <a:cubicBezTo>
                    <a:pt x="15841" y="1204"/>
                    <a:pt x="15841" y="647"/>
                    <a:pt x="15375" y="313"/>
                  </a:cubicBezTo>
                  <a:cubicBezTo>
                    <a:pt x="14910" y="-21"/>
                    <a:pt x="13979" y="-132"/>
                    <a:pt x="12117" y="202"/>
                  </a:cubicBezTo>
                  <a:cubicBezTo>
                    <a:pt x="10255" y="536"/>
                    <a:pt x="7461" y="1315"/>
                    <a:pt x="5506" y="2819"/>
                  </a:cubicBezTo>
                  <a:cubicBezTo>
                    <a:pt x="3551" y="4322"/>
                    <a:pt x="2434" y="6548"/>
                    <a:pt x="1782" y="9054"/>
                  </a:cubicBezTo>
                  <a:cubicBezTo>
                    <a:pt x="1130" y="11559"/>
                    <a:pt x="944" y="14342"/>
                    <a:pt x="758" y="16068"/>
                  </a:cubicBezTo>
                  <a:cubicBezTo>
                    <a:pt x="572" y="17794"/>
                    <a:pt x="386" y="18462"/>
                    <a:pt x="199" y="19241"/>
                  </a:cubicBezTo>
                  <a:cubicBezTo>
                    <a:pt x="13" y="20021"/>
                    <a:pt x="-173" y="20911"/>
                    <a:pt x="293" y="21190"/>
                  </a:cubicBezTo>
                  <a:cubicBezTo>
                    <a:pt x="758" y="21468"/>
                    <a:pt x="1875" y="21134"/>
                    <a:pt x="4855" y="20689"/>
                  </a:cubicBezTo>
                  <a:cubicBezTo>
                    <a:pt x="7834" y="20243"/>
                    <a:pt x="12675" y="19687"/>
                    <a:pt x="15748" y="19353"/>
                  </a:cubicBezTo>
                  <a:cubicBezTo>
                    <a:pt x="18820" y="19019"/>
                    <a:pt x="20124" y="18907"/>
                    <a:pt x="21427" y="187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5638799" y="6023669"/>
              <a:ext cx="1968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6007525" y="6153256"/>
              <a:ext cx="163777" cy="14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782" fill="norm" stroke="1" extrusionOk="0">
                  <a:moveTo>
                    <a:pt x="2436" y="4192"/>
                  </a:moveTo>
                  <a:cubicBezTo>
                    <a:pt x="1606" y="8755"/>
                    <a:pt x="775" y="13318"/>
                    <a:pt x="359" y="16361"/>
                  </a:cubicBezTo>
                  <a:cubicBezTo>
                    <a:pt x="-56" y="19403"/>
                    <a:pt x="-56" y="20924"/>
                    <a:pt x="82" y="20772"/>
                  </a:cubicBezTo>
                  <a:cubicBezTo>
                    <a:pt x="221" y="20620"/>
                    <a:pt x="498" y="18794"/>
                    <a:pt x="2298" y="15144"/>
                  </a:cubicBezTo>
                  <a:cubicBezTo>
                    <a:pt x="4098" y="11493"/>
                    <a:pt x="7421" y="6017"/>
                    <a:pt x="9913" y="2975"/>
                  </a:cubicBezTo>
                  <a:cubicBezTo>
                    <a:pt x="12406" y="-68"/>
                    <a:pt x="14067" y="-676"/>
                    <a:pt x="15867" y="693"/>
                  </a:cubicBezTo>
                  <a:cubicBezTo>
                    <a:pt x="17667" y="2062"/>
                    <a:pt x="19606" y="5409"/>
                    <a:pt x="20575" y="7842"/>
                  </a:cubicBezTo>
                  <a:cubicBezTo>
                    <a:pt x="21544" y="10276"/>
                    <a:pt x="21544" y="11797"/>
                    <a:pt x="21267" y="13623"/>
                  </a:cubicBezTo>
                  <a:cubicBezTo>
                    <a:pt x="20990" y="15448"/>
                    <a:pt x="20436" y="17578"/>
                    <a:pt x="19882" y="197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6626597" y="6071600"/>
              <a:ext cx="237754" cy="169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616" fill="norm" stroke="1" extrusionOk="0">
                  <a:moveTo>
                    <a:pt x="16310" y="8063"/>
                  </a:moveTo>
                  <a:cubicBezTo>
                    <a:pt x="15736" y="5491"/>
                    <a:pt x="15163" y="2920"/>
                    <a:pt x="14398" y="1377"/>
                  </a:cubicBezTo>
                  <a:cubicBezTo>
                    <a:pt x="13634" y="-166"/>
                    <a:pt x="12678" y="-680"/>
                    <a:pt x="10480" y="1249"/>
                  </a:cubicBezTo>
                  <a:cubicBezTo>
                    <a:pt x="8282" y="3177"/>
                    <a:pt x="4841" y="7549"/>
                    <a:pt x="2834" y="10506"/>
                  </a:cubicBezTo>
                  <a:cubicBezTo>
                    <a:pt x="827" y="13463"/>
                    <a:pt x="253" y="15006"/>
                    <a:pt x="62" y="16677"/>
                  </a:cubicBezTo>
                  <a:cubicBezTo>
                    <a:pt x="-129" y="18349"/>
                    <a:pt x="62" y="20149"/>
                    <a:pt x="1496" y="20534"/>
                  </a:cubicBezTo>
                  <a:cubicBezTo>
                    <a:pt x="2929" y="20920"/>
                    <a:pt x="5606" y="19891"/>
                    <a:pt x="7421" y="18349"/>
                  </a:cubicBezTo>
                  <a:cubicBezTo>
                    <a:pt x="9237" y="16806"/>
                    <a:pt x="10193" y="14749"/>
                    <a:pt x="11053" y="12306"/>
                  </a:cubicBezTo>
                  <a:cubicBezTo>
                    <a:pt x="11913" y="9863"/>
                    <a:pt x="12678" y="7034"/>
                    <a:pt x="13347" y="6520"/>
                  </a:cubicBezTo>
                  <a:cubicBezTo>
                    <a:pt x="14016" y="6006"/>
                    <a:pt x="14590" y="7806"/>
                    <a:pt x="15928" y="10249"/>
                  </a:cubicBezTo>
                  <a:cubicBezTo>
                    <a:pt x="17266" y="12691"/>
                    <a:pt x="19368" y="15777"/>
                    <a:pt x="21471" y="188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6927849" y="6072352"/>
              <a:ext cx="133351" cy="16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2700"/>
                  </a:moveTo>
                  <a:cubicBezTo>
                    <a:pt x="2743" y="6750"/>
                    <a:pt x="5486" y="10800"/>
                    <a:pt x="6857" y="13500"/>
                  </a:cubicBezTo>
                  <a:cubicBezTo>
                    <a:pt x="8229" y="16200"/>
                    <a:pt x="8229" y="17550"/>
                    <a:pt x="8057" y="18900"/>
                  </a:cubicBezTo>
                  <a:cubicBezTo>
                    <a:pt x="7886" y="20250"/>
                    <a:pt x="7543" y="21600"/>
                    <a:pt x="7029" y="21060"/>
                  </a:cubicBezTo>
                  <a:cubicBezTo>
                    <a:pt x="6514" y="20520"/>
                    <a:pt x="5829" y="18090"/>
                    <a:pt x="5829" y="14715"/>
                  </a:cubicBezTo>
                  <a:cubicBezTo>
                    <a:pt x="5829" y="11340"/>
                    <a:pt x="6514" y="7020"/>
                    <a:pt x="7371" y="4185"/>
                  </a:cubicBezTo>
                  <a:cubicBezTo>
                    <a:pt x="8229" y="1350"/>
                    <a:pt x="9257" y="0"/>
                    <a:pt x="11657" y="0"/>
                  </a:cubicBezTo>
                  <a:cubicBezTo>
                    <a:pt x="14057" y="0"/>
                    <a:pt x="17829" y="1350"/>
                    <a:pt x="21600" y="27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7083300" y="6049153"/>
              <a:ext cx="168400" cy="155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0655" fill="norm" stroke="1" extrusionOk="0">
                  <a:moveTo>
                    <a:pt x="2016" y="10929"/>
                  </a:moveTo>
                  <a:cubicBezTo>
                    <a:pt x="3616" y="8404"/>
                    <a:pt x="5216" y="5879"/>
                    <a:pt x="6283" y="3916"/>
                  </a:cubicBezTo>
                  <a:cubicBezTo>
                    <a:pt x="7349" y="1952"/>
                    <a:pt x="7883" y="550"/>
                    <a:pt x="7483" y="129"/>
                  </a:cubicBezTo>
                  <a:cubicBezTo>
                    <a:pt x="7083" y="-292"/>
                    <a:pt x="5749" y="269"/>
                    <a:pt x="4149" y="2513"/>
                  </a:cubicBezTo>
                  <a:cubicBezTo>
                    <a:pt x="2549" y="4757"/>
                    <a:pt x="683" y="8685"/>
                    <a:pt x="149" y="12331"/>
                  </a:cubicBezTo>
                  <a:cubicBezTo>
                    <a:pt x="-384" y="15978"/>
                    <a:pt x="416" y="19344"/>
                    <a:pt x="4149" y="20326"/>
                  </a:cubicBezTo>
                  <a:cubicBezTo>
                    <a:pt x="7883" y="21308"/>
                    <a:pt x="14549" y="19905"/>
                    <a:pt x="21216" y="185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7807822" y="5963257"/>
              <a:ext cx="278722" cy="33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538" fill="norm" stroke="1" extrusionOk="0">
                  <a:moveTo>
                    <a:pt x="1667" y="10671"/>
                  </a:moveTo>
                  <a:cubicBezTo>
                    <a:pt x="1343" y="13757"/>
                    <a:pt x="1018" y="16842"/>
                    <a:pt x="774" y="18721"/>
                  </a:cubicBezTo>
                  <a:cubicBezTo>
                    <a:pt x="531" y="20599"/>
                    <a:pt x="368" y="21270"/>
                    <a:pt x="206" y="21270"/>
                  </a:cubicBezTo>
                  <a:cubicBezTo>
                    <a:pt x="43" y="21270"/>
                    <a:pt x="-119" y="20599"/>
                    <a:pt x="125" y="18117"/>
                  </a:cubicBezTo>
                  <a:cubicBezTo>
                    <a:pt x="368" y="15635"/>
                    <a:pt x="1018" y="11342"/>
                    <a:pt x="1586" y="8256"/>
                  </a:cubicBezTo>
                  <a:cubicBezTo>
                    <a:pt x="2155" y="5170"/>
                    <a:pt x="2642" y="3292"/>
                    <a:pt x="2967" y="2018"/>
                  </a:cubicBezTo>
                  <a:cubicBezTo>
                    <a:pt x="3292" y="743"/>
                    <a:pt x="3454" y="72"/>
                    <a:pt x="3941" y="5"/>
                  </a:cubicBezTo>
                  <a:cubicBezTo>
                    <a:pt x="4428" y="-62"/>
                    <a:pt x="5240" y="475"/>
                    <a:pt x="5971" y="2152"/>
                  </a:cubicBezTo>
                  <a:cubicBezTo>
                    <a:pt x="6702" y="3829"/>
                    <a:pt x="7352" y="6646"/>
                    <a:pt x="7839" y="8457"/>
                  </a:cubicBezTo>
                  <a:cubicBezTo>
                    <a:pt x="8326" y="10268"/>
                    <a:pt x="8651" y="11073"/>
                    <a:pt x="9057" y="11744"/>
                  </a:cubicBezTo>
                  <a:cubicBezTo>
                    <a:pt x="9463" y="12415"/>
                    <a:pt x="9950" y="12952"/>
                    <a:pt x="10600" y="12952"/>
                  </a:cubicBezTo>
                  <a:cubicBezTo>
                    <a:pt x="11249" y="12952"/>
                    <a:pt x="12061" y="12415"/>
                    <a:pt x="13036" y="11140"/>
                  </a:cubicBezTo>
                  <a:cubicBezTo>
                    <a:pt x="14010" y="9866"/>
                    <a:pt x="15147" y="7854"/>
                    <a:pt x="16122" y="6311"/>
                  </a:cubicBezTo>
                  <a:cubicBezTo>
                    <a:pt x="17096" y="4768"/>
                    <a:pt x="17908" y="3695"/>
                    <a:pt x="18558" y="3426"/>
                  </a:cubicBezTo>
                  <a:cubicBezTo>
                    <a:pt x="19207" y="3158"/>
                    <a:pt x="19695" y="3695"/>
                    <a:pt x="20182" y="5036"/>
                  </a:cubicBezTo>
                  <a:cubicBezTo>
                    <a:pt x="20669" y="6378"/>
                    <a:pt x="21156" y="8524"/>
                    <a:pt x="21319" y="11409"/>
                  </a:cubicBezTo>
                  <a:cubicBezTo>
                    <a:pt x="21481" y="14293"/>
                    <a:pt x="21319" y="17916"/>
                    <a:pt x="21156" y="215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8166364" y="5996152"/>
              <a:ext cx="247387" cy="32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407" fill="norm" stroke="1" extrusionOk="0">
                  <a:moveTo>
                    <a:pt x="18254" y="1394"/>
                  </a:moveTo>
                  <a:cubicBezTo>
                    <a:pt x="16039" y="697"/>
                    <a:pt x="13823" y="0"/>
                    <a:pt x="11423" y="0"/>
                  </a:cubicBezTo>
                  <a:cubicBezTo>
                    <a:pt x="9023" y="0"/>
                    <a:pt x="6439" y="697"/>
                    <a:pt x="4592" y="1603"/>
                  </a:cubicBezTo>
                  <a:cubicBezTo>
                    <a:pt x="2746" y="2508"/>
                    <a:pt x="1639" y="3623"/>
                    <a:pt x="992" y="6132"/>
                  </a:cubicBezTo>
                  <a:cubicBezTo>
                    <a:pt x="346" y="8640"/>
                    <a:pt x="162" y="12542"/>
                    <a:pt x="69" y="14911"/>
                  </a:cubicBezTo>
                  <a:cubicBezTo>
                    <a:pt x="-23" y="17280"/>
                    <a:pt x="-23" y="18116"/>
                    <a:pt x="69" y="18883"/>
                  </a:cubicBezTo>
                  <a:cubicBezTo>
                    <a:pt x="162" y="19649"/>
                    <a:pt x="346" y="20346"/>
                    <a:pt x="900" y="20834"/>
                  </a:cubicBezTo>
                  <a:cubicBezTo>
                    <a:pt x="1454" y="21321"/>
                    <a:pt x="2377" y="21600"/>
                    <a:pt x="5423" y="21252"/>
                  </a:cubicBezTo>
                  <a:cubicBezTo>
                    <a:pt x="8469" y="20903"/>
                    <a:pt x="13639" y="19928"/>
                    <a:pt x="16685" y="19301"/>
                  </a:cubicBezTo>
                  <a:cubicBezTo>
                    <a:pt x="19731" y="18674"/>
                    <a:pt x="20654" y="18395"/>
                    <a:pt x="21577" y="181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8210549" y="6182419"/>
              <a:ext cx="254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0" y="16200"/>
                    <a:pt x="4680" y="10800"/>
                    <a:pt x="8280" y="7200"/>
                  </a:cubicBezTo>
                  <a:cubicBezTo>
                    <a:pt x="11880" y="3600"/>
                    <a:pt x="16740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9033372" y="6271319"/>
              <a:ext cx="21728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600"/>
                    <a:pt x="4448" y="7200"/>
                    <a:pt x="1502" y="10800"/>
                  </a:cubicBezTo>
                  <a:cubicBezTo>
                    <a:pt x="-1443" y="14400"/>
                    <a:pt x="521" y="18000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9074149" y="6137969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9200634" y="5985692"/>
              <a:ext cx="111901" cy="469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97" fill="norm" stroke="1" extrusionOk="0">
                  <a:moveTo>
                    <a:pt x="19297" y="6387"/>
                  </a:moveTo>
                  <a:cubicBezTo>
                    <a:pt x="20097" y="4643"/>
                    <a:pt x="20897" y="2900"/>
                    <a:pt x="21097" y="1786"/>
                  </a:cubicBezTo>
                  <a:cubicBezTo>
                    <a:pt x="21297" y="672"/>
                    <a:pt x="20897" y="188"/>
                    <a:pt x="19697" y="42"/>
                  </a:cubicBezTo>
                  <a:cubicBezTo>
                    <a:pt x="18497" y="-103"/>
                    <a:pt x="16497" y="91"/>
                    <a:pt x="13297" y="1108"/>
                  </a:cubicBezTo>
                  <a:cubicBezTo>
                    <a:pt x="10097" y="2125"/>
                    <a:pt x="5697" y="3965"/>
                    <a:pt x="3097" y="6677"/>
                  </a:cubicBezTo>
                  <a:cubicBezTo>
                    <a:pt x="497" y="9389"/>
                    <a:pt x="-303" y="12973"/>
                    <a:pt x="97" y="15588"/>
                  </a:cubicBezTo>
                  <a:cubicBezTo>
                    <a:pt x="497" y="18204"/>
                    <a:pt x="2097" y="19850"/>
                    <a:pt x="3697" y="214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9182099" y="6296719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4249399" y="6546705"/>
              <a:ext cx="278151" cy="440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292" fill="norm" stroke="1" extrusionOk="0">
                  <a:moveTo>
                    <a:pt x="17444" y="3880"/>
                  </a:moveTo>
                  <a:cubicBezTo>
                    <a:pt x="17931" y="3470"/>
                    <a:pt x="18419" y="3061"/>
                    <a:pt x="18744" y="2447"/>
                  </a:cubicBezTo>
                  <a:cubicBezTo>
                    <a:pt x="19068" y="1832"/>
                    <a:pt x="19231" y="1013"/>
                    <a:pt x="18419" y="502"/>
                  </a:cubicBezTo>
                  <a:cubicBezTo>
                    <a:pt x="17607" y="-10"/>
                    <a:pt x="15820" y="-215"/>
                    <a:pt x="13790" y="297"/>
                  </a:cubicBezTo>
                  <a:cubicBezTo>
                    <a:pt x="11760" y="809"/>
                    <a:pt x="9486" y="2037"/>
                    <a:pt x="7862" y="3931"/>
                  </a:cubicBezTo>
                  <a:cubicBezTo>
                    <a:pt x="6238" y="5825"/>
                    <a:pt x="5264" y="8384"/>
                    <a:pt x="4127" y="10943"/>
                  </a:cubicBezTo>
                  <a:cubicBezTo>
                    <a:pt x="2990" y="13503"/>
                    <a:pt x="1691" y="16062"/>
                    <a:pt x="879" y="17802"/>
                  </a:cubicBezTo>
                  <a:cubicBezTo>
                    <a:pt x="67" y="19542"/>
                    <a:pt x="-258" y="20464"/>
                    <a:pt x="229" y="20924"/>
                  </a:cubicBezTo>
                  <a:cubicBezTo>
                    <a:pt x="716" y="21385"/>
                    <a:pt x="2016" y="21385"/>
                    <a:pt x="4695" y="21078"/>
                  </a:cubicBezTo>
                  <a:cubicBezTo>
                    <a:pt x="7375" y="20771"/>
                    <a:pt x="11435" y="20157"/>
                    <a:pt x="14440" y="19798"/>
                  </a:cubicBezTo>
                  <a:cubicBezTo>
                    <a:pt x="17444" y="19440"/>
                    <a:pt x="19393" y="19338"/>
                    <a:pt x="21342" y="192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4266927" y="6842819"/>
              <a:ext cx="25427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1629" y="21600"/>
                  </a:moveTo>
                  <a:cubicBezTo>
                    <a:pt x="737" y="18000"/>
                    <a:pt x="-156" y="14400"/>
                    <a:pt x="23" y="10800"/>
                  </a:cubicBezTo>
                  <a:cubicBezTo>
                    <a:pt x="201" y="7200"/>
                    <a:pt x="1451" y="3600"/>
                    <a:pt x="5199" y="1800"/>
                  </a:cubicBezTo>
                  <a:cubicBezTo>
                    <a:pt x="8948" y="0"/>
                    <a:pt x="15196" y="0"/>
                    <a:pt x="2144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4597399" y="6988869"/>
              <a:ext cx="127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2250"/>
                    <a:pt x="0" y="4500"/>
                    <a:pt x="0" y="8100"/>
                  </a:cubicBezTo>
                  <a:cubicBezTo>
                    <a:pt x="0" y="11700"/>
                    <a:pt x="10800" y="1665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4607792" y="6813186"/>
              <a:ext cx="40409" cy="4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013" fill="norm" stroke="1" extrusionOk="0">
                  <a:moveTo>
                    <a:pt x="20617" y="7513"/>
                  </a:moveTo>
                  <a:cubicBezTo>
                    <a:pt x="17377" y="3757"/>
                    <a:pt x="14137" y="0"/>
                    <a:pt x="10897" y="0"/>
                  </a:cubicBezTo>
                  <a:cubicBezTo>
                    <a:pt x="7657" y="0"/>
                    <a:pt x="4417" y="3757"/>
                    <a:pt x="2257" y="7983"/>
                  </a:cubicBezTo>
                  <a:cubicBezTo>
                    <a:pt x="97" y="12209"/>
                    <a:pt x="-983" y="16904"/>
                    <a:pt x="1177" y="19252"/>
                  </a:cubicBezTo>
                  <a:cubicBezTo>
                    <a:pt x="3337" y="21600"/>
                    <a:pt x="8737" y="21600"/>
                    <a:pt x="11977" y="19252"/>
                  </a:cubicBezTo>
                  <a:cubicBezTo>
                    <a:pt x="15217" y="16904"/>
                    <a:pt x="16297" y="12209"/>
                    <a:pt x="14677" y="8452"/>
                  </a:cubicBezTo>
                  <a:cubicBezTo>
                    <a:pt x="13057" y="4696"/>
                    <a:pt x="8737" y="1878"/>
                    <a:pt x="6037" y="939"/>
                  </a:cubicBezTo>
                  <a:cubicBezTo>
                    <a:pt x="3337" y="0"/>
                    <a:pt x="2257" y="939"/>
                    <a:pt x="1177" y="18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4916059" y="6590095"/>
              <a:ext cx="200758" cy="424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35" fill="norm" stroke="1" extrusionOk="0">
                  <a:moveTo>
                    <a:pt x="4602" y="8962"/>
                  </a:moveTo>
                  <a:cubicBezTo>
                    <a:pt x="3927" y="11756"/>
                    <a:pt x="3252" y="14550"/>
                    <a:pt x="2802" y="16216"/>
                  </a:cubicBezTo>
                  <a:cubicBezTo>
                    <a:pt x="2352" y="17881"/>
                    <a:pt x="2127" y="18419"/>
                    <a:pt x="1677" y="18902"/>
                  </a:cubicBezTo>
                  <a:cubicBezTo>
                    <a:pt x="1227" y="19386"/>
                    <a:pt x="552" y="19816"/>
                    <a:pt x="214" y="19654"/>
                  </a:cubicBezTo>
                  <a:cubicBezTo>
                    <a:pt x="-123" y="19493"/>
                    <a:pt x="-123" y="18741"/>
                    <a:pt x="664" y="16377"/>
                  </a:cubicBezTo>
                  <a:cubicBezTo>
                    <a:pt x="1452" y="14013"/>
                    <a:pt x="3027" y="10036"/>
                    <a:pt x="4827" y="7189"/>
                  </a:cubicBezTo>
                  <a:cubicBezTo>
                    <a:pt x="6627" y="4341"/>
                    <a:pt x="8652" y="2622"/>
                    <a:pt x="10114" y="1601"/>
                  </a:cubicBezTo>
                  <a:cubicBezTo>
                    <a:pt x="11577" y="580"/>
                    <a:pt x="12477" y="257"/>
                    <a:pt x="13602" y="96"/>
                  </a:cubicBezTo>
                  <a:cubicBezTo>
                    <a:pt x="14727" y="-65"/>
                    <a:pt x="16077" y="-65"/>
                    <a:pt x="17427" y="419"/>
                  </a:cubicBezTo>
                  <a:cubicBezTo>
                    <a:pt x="18777" y="902"/>
                    <a:pt x="20127" y="1869"/>
                    <a:pt x="20802" y="3696"/>
                  </a:cubicBezTo>
                  <a:cubicBezTo>
                    <a:pt x="21477" y="5523"/>
                    <a:pt x="21477" y="8210"/>
                    <a:pt x="21027" y="10681"/>
                  </a:cubicBezTo>
                  <a:cubicBezTo>
                    <a:pt x="20577" y="13153"/>
                    <a:pt x="19677" y="15410"/>
                    <a:pt x="19115" y="17129"/>
                  </a:cubicBezTo>
                  <a:cubicBezTo>
                    <a:pt x="18552" y="18848"/>
                    <a:pt x="18327" y="20031"/>
                    <a:pt x="18440" y="20675"/>
                  </a:cubicBezTo>
                  <a:cubicBezTo>
                    <a:pt x="18552" y="21320"/>
                    <a:pt x="19002" y="21428"/>
                    <a:pt x="19452" y="215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5300170" y="6639095"/>
              <a:ext cx="281480" cy="40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70" fill="norm" stroke="1" extrusionOk="0">
                  <a:moveTo>
                    <a:pt x="21436" y="2686"/>
                  </a:moveTo>
                  <a:cubicBezTo>
                    <a:pt x="21275" y="2132"/>
                    <a:pt x="21114" y="1579"/>
                    <a:pt x="20791" y="1080"/>
                  </a:cubicBezTo>
                  <a:cubicBezTo>
                    <a:pt x="20469" y="582"/>
                    <a:pt x="19985" y="139"/>
                    <a:pt x="18293" y="28"/>
                  </a:cubicBezTo>
                  <a:cubicBezTo>
                    <a:pt x="16600" y="-83"/>
                    <a:pt x="13699" y="139"/>
                    <a:pt x="11603" y="748"/>
                  </a:cubicBezTo>
                  <a:cubicBezTo>
                    <a:pt x="9508" y="1357"/>
                    <a:pt x="8218" y="2354"/>
                    <a:pt x="7090" y="4569"/>
                  </a:cubicBezTo>
                  <a:cubicBezTo>
                    <a:pt x="5961" y="6785"/>
                    <a:pt x="4994" y="10219"/>
                    <a:pt x="3866" y="12877"/>
                  </a:cubicBezTo>
                  <a:cubicBezTo>
                    <a:pt x="2737" y="15535"/>
                    <a:pt x="1448" y="17419"/>
                    <a:pt x="723" y="18692"/>
                  </a:cubicBezTo>
                  <a:cubicBezTo>
                    <a:pt x="-3" y="19966"/>
                    <a:pt x="-164" y="20631"/>
                    <a:pt x="158" y="21019"/>
                  </a:cubicBezTo>
                  <a:cubicBezTo>
                    <a:pt x="481" y="21406"/>
                    <a:pt x="1287" y="21517"/>
                    <a:pt x="3785" y="21129"/>
                  </a:cubicBezTo>
                  <a:cubicBezTo>
                    <a:pt x="6284" y="20742"/>
                    <a:pt x="10475" y="19855"/>
                    <a:pt x="13376" y="19246"/>
                  </a:cubicBezTo>
                  <a:cubicBezTo>
                    <a:pt x="16278" y="18637"/>
                    <a:pt x="17890" y="18305"/>
                    <a:pt x="19502" y="179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5340349" y="6880919"/>
              <a:ext cx="2349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19" y="16200"/>
                    <a:pt x="5838" y="10800"/>
                    <a:pt x="9438" y="7200"/>
                  </a:cubicBezTo>
                  <a:cubicBezTo>
                    <a:pt x="13038" y="3600"/>
                    <a:pt x="17319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5549899" y="7033319"/>
              <a:ext cx="127001" cy="20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21600" y="0"/>
                  </a:moveTo>
                  <a:cubicBezTo>
                    <a:pt x="20880" y="4364"/>
                    <a:pt x="20160" y="8727"/>
                    <a:pt x="18540" y="12109"/>
                  </a:cubicBezTo>
                  <a:cubicBezTo>
                    <a:pt x="16920" y="15491"/>
                    <a:pt x="14400" y="17891"/>
                    <a:pt x="12240" y="19309"/>
                  </a:cubicBezTo>
                  <a:cubicBezTo>
                    <a:pt x="10080" y="20727"/>
                    <a:pt x="8280" y="21164"/>
                    <a:pt x="6480" y="21382"/>
                  </a:cubicBezTo>
                  <a:cubicBezTo>
                    <a:pt x="4680" y="21600"/>
                    <a:pt x="2880" y="21600"/>
                    <a:pt x="1800" y="19964"/>
                  </a:cubicBezTo>
                  <a:cubicBezTo>
                    <a:pt x="720" y="18327"/>
                    <a:pt x="360" y="15055"/>
                    <a:pt x="0" y="1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5645855" y="6815302"/>
              <a:ext cx="37396" cy="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0520" fill="norm" stroke="1" extrusionOk="0">
                  <a:moveTo>
                    <a:pt x="3031" y="20520"/>
                  </a:moveTo>
                  <a:cubicBezTo>
                    <a:pt x="758" y="12960"/>
                    <a:pt x="-1516" y="5400"/>
                    <a:pt x="1326" y="2160"/>
                  </a:cubicBezTo>
                  <a:cubicBezTo>
                    <a:pt x="4168" y="-1080"/>
                    <a:pt x="12126" y="0"/>
                    <a:pt x="20084" y="10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6267449" y="6823769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6254749" y="6976169"/>
              <a:ext cx="2413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6804279" y="6775468"/>
              <a:ext cx="288728" cy="298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285" fill="norm" stroke="1" extrusionOk="0">
                  <a:moveTo>
                    <a:pt x="13999" y="2541"/>
                  </a:moveTo>
                  <a:cubicBezTo>
                    <a:pt x="13539" y="1635"/>
                    <a:pt x="13080" y="728"/>
                    <a:pt x="12314" y="275"/>
                  </a:cubicBezTo>
                  <a:cubicBezTo>
                    <a:pt x="11548" y="-178"/>
                    <a:pt x="10475" y="-178"/>
                    <a:pt x="8637" y="1106"/>
                  </a:cubicBezTo>
                  <a:cubicBezTo>
                    <a:pt x="6799" y="2390"/>
                    <a:pt x="4195" y="4958"/>
                    <a:pt x="2433" y="8054"/>
                  </a:cubicBezTo>
                  <a:cubicBezTo>
                    <a:pt x="671" y="11151"/>
                    <a:pt x="-248" y="14776"/>
                    <a:pt x="58" y="17268"/>
                  </a:cubicBezTo>
                  <a:cubicBezTo>
                    <a:pt x="365" y="19760"/>
                    <a:pt x="1897" y="21120"/>
                    <a:pt x="4348" y="21271"/>
                  </a:cubicBezTo>
                  <a:cubicBezTo>
                    <a:pt x="6799" y="21422"/>
                    <a:pt x="10169" y="20365"/>
                    <a:pt x="13233" y="18099"/>
                  </a:cubicBezTo>
                  <a:cubicBezTo>
                    <a:pt x="16297" y="15833"/>
                    <a:pt x="19054" y="12359"/>
                    <a:pt x="20203" y="9716"/>
                  </a:cubicBezTo>
                  <a:cubicBezTo>
                    <a:pt x="21352" y="7072"/>
                    <a:pt x="20892" y="5260"/>
                    <a:pt x="20126" y="4127"/>
                  </a:cubicBezTo>
                  <a:cubicBezTo>
                    <a:pt x="19361" y="2994"/>
                    <a:pt x="18288" y="2541"/>
                    <a:pt x="17139" y="2843"/>
                  </a:cubicBezTo>
                  <a:cubicBezTo>
                    <a:pt x="15990" y="3145"/>
                    <a:pt x="14765" y="4202"/>
                    <a:pt x="13539" y="52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6780577" y="6645969"/>
              <a:ext cx="356823" cy="57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21546" y="0"/>
                  </a:moveTo>
                  <a:cubicBezTo>
                    <a:pt x="20907" y="0"/>
                    <a:pt x="20268" y="0"/>
                    <a:pt x="19309" y="640"/>
                  </a:cubicBezTo>
                  <a:cubicBezTo>
                    <a:pt x="18351" y="1280"/>
                    <a:pt x="17073" y="2560"/>
                    <a:pt x="15219" y="4480"/>
                  </a:cubicBezTo>
                  <a:cubicBezTo>
                    <a:pt x="13366" y="6400"/>
                    <a:pt x="10938" y="8960"/>
                    <a:pt x="8637" y="11440"/>
                  </a:cubicBezTo>
                  <a:cubicBezTo>
                    <a:pt x="6337" y="13920"/>
                    <a:pt x="4164" y="16320"/>
                    <a:pt x="2886" y="17720"/>
                  </a:cubicBezTo>
                  <a:cubicBezTo>
                    <a:pt x="1608" y="19120"/>
                    <a:pt x="1224" y="19520"/>
                    <a:pt x="841" y="19880"/>
                  </a:cubicBezTo>
                  <a:cubicBezTo>
                    <a:pt x="457" y="20240"/>
                    <a:pt x="74" y="20560"/>
                    <a:pt x="10" y="20840"/>
                  </a:cubicBezTo>
                  <a:cubicBezTo>
                    <a:pt x="-54" y="21120"/>
                    <a:pt x="202" y="21360"/>
                    <a:pt x="45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7873999" y="6738793"/>
              <a:ext cx="298451" cy="405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0" y="2478"/>
                  </a:moveTo>
                  <a:cubicBezTo>
                    <a:pt x="766" y="6171"/>
                    <a:pt x="1532" y="9865"/>
                    <a:pt x="2068" y="12719"/>
                  </a:cubicBezTo>
                  <a:cubicBezTo>
                    <a:pt x="2604" y="15572"/>
                    <a:pt x="2911" y="17587"/>
                    <a:pt x="3294" y="19042"/>
                  </a:cubicBezTo>
                  <a:cubicBezTo>
                    <a:pt x="3677" y="20497"/>
                    <a:pt x="4136" y="21392"/>
                    <a:pt x="4519" y="21448"/>
                  </a:cubicBezTo>
                  <a:cubicBezTo>
                    <a:pt x="4902" y="21504"/>
                    <a:pt x="5209" y="20721"/>
                    <a:pt x="6511" y="18426"/>
                  </a:cubicBezTo>
                  <a:cubicBezTo>
                    <a:pt x="7813" y="16132"/>
                    <a:pt x="10111" y="12327"/>
                    <a:pt x="12485" y="9137"/>
                  </a:cubicBezTo>
                  <a:cubicBezTo>
                    <a:pt x="14860" y="5948"/>
                    <a:pt x="17311" y="3373"/>
                    <a:pt x="18843" y="1863"/>
                  </a:cubicBezTo>
                  <a:cubicBezTo>
                    <a:pt x="20374" y="352"/>
                    <a:pt x="20987" y="-96"/>
                    <a:pt x="21294" y="16"/>
                  </a:cubicBezTo>
                  <a:cubicBezTo>
                    <a:pt x="21600" y="128"/>
                    <a:pt x="21600" y="799"/>
                    <a:pt x="21600" y="1303"/>
                  </a:cubicBezTo>
                  <a:cubicBezTo>
                    <a:pt x="21600" y="1807"/>
                    <a:pt x="21600" y="2142"/>
                    <a:pt x="21600" y="2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7827433" y="6912669"/>
              <a:ext cx="522818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4" y="21600"/>
                  </a:moveTo>
                  <a:cubicBezTo>
                    <a:pt x="437" y="21273"/>
                    <a:pt x="0" y="20945"/>
                    <a:pt x="0" y="20127"/>
                  </a:cubicBezTo>
                  <a:cubicBezTo>
                    <a:pt x="0" y="19309"/>
                    <a:pt x="437" y="18000"/>
                    <a:pt x="2011" y="15382"/>
                  </a:cubicBezTo>
                  <a:cubicBezTo>
                    <a:pt x="3585" y="12764"/>
                    <a:pt x="6296" y="8836"/>
                    <a:pt x="9488" y="6382"/>
                  </a:cubicBezTo>
                  <a:cubicBezTo>
                    <a:pt x="12680" y="3927"/>
                    <a:pt x="16353" y="2945"/>
                    <a:pt x="18452" y="2127"/>
                  </a:cubicBezTo>
                  <a:cubicBezTo>
                    <a:pt x="20551" y="1309"/>
                    <a:pt x="21075" y="65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8896349" y="6950769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8924834" y="6820775"/>
              <a:ext cx="22316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018" fill="norm" stroke="1" extrusionOk="0">
                  <a:moveTo>
                    <a:pt x="20702" y="3818"/>
                  </a:moveTo>
                  <a:cubicBezTo>
                    <a:pt x="10884" y="1118"/>
                    <a:pt x="1066" y="-1582"/>
                    <a:pt x="84" y="1118"/>
                  </a:cubicBezTo>
                  <a:cubicBezTo>
                    <a:pt x="-898" y="3818"/>
                    <a:pt x="6957" y="11918"/>
                    <a:pt x="14811" y="200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9156699" y="6996920"/>
              <a:ext cx="266701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4457" y="11153"/>
                    <a:pt x="8914" y="2153"/>
                    <a:pt x="12514" y="353"/>
                  </a:cubicBezTo>
                  <a:cubicBezTo>
                    <a:pt x="16114" y="-1447"/>
                    <a:pt x="18857" y="3953"/>
                    <a:pt x="21600" y="9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9182099" y="7052369"/>
              <a:ext cx="2540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280"/>
                    <a:pt x="3600" y="12960"/>
                    <a:pt x="7200" y="9360"/>
                  </a:cubicBezTo>
                  <a:cubicBezTo>
                    <a:pt x="10800" y="5760"/>
                    <a:pt x="16200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9244077" y="6919019"/>
              <a:ext cx="179324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21278" y="0"/>
                  </a:moveTo>
                  <a:cubicBezTo>
                    <a:pt x="15501" y="4741"/>
                    <a:pt x="9725" y="9483"/>
                    <a:pt x="6208" y="12644"/>
                  </a:cubicBezTo>
                  <a:cubicBezTo>
                    <a:pt x="2692" y="15805"/>
                    <a:pt x="1436" y="17385"/>
                    <a:pt x="683" y="18615"/>
                  </a:cubicBezTo>
                  <a:cubicBezTo>
                    <a:pt x="-71" y="19844"/>
                    <a:pt x="-322" y="20722"/>
                    <a:pt x="557" y="21161"/>
                  </a:cubicBezTo>
                  <a:cubicBezTo>
                    <a:pt x="1436" y="21600"/>
                    <a:pt x="3445" y="21600"/>
                    <a:pt x="54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9576743" y="7039669"/>
              <a:ext cx="117377" cy="288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466" fill="norm" stroke="1" extrusionOk="0">
                  <a:moveTo>
                    <a:pt x="19157" y="0"/>
                  </a:moveTo>
                  <a:cubicBezTo>
                    <a:pt x="20294" y="4257"/>
                    <a:pt x="21431" y="8514"/>
                    <a:pt x="20863" y="11904"/>
                  </a:cubicBezTo>
                  <a:cubicBezTo>
                    <a:pt x="20294" y="15293"/>
                    <a:pt x="18020" y="17816"/>
                    <a:pt x="14799" y="19393"/>
                  </a:cubicBezTo>
                  <a:cubicBezTo>
                    <a:pt x="11578" y="20969"/>
                    <a:pt x="7410" y="21600"/>
                    <a:pt x="4568" y="21442"/>
                  </a:cubicBezTo>
                  <a:cubicBezTo>
                    <a:pt x="1726" y="21285"/>
                    <a:pt x="210" y="20339"/>
                    <a:pt x="20" y="19156"/>
                  </a:cubicBezTo>
                  <a:cubicBezTo>
                    <a:pt x="-169" y="17974"/>
                    <a:pt x="968" y="16555"/>
                    <a:pt x="2863" y="15372"/>
                  </a:cubicBezTo>
                  <a:cubicBezTo>
                    <a:pt x="4757" y="14190"/>
                    <a:pt x="7410" y="13244"/>
                    <a:pt x="10063" y="12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9690099" y="6880919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Drawing"/>
          <p:cNvGrpSpPr/>
          <p:nvPr/>
        </p:nvGrpSpPr>
        <p:grpSpPr>
          <a:xfrm>
            <a:off x="1863658" y="1228818"/>
            <a:ext cx="9902892" cy="6561453"/>
            <a:chOff x="0" y="0"/>
            <a:chExt cx="9902891" cy="6561451"/>
          </a:xfrm>
        </p:grpSpPr>
        <p:sp>
          <p:nvSpPr>
            <p:cNvPr id="492" name="Line"/>
            <p:cNvSpPr/>
            <p:nvPr/>
          </p:nvSpPr>
          <p:spPr>
            <a:xfrm>
              <a:off x="117541" y="453931"/>
              <a:ext cx="508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600"/>
                    <a:pt x="10800" y="7200"/>
                    <a:pt x="14400" y="10800"/>
                  </a:cubicBezTo>
                  <a:cubicBezTo>
                    <a:pt x="18000" y="14400"/>
                    <a:pt x="19800" y="18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0" y="329956"/>
              <a:ext cx="297723" cy="58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275" fill="norm" stroke="1" extrusionOk="0">
                  <a:moveTo>
                    <a:pt x="16430" y="1979"/>
                  </a:moveTo>
                  <a:cubicBezTo>
                    <a:pt x="15680" y="1283"/>
                    <a:pt x="14930" y="586"/>
                    <a:pt x="13730" y="237"/>
                  </a:cubicBezTo>
                  <a:cubicBezTo>
                    <a:pt x="12530" y="-111"/>
                    <a:pt x="10880" y="-111"/>
                    <a:pt x="9230" y="470"/>
                  </a:cubicBezTo>
                  <a:cubicBezTo>
                    <a:pt x="7580" y="1050"/>
                    <a:pt x="5930" y="2212"/>
                    <a:pt x="4355" y="4147"/>
                  </a:cubicBezTo>
                  <a:cubicBezTo>
                    <a:pt x="2780" y="6083"/>
                    <a:pt x="1280" y="8792"/>
                    <a:pt x="530" y="11347"/>
                  </a:cubicBezTo>
                  <a:cubicBezTo>
                    <a:pt x="-220" y="13902"/>
                    <a:pt x="-220" y="16302"/>
                    <a:pt x="830" y="18005"/>
                  </a:cubicBezTo>
                  <a:cubicBezTo>
                    <a:pt x="1880" y="19708"/>
                    <a:pt x="3980" y="20715"/>
                    <a:pt x="6305" y="21102"/>
                  </a:cubicBezTo>
                  <a:cubicBezTo>
                    <a:pt x="8630" y="21489"/>
                    <a:pt x="11180" y="21257"/>
                    <a:pt x="13580" y="20095"/>
                  </a:cubicBezTo>
                  <a:cubicBezTo>
                    <a:pt x="15980" y="18934"/>
                    <a:pt x="18230" y="16844"/>
                    <a:pt x="19580" y="14444"/>
                  </a:cubicBezTo>
                  <a:cubicBezTo>
                    <a:pt x="20930" y="12044"/>
                    <a:pt x="21380" y="9334"/>
                    <a:pt x="20930" y="7360"/>
                  </a:cubicBezTo>
                  <a:cubicBezTo>
                    <a:pt x="20480" y="5386"/>
                    <a:pt x="19130" y="4147"/>
                    <a:pt x="17030" y="3334"/>
                  </a:cubicBezTo>
                  <a:cubicBezTo>
                    <a:pt x="14930" y="2521"/>
                    <a:pt x="12080" y="2134"/>
                    <a:pt x="9230" y="17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724213" y="311787"/>
              <a:ext cx="237879" cy="548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30" fill="norm" stroke="1" extrusionOk="0">
                  <a:moveTo>
                    <a:pt x="3132" y="7324"/>
                  </a:moveTo>
                  <a:cubicBezTo>
                    <a:pt x="3132" y="6742"/>
                    <a:pt x="3132" y="6161"/>
                    <a:pt x="3036" y="6078"/>
                  </a:cubicBezTo>
                  <a:cubicBezTo>
                    <a:pt x="2940" y="5995"/>
                    <a:pt x="2749" y="6410"/>
                    <a:pt x="2271" y="8238"/>
                  </a:cubicBezTo>
                  <a:cubicBezTo>
                    <a:pt x="1794" y="10065"/>
                    <a:pt x="1029" y="13305"/>
                    <a:pt x="551" y="15798"/>
                  </a:cubicBezTo>
                  <a:cubicBezTo>
                    <a:pt x="73" y="18290"/>
                    <a:pt x="-118" y="20035"/>
                    <a:pt x="73" y="19162"/>
                  </a:cubicBezTo>
                  <a:cubicBezTo>
                    <a:pt x="264" y="18290"/>
                    <a:pt x="838" y="14801"/>
                    <a:pt x="2080" y="11478"/>
                  </a:cubicBezTo>
                  <a:cubicBezTo>
                    <a:pt x="3323" y="8155"/>
                    <a:pt x="5234" y="4998"/>
                    <a:pt x="6381" y="3212"/>
                  </a:cubicBezTo>
                  <a:cubicBezTo>
                    <a:pt x="7528" y="1425"/>
                    <a:pt x="7910" y="1010"/>
                    <a:pt x="8388" y="636"/>
                  </a:cubicBezTo>
                  <a:cubicBezTo>
                    <a:pt x="8866" y="262"/>
                    <a:pt x="9440" y="-70"/>
                    <a:pt x="10013" y="13"/>
                  </a:cubicBezTo>
                  <a:cubicBezTo>
                    <a:pt x="10586" y="96"/>
                    <a:pt x="11160" y="595"/>
                    <a:pt x="12020" y="2173"/>
                  </a:cubicBezTo>
                  <a:cubicBezTo>
                    <a:pt x="12880" y="3752"/>
                    <a:pt x="14027" y="6410"/>
                    <a:pt x="15078" y="9193"/>
                  </a:cubicBezTo>
                  <a:cubicBezTo>
                    <a:pt x="16130" y="11976"/>
                    <a:pt x="17086" y="14884"/>
                    <a:pt x="18137" y="16961"/>
                  </a:cubicBezTo>
                  <a:cubicBezTo>
                    <a:pt x="19188" y="19038"/>
                    <a:pt x="20335" y="20284"/>
                    <a:pt x="21482" y="215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754425" y="631731"/>
              <a:ext cx="245767" cy="6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56" fill="norm" stroke="1" extrusionOk="0">
                  <a:moveTo>
                    <a:pt x="2051" y="17280"/>
                  </a:moveTo>
                  <a:cubicBezTo>
                    <a:pt x="944" y="18720"/>
                    <a:pt x="-164" y="20160"/>
                    <a:pt x="21" y="20880"/>
                  </a:cubicBezTo>
                  <a:cubicBezTo>
                    <a:pt x="205" y="21600"/>
                    <a:pt x="1682" y="21600"/>
                    <a:pt x="5467" y="18000"/>
                  </a:cubicBezTo>
                  <a:cubicBezTo>
                    <a:pt x="9251" y="14400"/>
                    <a:pt x="15344" y="7200"/>
                    <a:pt x="2143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1257613" y="304273"/>
              <a:ext cx="307729" cy="37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202" fill="norm" stroke="1" extrusionOk="0">
                  <a:moveTo>
                    <a:pt x="1093" y="5636"/>
                  </a:moveTo>
                  <a:cubicBezTo>
                    <a:pt x="649" y="5153"/>
                    <a:pt x="205" y="4670"/>
                    <a:pt x="57" y="4911"/>
                  </a:cubicBezTo>
                  <a:cubicBezTo>
                    <a:pt x="-91" y="5153"/>
                    <a:pt x="57" y="6118"/>
                    <a:pt x="427" y="8411"/>
                  </a:cubicBezTo>
                  <a:cubicBezTo>
                    <a:pt x="797" y="10704"/>
                    <a:pt x="1388" y="14324"/>
                    <a:pt x="1536" y="16134"/>
                  </a:cubicBezTo>
                  <a:cubicBezTo>
                    <a:pt x="1684" y="17944"/>
                    <a:pt x="1388" y="17944"/>
                    <a:pt x="1167" y="15893"/>
                  </a:cubicBezTo>
                  <a:cubicBezTo>
                    <a:pt x="945" y="13841"/>
                    <a:pt x="797" y="9738"/>
                    <a:pt x="1093" y="6842"/>
                  </a:cubicBezTo>
                  <a:cubicBezTo>
                    <a:pt x="1388" y="3946"/>
                    <a:pt x="2128" y="2257"/>
                    <a:pt x="3682" y="1171"/>
                  </a:cubicBezTo>
                  <a:cubicBezTo>
                    <a:pt x="5235" y="85"/>
                    <a:pt x="7602" y="-398"/>
                    <a:pt x="10191" y="386"/>
                  </a:cubicBezTo>
                  <a:cubicBezTo>
                    <a:pt x="12780" y="1171"/>
                    <a:pt x="15591" y="3222"/>
                    <a:pt x="17367" y="6179"/>
                  </a:cubicBezTo>
                  <a:cubicBezTo>
                    <a:pt x="19142" y="9135"/>
                    <a:pt x="19882" y="12996"/>
                    <a:pt x="20399" y="15651"/>
                  </a:cubicBezTo>
                  <a:cubicBezTo>
                    <a:pt x="20917" y="18306"/>
                    <a:pt x="21213" y="19754"/>
                    <a:pt x="21509" y="212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1774891" y="242066"/>
              <a:ext cx="238802" cy="4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348" fill="norm" stroke="1" extrusionOk="0">
                  <a:moveTo>
                    <a:pt x="568" y="8057"/>
                  </a:moveTo>
                  <a:cubicBezTo>
                    <a:pt x="1137" y="11233"/>
                    <a:pt x="1705" y="14410"/>
                    <a:pt x="1989" y="15204"/>
                  </a:cubicBezTo>
                  <a:cubicBezTo>
                    <a:pt x="2274" y="15998"/>
                    <a:pt x="2274" y="14410"/>
                    <a:pt x="2463" y="12028"/>
                  </a:cubicBezTo>
                  <a:cubicBezTo>
                    <a:pt x="2653" y="9645"/>
                    <a:pt x="3032" y="6469"/>
                    <a:pt x="3411" y="4510"/>
                  </a:cubicBezTo>
                  <a:cubicBezTo>
                    <a:pt x="3789" y="2551"/>
                    <a:pt x="4168" y="1810"/>
                    <a:pt x="4642" y="1228"/>
                  </a:cubicBezTo>
                  <a:cubicBezTo>
                    <a:pt x="5116" y="645"/>
                    <a:pt x="5684" y="222"/>
                    <a:pt x="6442" y="63"/>
                  </a:cubicBezTo>
                  <a:cubicBezTo>
                    <a:pt x="7200" y="-96"/>
                    <a:pt x="8147" y="10"/>
                    <a:pt x="9189" y="804"/>
                  </a:cubicBezTo>
                  <a:cubicBezTo>
                    <a:pt x="10232" y="1598"/>
                    <a:pt x="11368" y="3080"/>
                    <a:pt x="11653" y="4933"/>
                  </a:cubicBezTo>
                  <a:cubicBezTo>
                    <a:pt x="11937" y="6786"/>
                    <a:pt x="11368" y="9010"/>
                    <a:pt x="10800" y="10386"/>
                  </a:cubicBezTo>
                  <a:cubicBezTo>
                    <a:pt x="10232" y="11763"/>
                    <a:pt x="9663" y="12292"/>
                    <a:pt x="9853" y="12557"/>
                  </a:cubicBezTo>
                  <a:cubicBezTo>
                    <a:pt x="10042" y="12822"/>
                    <a:pt x="10989" y="12822"/>
                    <a:pt x="12505" y="13086"/>
                  </a:cubicBezTo>
                  <a:cubicBezTo>
                    <a:pt x="14021" y="13351"/>
                    <a:pt x="16105" y="13880"/>
                    <a:pt x="17716" y="14516"/>
                  </a:cubicBezTo>
                  <a:cubicBezTo>
                    <a:pt x="19326" y="15151"/>
                    <a:pt x="20463" y="15892"/>
                    <a:pt x="21032" y="16686"/>
                  </a:cubicBezTo>
                  <a:cubicBezTo>
                    <a:pt x="21600" y="17480"/>
                    <a:pt x="21600" y="18328"/>
                    <a:pt x="19989" y="19175"/>
                  </a:cubicBezTo>
                  <a:cubicBezTo>
                    <a:pt x="18379" y="20022"/>
                    <a:pt x="15158" y="20869"/>
                    <a:pt x="11558" y="21186"/>
                  </a:cubicBezTo>
                  <a:cubicBezTo>
                    <a:pt x="7958" y="21504"/>
                    <a:pt x="3979" y="21292"/>
                    <a:pt x="0" y="210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2733741" y="402568"/>
              <a:ext cx="2095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55" y="11375"/>
                    <a:pt x="1309" y="2735"/>
                    <a:pt x="4909" y="575"/>
                  </a:cubicBezTo>
                  <a:cubicBezTo>
                    <a:pt x="8509" y="-1585"/>
                    <a:pt x="15055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2727391" y="676181"/>
              <a:ext cx="2540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0" y="14400"/>
                    <a:pt x="9720" y="7200"/>
                    <a:pt x="13320" y="3600"/>
                  </a:cubicBezTo>
                  <a:cubicBezTo>
                    <a:pt x="16920" y="0"/>
                    <a:pt x="1926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3441547" y="295181"/>
              <a:ext cx="255515" cy="49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276" fill="norm" stroke="1" extrusionOk="0">
                  <a:moveTo>
                    <a:pt x="17525" y="5492"/>
                  </a:moveTo>
                  <a:cubicBezTo>
                    <a:pt x="17351" y="4851"/>
                    <a:pt x="17177" y="4210"/>
                    <a:pt x="17002" y="3661"/>
                  </a:cubicBezTo>
                  <a:cubicBezTo>
                    <a:pt x="16828" y="3112"/>
                    <a:pt x="16654" y="2654"/>
                    <a:pt x="16131" y="2425"/>
                  </a:cubicBezTo>
                  <a:cubicBezTo>
                    <a:pt x="15609" y="2197"/>
                    <a:pt x="14738" y="2197"/>
                    <a:pt x="12996" y="3020"/>
                  </a:cubicBezTo>
                  <a:cubicBezTo>
                    <a:pt x="11254" y="3844"/>
                    <a:pt x="8641" y="5492"/>
                    <a:pt x="6202" y="8008"/>
                  </a:cubicBezTo>
                  <a:cubicBezTo>
                    <a:pt x="3764" y="10525"/>
                    <a:pt x="1499" y="13912"/>
                    <a:pt x="541" y="16200"/>
                  </a:cubicBezTo>
                  <a:cubicBezTo>
                    <a:pt x="-417" y="18488"/>
                    <a:pt x="-69" y="19678"/>
                    <a:pt x="1325" y="20456"/>
                  </a:cubicBezTo>
                  <a:cubicBezTo>
                    <a:pt x="2718" y="21234"/>
                    <a:pt x="5157" y="21600"/>
                    <a:pt x="8118" y="20914"/>
                  </a:cubicBezTo>
                  <a:cubicBezTo>
                    <a:pt x="11080" y="20227"/>
                    <a:pt x="14564" y="18488"/>
                    <a:pt x="17002" y="16337"/>
                  </a:cubicBezTo>
                  <a:cubicBezTo>
                    <a:pt x="19441" y="14186"/>
                    <a:pt x="20835" y="11624"/>
                    <a:pt x="21009" y="9290"/>
                  </a:cubicBezTo>
                  <a:cubicBezTo>
                    <a:pt x="21183" y="6956"/>
                    <a:pt x="20138" y="4851"/>
                    <a:pt x="19877" y="3341"/>
                  </a:cubicBezTo>
                  <a:cubicBezTo>
                    <a:pt x="19615" y="1831"/>
                    <a:pt x="20138" y="915"/>
                    <a:pt x="2066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3438591" y="163948"/>
              <a:ext cx="355601" cy="963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80"/>
                  </a:moveTo>
                  <a:cubicBezTo>
                    <a:pt x="21214" y="190"/>
                    <a:pt x="20829" y="0"/>
                    <a:pt x="20314" y="0"/>
                  </a:cubicBezTo>
                  <a:cubicBezTo>
                    <a:pt x="19800" y="0"/>
                    <a:pt x="19157" y="190"/>
                    <a:pt x="17871" y="1116"/>
                  </a:cubicBezTo>
                  <a:cubicBezTo>
                    <a:pt x="16586" y="2041"/>
                    <a:pt x="14657" y="3703"/>
                    <a:pt x="12921" y="5436"/>
                  </a:cubicBezTo>
                  <a:cubicBezTo>
                    <a:pt x="11186" y="7168"/>
                    <a:pt x="9643" y="8972"/>
                    <a:pt x="8164" y="10753"/>
                  </a:cubicBezTo>
                  <a:cubicBezTo>
                    <a:pt x="6686" y="12533"/>
                    <a:pt x="5271" y="14289"/>
                    <a:pt x="3986" y="15927"/>
                  </a:cubicBezTo>
                  <a:cubicBezTo>
                    <a:pt x="2700" y="17565"/>
                    <a:pt x="1543" y="19084"/>
                    <a:pt x="900" y="20010"/>
                  </a:cubicBezTo>
                  <a:cubicBezTo>
                    <a:pt x="257" y="20935"/>
                    <a:pt x="129" y="2126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3743391" y="898431"/>
              <a:ext cx="1333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4448241" y="261640"/>
              <a:ext cx="205470" cy="48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12" fill="norm" stroke="1" extrusionOk="0">
                  <a:moveTo>
                    <a:pt x="3967" y="7123"/>
                  </a:moveTo>
                  <a:cubicBezTo>
                    <a:pt x="4629" y="10598"/>
                    <a:pt x="5290" y="14073"/>
                    <a:pt x="5620" y="16045"/>
                  </a:cubicBezTo>
                  <a:cubicBezTo>
                    <a:pt x="5951" y="18017"/>
                    <a:pt x="5951" y="18487"/>
                    <a:pt x="5951" y="19003"/>
                  </a:cubicBezTo>
                  <a:cubicBezTo>
                    <a:pt x="5951" y="19520"/>
                    <a:pt x="5951" y="20083"/>
                    <a:pt x="5841" y="19849"/>
                  </a:cubicBezTo>
                  <a:cubicBezTo>
                    <a:pt x="5731" y="19614"/>
                    <a:pt x="5510" y="18581"/>
                    <a:pt x="5180" y="16233"/>
                  </a:cubicBezTo>
                  <a:cubicBezTo>
                    <a:pt x="4849" y="13885"/>
                    <a:pt x="4408" y="10222"/>
                    <a:pt x="4188" y="7499"/>
                  </a:cubicBezTo>
                  <a:cubicBezTo>
                    <a:pt x="3967" y="4775"/>
                    <a:pt x="3967" y="2991"/>
                    <a:pt x="4408" y="1864"/>
                  </a:cubicBezTo>
                  <a:cubicBezTo>
                    <a:pt x="4849" y="737"/>
                    <a:pt x="5731" y="268"/>
                    <a:pt x="6722" y="80"/>
                  </a:cubicBezTo>
                  <a:cubicBezTo>
                    <a:pt x="7714" y="-108"/>
                    <a:pt x="8816" y="-14"/>
                    <a:pt x="11241" y="925"/>
                  </a:cubicBezTo>
                  <a:cubicBezTo>
                    <a:pt x="13665" y="1864"/>
                    <a:pt x="17412" y="3649"/>
                    <a:pt x="19396" y="5339"/>
                  </a:cubicBezTo>
                  <a:cubicBezTo>
                    <a:pt x="21380" y="7029"/>
                    <a:pt x="21600" y="8626"/>
                    <a:pt x="21269" y="9847"/>
                  </a:cubicBezTo>
                  <a:cubicBezTo>
                    <a:pt x="20939" y="11068"/>
                    <a:pt x="20057" y="11913"/>
                    <a:pt x="19176" y="12476"/>
                  </a:cubicBezTo>
                  <a:cubicBezTo>
                    <a:pt x="18294" y="13040"/>
                    <a:pt x="17412" y="13322"/>
                    <a:pt x="17522" y="13791"/>
                  </a:cubicBezTo>
                  <a:cubicBezTo>
                    <a:pt x="17633" y="14261"/>
                    <a:pt x="18735" y="14918"/>
                    <a:pt x="19506" y="15810"/>
                  </a:cubicBezTo>
                  <a:cubicBezTo>
                    <a:pt x="20278" y="16702"/>
                    <a:pt x="20718" y="17829"/>
                    <a:pt x="19396" y="18909"/>
                  </a:cubicBezTo>
                  <a:cubicBezTo>
                    <a:pt x="18073" y="19989"/>
                    <a:pt x="14988" y="21022"/>
                    <a:pt x="11792" y="21257"/>
                  </a:cubicBezTo>
                  <a:cubicBezTo>
                    <a:pt x="8596" y="21492"/>
                    <a:pt x="5290" y="20929"/>
                    <a:pt x="3306" y="20459"/>
                  </a:cubicBezTo>
                  <a:cubicBezTo>
                    <a:pt x="1322" y="19989"/>
                    <a:pt x="661" y="19614"/>
                    <a:pt x="0" y="192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4871610" y="309763"/>
              <a:ext cx="252176" cy="369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192" fill="norm" stroke="1" extrusionOk="0">
                  <a:moveTo>
                    <a:pt x="2853" y="8993"/>
                  </a:moveTo>
                  <a:cubicBezTo>
                    <a:pt x="3031" y="11905"/>
                    <a:pt x="3210" y="14818"/>
                    <a:pt x="3388" y="17002"/>
                  </a:cubicBezTo>
                  <a:cubicBezTo>
                    <a:pt x="3567" y="19186"/>
                    <a:pt x="3745" y="20643"/>
                    <a:pt x="3656" y="21067"/>
                  </a:cubicBezTo>
                  <a:cubicBezTo>
                    <a:pt x="3567" y="21492"/>
                    <a:pt x="3210" y="20885"/>
                    <a:pt x="2496" y="18337"/>
                  </a:cubicBezTo>
                  <a:cubicBezTo>
                    <a:pt x="1782" y="15789"/>
                    <a:pt x="711" y="11299"/>
                    <a:pt x="264" y="8144"/>
                  </a:cubicBezTo>
                  <a:cubicBezTo>
                    <a:pt x="-182" y="4989"/>
                    <a:pt x="-3" y="3168"/>
                    <a:pt x="354" y="2016"/>
                  </a:cubicBezTo>
                  <a:cubicBezTo>
                    <a:pt x="711" y="863"/>
                    <a:pt x="1246" y="377"/>
                    <a:pt x="2585" y="135"/>
                  </a:cubicBezTo>
                  <a:cubicBezTo>
                    <a:pt x="3924" y="-108"/>
                    <a:pt x="6066" y="-108"/>
                    <a:pt x="8922" y="863"/>
                  </a:cubicBezTo>
                  <a:cubicBezTo>
                    <a:pt x="11778" y="1834"/>
                    <a:pt x="15349" y="3775"/>
                    <a:pt x="17580" y="6505"/>
                  </a:cubicBezTo>
                  <a:cubicBezTo>
                    <a:pt x="19811" y="9236"/>
                    <a:pt x="20704" y="12755"/>
                    <a:pt x="21061" y="15121"/>
                  </a:cubicBezTo>
                  <a:cubicBezTo>
                    <a:pt x="21418" y="17488"/>
                    <a:pt x="21239" y="18701"/>
                    <a:pt x="21061" y="199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5348730" y="367208"/>
              <a:ext cx="261562" cy="32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85" fill="norm" stroke="1" extrusionOk="0">
                  <a:moveTo>
                    <a:pt x="14614" y="5673"/>
                  </a:moveTo>
                  <a:cubicBezTo>
                    <a:pt x="14787" y="4427"/>
                    <a:pt x="14959" y="3181"/>
                    <a:pt x="15046" y="2212"/>
                  </a:cubicBezTo>
                  <a:cubicBezTo>
                    <a:pt x="15132" y="1243"/>
                    <a:pt x="15132" y="550"/>
                    <a:pt x="14527" y="204"/>
                  </a:cubicBezTo>
                  <a:cubicBezTo>
                    <a:pt x="13923" y="-142"/>
                    <a:pt x="12713" y="-142"/>
                    <a:pt x="10812" y="966"/>
                  </a:cubicBezTo>
                  <a:cubicBezTo>
                    <a:pt x="8911" y="2073"/>
                    <a:pt x="6319" y="4289"/>
                    <a:pt x="4332" y="7335"/>
                  </a:cubicBezTo>
                  <a:cubicBezTo>
                    <a:pt x="2345" y="10381"/>
                    <a:pt x="963" y="14258"/>
                    <a:pt x="358" y="16612"/>
                  </a:cubicBezTo>
                  <a:cubicBezTo>
                    <a:pt x="-247" y="18966"/>
                    <a:pt x="-74" y="19796"/>
                    <a:pt x="790" y="20420"/>
                  </a:cubicBezTo>
                  <a:cubicBezTo>
                    <a:pt x="1654" y="21043"/>
                    <a:pt x="3209" y="21458"/>
                    <a:pt x="6751" y="20973"/>
                  </a:cubicBezTo>
                  <a:cubicBezTo>
                    <a:pt x="10294" y="20489"/>
                    <a:pt x="15823" y="19104"/>
                    <a:pt x="21353" y="177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5934141" y="470864"/>
              <a:ext cx="234951" cy="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70" y="10800"/>
                    <a:pt x="9341" y="0"/>
                    <a:pt x="12941" y="0"/>
                  </a:cubicBezTo>
                  <a:cubicBezTo>
                    <a:pt x="16541" y="0"/>
                    <a:pt x="1907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5991291" y="574581"/>
              <a:ext cx="266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1" y="16200"/>
                    <a:pt x="9943" y="10800"/>
                    <a:pt x="13543" y="7200"/>
                  </a:cubicBezTo>
                  <a:cubicBezTo>
                    <a:pt x="17143" y="3600"/>
                    <a:pt x="19371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6450828" y="379804"/>
              <a:ext cx="251936" cy="32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07" fill="norm" stroke="1" extrusionOk="0">
                  <a:moveTo>
                    <a:pt x="11585" y="4788"/>
                  </a:moveTo>
                  <a:cubicBezTo>
                    <a:pt x="11763" y="3831"/>
                    <a:pt x="11942" y="2874"/>
                    <a:pt x="12031" y="2053"/>
                  </a:cubicBezTo>
                  <a:cubicBezTo>
                    <a:pt x="12120" y="1233"/>
                    <a:pt x="12120" y="550"/>
                    <a:pt x="11585" y="208"/>
                  </a:cubicBezTo>
                  <a:cubicBezTo>
                    <a:pt x="11049" y="-134"/>
                    <a:pt x="9978" y="-134"/>
                    <a:pt x="8372" y="823"/>
                  </a:cubicBezTo>
                  <a:cubicBezTo>
                    <a:pt x="6765" y="1780"/>
                    <a:pt x="4623" y="3694"/>
                    <a:pt x="3016" y="6291"/>
                  </a:cubicBezTo>
                  <a:cubicBezTo>
                    <a:pt x="1410" y="8889"/>
                    <a:pt x="339" y="12170"/>
                    <a:pt x="71" y="14494"/>
                  </a:cubicBezTo>
                  <a:cubicBezTo>
                    <a:pt x="-197" y="16818"/>
                    <a:pt x="339" y="18185"/>
                    <a:pt x="963" y="19210"/>
                  </a:cubicBezTo>
                  <a:cubicBezTo>
                    <a:pt x="1588" y="20236"/>
                    <a:pt x="2302" y="20919"/>
                    <a:pt x="3552" y="21193"/>
                  </a:cubicBezTo>
                  <a:cubicBezTo>
                    <a:pt x="4801" y="21466"/>
                    <a:pt x="6586" y="21329"/>
                    <a:pt x="9175" y="19894"/>
                  </a:cubicBezTo>
                  <a:cubicBezTo>
                    <a:pt x="11763" y="18458"/>
                    <a:pt x="15155" y="15724"/>
                    <a:pt x="17476" y="13195"/>
                  </a:cubicBezTo>
                  <a:cubicBezTo>
                    <a:pt x="19796" y="10666"/>
                    <a:pt x="21046" y="8342"/>
                    <a:pt x="21224" y="6428"/>
                  </a:cubicBezTo>
                  <a:cubicBezTo>
                    <a:pt x="21403" y="4514"/>
                    <a:pt x="20510" y="3010"/>
                    <a:pt x="19618" y="15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6359591" y="244381"/>
              <a:ext cx="374651" cy="69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93"/>
                  </a:moveTo>
                  <a:cubicBezTo>
                    <a:pt x="21112" y="196"/>
                    <a:pt x="20624" y="0"/>
                    <a:pt x="20136" y="0"/>
                  </a:cubicBezTo>
                  <a:cubicBezTo>
                    <a:pt x="19647" y="0"/>
                    <a:pt x="19159" y="196"/>
                    <a:pt x="18000" y="1276"/>
                  </a:cubicBezTo>
                  <a:cubicBezTo>
                    <a:pt x="16841" y="2356"/>
                    <a:pt x="15010" y="4320"/>
                    <a:pt x="13119" y="6480"/>
                  </a:cubicBezTo>
                  <a:cubicBezTo>
                    <a:pt x="11227" y="8640"/>
                    <a:pt x="9275" y="10996"/>
                    <a:pt x="7444" y="13320"/>
                  </a:cubicBezTo>
                  <a:cubicBezTo>
                    <a:pt x="5614" y="15644"/>
                    <a:pt x="3905" y="17935"/>
                    <a:pt x="2685" y="19309"/>
                  </a:cubicBezTo>
                  <a:cubicBezTo>
                    <a:pt x="1464" y="20684"/>
                    <a:pt x="732" y="2114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6562791" y="828581"/>
              <a:ext cx="1714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7236832" y="318464"/>
              <a:ext cx="259410" cy="452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00" fill="norm" stroke="1" extrusionOk="0">
                  <a:moveTo>
                    <a:pt x="6244" y="7334"/>
                  </a:moveTo>
                  <a:cubicBezTo>
                    <a:pt x="6244" y="6832"/>
                    <a:pt x="6244" y="6330"/>
                    <a:pt x="6156" y="6480"/>
                  </a:cubicBezTo>
                  <a:cubicBezTo>
                    <a:pt x="6068" y="6631"/>
                    <a:pt x="5893" y="7435"/>
                    <a:pt x="5015" y="9645"/>
                  </a:cubicBezTo>
                  <a:cubicBezTo>
                    <a:pt x="4137" y="11855"/>
                    <a:pt x="2556" y="15472"/>
                    <a:pt x="1590" y="17733"/>
                  </a:cubicBezTo>
                  <a:cubicBezTo>
                    <a:pt x="624" y="19993"/>
                    <a:pt x="273" y="20897"/>
                    <a:pt x="98" y="20947"/>
                  </a:cubicBezTo>
                  <a:cubicBezTo>
                    <a:pt x="-78" y="20998"/>
                    <a:pt x="-78" y="20194"/>
                    <a:pt x="624" y="18185"/>
                  </a:cubicBezTo>
                  <a:cubicBezTo>
                    <a:pt x="1327" y="16175"/>
                    <a:pt x="2732" y="12960"/>
                    <a:pt x="4400" y="10097"/>
                  </a:cubicBezTo>
                  <a:cubicBezTo>
                    <a:pt x="6068" y="7234"/>
                    <a:pt x="8000" y="4722"/>
                    <a:pt x="9581" y="3115"/>
                  </a:cubicBezTo>
                  <a:cubicBezTo>
                    <a:pt x="11161" y="1507"/>
                    <a:pt x="12390" y="804"/>
                    <a:pt x="13444" y="402"/>
                  </a:cubicBezTo>
                  <a:cubicBezTo>
                    <a:pt x="14498" y="0"/>
                    <a:pt x="15376" y="-100"/>
                    <a:pt x="16078" y="101"/>
                  </a:cubicBezTo>
                  <a:cubicBezTo>
                    <a:pt x="16781" y="302"/>
                    <a:pt x="17307" y="804"/>
                    <a:pt x="18010" y="2864"/>
                  </a:cubicBezTo>
                  <a:cubicBezTo>
                    <a:pt x="18712" y="4923"/>
                    <a:pt x="19590" y="8540"/>
                    <a:pt x="20205" y="11906"/>
                  </a:cubicBezTo>
                  <a:cubicBezTo>
                    <a:pt x="20820" y="15271"/>
                    <a:pt x="21171" y="18386"/>
                    <a:pt x="21522" y="21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7318441" y="612681"/>
              <a:ext cx="2032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5" y="16800"/>
                    <a:pt x="1350" y="12000"/>
                    <a:pt x="4950" y="8400"/>
                  </a:cubicBezTo>
                  <a:cubicBezTo>
                    <a:pt x="8550" y="4800"/>
                    <a:pt x="15075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7716004" y="444353"/>
              <a:ext cx="242791" cy="28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25" fill="norm" stroke="1" extrusionOk="0">
                  <a:moveTo>
                    <a:pt x="1894" y="6389"/>
                  </a:moveTo>
                  <a:cubicBezTo>
                    <a:pt x="1149" y="9858"/>
                    <a:pt x="405" y="13326"/>
                    <a:pt x="125" y="14824"/>
                  </a:cubicBezTo>
                  <a:cubicBezTo>
                    <a:pt x="-154" y="16322"/>
                    <a:pt x="32" y="15849"/>
                    <a:pt x="684" y="13484"/>
                  </a:cubicBezTo>
                  <a:cubicBezTo>
                    <a:pt x="1336" y="11119"/>
                    <a:pt x="2453" y="6862"/>
                    <a:pt x="3756" y="4103"/>
                  </a:cubicBezTo>
                  <a:cubicBezTo>
                    <a:pt x="5060" y="1344"/>
                    <a:pt x="6549" y="83"/>
                    <a:pt x="9156" y="4"/>
                  </a:cubicBezTo>
                  <a:cubicBezTo>
                    <a:pt x="11763" y="-75"/>
                    <a:pt x="15487" y="1029"/>
                    <a:pt x="17908" y="3315"/>
                  </a:cubicBezTo>
                  <a:cubicBezTo>
                    <a:pt x="20329" y="5601"/>
                    <a:pt x="21446" y="9070"/>
                    <a:pt x="21353" y="12302"/>
                  </a:cubicBezTo>
                  <a:cubicBezTo>
                    <a:pt x="21260" y="15534"/>
                    <a:pt x="19956" y="18529"/>
                    <a:pt x="18653" y="215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8260940" y="444671"/>
              <a:ext cx="283052" cy="300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34" fill="norm" stroke="1" extrusionOk="0">
                  <a:moveTo>
                    <a:pt x="17904" y="4740"/>
                  </a:moveTo>
                  <a:cubicBezTo>
                    <a:pt x="17904" y="3984"/>
                    <a:pt x="17904" y="3229"/>
                    <a:pt x="17824" y="2474"/>
                  </a:cubicBezTo>
                  <a:cubicBezTo>
                    <a:pt x="17745" y="1719"/>
                    <a:pt x="17586" y="963"/>
                    <a:pt x="17110" y="510"/>
                  </a:cubicBezTo>
                  <a:cubicBezTo>
                    <a:pt x="16633" y="57"/>
                    <a:pt x="15839" y="-94"/>
                    <a:pt x="14648" y="57"/>
                  </a:cubicBezTo>
                  <a:cubicBezTo>
                    <a:pt x="13457" y="208"/>
                    <a:pt x="11868" y="661"/>
                    <a:pt x="9407" y="2700"/>
                  </a:cubicBezTo>
                  <a:cubicBezTo>
                    <a:pt x="6945" y="4740"/>
                    <a:pt x="3610" y="8365"/>
                    <a:pt x="1783" y="11386"/>
                  </a:cubicBezTo>
                  <a:cubicBezTo>
                    <a:pt x="-43" y="14407"/>
                    <a:pt x="-361" y="16823"/>
                    <a:pt x="354" y="18561"/>
                  </a:cubicBezTo>
                  <a:cubicBezTo>
                    <a:pt x="1068" y="20298"/>
                    <a:pt x="2815" y="21355"/>
                    <a:pt x="6468" y="21430"/>
                  </a:cubicBezTo>
                  <a:cubicBezTo>
                    <a:pt x="10121" y="21506"/>
                    <a:pt x="15680" y="20600"/>
                    <a:pt x="21239" y="196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8807462" y="552068"/>
              <a:ext cx="346130" cy="22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886" fill="norm" stroke="1" extrusionOk="0">
                  <a:moveTo>
                    <a:pt x="1781" y="9104"/>
                  </a:moveTo>
                  <a:cubicBezTo>
                    <a:pt x="859" y="5177"/>
                    <a:pt x="-63" y="1250"/>
                    <a:pt x="3" y="268"/>
                  </a:cubicBezTo>
                  <a:cubicBezTo>
                    <a:pt x="69" y="-714"/>
                    <a:pt x="1122" y="1250"/>
                    <a:pt x="3757" y="2231"/>
                  </a:cubicBezTo>
                  <a:cubicBezTo>
                    <a:pt x="6391" y="3213"/>
                    <a:pt x="10605" y="3213"/>
                    <a:pt x="13832" y="6159"/>
                  </a:cubicBezTo>
                  <a:cubicBezTo>
                    <a:pt x="17059" y="9104"/>
                    <a:pt x="19298" y="14995"/>
                    <a:pt x="21537" y="208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8848791" y="663481"/>
              <a:ext cx="3556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9543"/>
                    <a:pt x="7200" y="17486"/>
                    <a:pt x="10800" y="13886"/>
                  </a:cubicBezTo>
                  <a:cubicBezTo>
                    <a:pt x="14400" y="10286"/>
                    <a:pt x="18000" y="514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8914269" y="-1"/>
              <a:ext cx="158437" cy="25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6" h="21329" fill="norm" stroke="1" extrusionOk="0">
                  <a:moveTo>
                    <a:pt x="565" y="11319"/>
                  </a:moveTo>
                  <a:cubicBezTo>
                    <a:pt x="18" y="9036"/>
                    <a:pt x="-529" y="6753"/>
                    <a:pt x="975" y="4822"/>
                  </a:cubicBezTo>
                  <a:cubicBezTo>
                    <a:pt x="2479" y="2890"/>
                    <a:pt x="6033" y="1309"/>
                    <a:pt x="9177" y="519"/>
                  </a:cubicBezTo>
                  <a:cubicBezTo>
                    <a:pt x="12322" y="-271"/>
                    <a:pt x="15056" y="-271"/>
                    <a:pt x="17243" y="1309"/>
                  </a:cubicBezTo>
                  <a:cubicBezTo>
                    <a:pt x="19430" y="2890"/>
                    <a:pt x="21071" y="6051"/>
                    <a:pt x="20251" y="9651"/>
                  </a:cubicBezTo>
                  <a:cubicBezTo>
                    <a:pt x="19430" y="13251"/>
                    <a:pt x="16149" y="17290"/>
                    <a:pt x="12868" y="213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8970764" y="358681"/>
              <a:ext cx="89702" cy="113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359" fill="norm" stroke="1" extrusionOk="0">
                  <a:moveTo>
                    <a:pt x="6900" y="10800"/>
                  </a:moveTo>
                  <a:cubicBezTo>
                    <a:pt x="4500" y="10800"/>
                    <a:pt x="2100" y="10800"/>
                    <a:pt x="900" y="12000"/>
                  </a:cubicBezTo>
                  <a:cubicBezTo>
                    <a:pt x="-300" y="13200"/>
                    <a:pt x="-300" y="15600"/>
                    <a:pt x="900" y="17400"/>
                  </a:cubicBezTo>
                  <a:cubicBezTo>
                    <a:pt x="2100" y="19200"/>
                    <a:pt x="4500" y="20400"/>
                    <a:pt x="7620" y="21000"/>
                  </a:cubicBezTo>
                  <a:cubicBezTo>
                    <a:pt x="10740" y="21600"/>
                    <a:pt x="14580" y="21600"/>
                    <a:pt x="17220" y="19800"/>
                  </a:cubicBezTo>
                  <a:cubicBezTo>
                    <a:pt x="19860" y="18000"/>
                    <a:pt x="21300" y="14400"/>
                    <a:pt x="19620" y="10800"/>
                  </a:cubicBezTo>
                  <a:cubicBezTo>
                    <a:pt x="17940" y="7200"/>
                    <a:pt x="13140" y="3600"/>
                    <a:pt x="834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9575139" y="430921"/>
              <a:ext cx="218787" cy="33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232" fill="norm" stroke="1" extrusionOk="0">
                  <a:moveTo>
                    <a:pt x="18104" y="3849"/>
                  </a:moveTo>
                  <a:cubicBezTo>
                    <a:pt x="18308" y="3182"/>
                    <a:pt x="18512" y="2516"/>
                    <a:pt x="18410" y="1849"/>
                  </a:cubicBezTo>
                  <a:cubicBezTo>
                    <a:pt x="18308" y="1182"/>
                    <a:pt x="17901" y="516"/>
                    <a:pt x="17187" y="182"/>
                  </a:cubicBezTo>
                  <a:cubicBezTo>
                    <a:pt x="16474" y="-151"/>
                    <a:pt x="15455" y="-151"/>
                    <a:pt x="12806" y="1249"/>
                  </a:cubicBezTo>
                  <a:cubicBezTo>
                    <a:pt x="10157" y="2649"/>
                    <a:pt x="5878" y="5449"/>
                    <a:pt x="3229" y="8516"/>
                  </a:cubicBezTo>
                  <a:cubicBezTo>
                    <a:pt x="580" y="11582"/>
                    <a:pt x="-439" y="14916"/>
                    <a:pt x="172" y="17249"/>
                  </a:cubicBezTo>
                  <a:cubicBezTo>
                    <a:pt x="784" y="19582"/>
                    <a:pt x="3025" y="20916"/>
                    <a:pt x="6082" y="21182"/>
                  </a:cubicBezTo>
                  <a:cubicBezTo>
                    <a:pt x="9138" y="21449"/>
                    <a:pt x="13010" y="20649"/>
                    <a:pt x="15965" y="18516"/>
                  </a:cubicBezTo>
                  <a:cubicBezTo>
                    <a:pt x="18919" y="16382"/>
                    <a:pt x="20957" y="12916"/>
                    <a:pt x="21059" y="9982"/>
                  </a:cubicBezTo>
                  <a:cubicBezTo>
                    <a:pt x="21161" y="7049"/>
                    <a:pt x="19327" y="4649"/>
                    <a:pt x="17493" y="22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9413941" y="319208"/>
              <a:ext cx="488951" cy="85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34"/>
                  </a:moveTo>
                  <a:cubicBezTo>
                    <a:pt x="21132" y="-19"/>
                    <a:pt x="20665" y="-72"/>
                    <a:pt x="19870" y="379"/>
                  </a:cubicBezTo>
                  <a:cubicBezTo>
                    <a:pt x="19075" y="830"/>
                    <a:pt x="17953" y="1785"/>
                    <a:pt x="16644" y="3086"/>
                  </a:cubicBezTo>
                  <a:cubicBezTo>
                    <a:pt x="15335" y="4386"/>
                    <a:pt x="13839" y="6031"/>
                    <a:pt x="12249" y="7756"/>
                  </a:cubicBezTo>
                  <a:cubicBezTo>
                    <a:pt x="10660" y="9481"/>
                    <a:pt x="8977" y="11285"/>
                    <a:pt x="7434" y="13063"/>
                  </a:cubicBezTo>
                  <a:cubicBezTo>
                    <a:pt x="5891" y="14841"/>
                    <a:pt x="4488" y="16592"/>
                    <a:pt x="3273" y="17999"/>
                  </a:cubicBezTo>
                  <a:cubicBezTo>
                    <a:pt x="2057" y="19405"/>
                    <a:pt x="1029" y="20467"/>
                    <a:pt x="0" y="215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5318191" y="1412781"/>
              <a:ext cx="75936" cy="200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14400" y="0"/>
                  </a:moveTo>
                  <a:cubicBezTo>
                    <a:pt x="16200" y="731"/>
                    <a:pt x="18000" y="1463"/>
                    <a:pt x="19200" y="2263"/>
                  </a:cubicBezTo>
                  <a:cubicBezTo>
                    <a:pt x="20400" y="3063"/>
                    <a:pt x="21000" y="3931"/>
                    <a:pt x="21300" y="4800"/>
                  </a:cubicBezTo>
                  <a:cubicBezTo>
                    <a:pt x="21600" y="5669"/>
                    <a:pt x="21600" y="6537"/>
                    <a:pt x="21300" y="7463"/>
                  </a:cubicBezTo>
                  <a:cubicBezTo>
                    <a:pt x="21000" y="8389"/>
                    <a:pt x="20400" y="9371"/>
                    <a:pt x="19800" y="10343"/>
                  </a:cubicBezTo>
                  <a:cubicBezTo>
                    <a:pt x="19200" y="11314"/>
                    <a:pt x="18600" y="12274"/>
                    <a:pt x="18000" y="13166"/>
                  </a:cubicBezTo>
                  <a:cubicBezTo>
                    <a:pt x="17400" y="14057"/>
                    <a:pt x="16800" y="14880"/>
                    <a:pt x="15600" y="15749"/>
                  </a:cubicBezTo>
                  <a:cubicBezTo>
                    <a:pt x="14400" y="16617"/>
                    <a:pt x="12600" y="17531"/>
                    <a:pt x="10500" y="18377"/>
                  </a:cubicBezTo>
                  <a:cubicBezTo>
                    <a:pt x="8400" y="19223"/>
                    <a:pt x="6000" y="20000"/>
                    <a:pt x="4200" y="20526"/>
                  </a:cubicBezTo>
                  <a:cubicBezTo>
                    <a:pt x="2400" y="21051"/>
                    <a:pt x="1200" y="2132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5222941" y="1431831"/>
              <a:ext cx="3443745" cy="210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fill="norm" stroke="1" extrusionOk="0">
                  <a:moveTo>
                    <a:pt x="0" y="65"/>
                  </a:moveTo>
                  <a:cubicBezTo>
                    <a:pt x="345" y="109"/>
                    <a:pt x="690" y="152"/>
                    <a:pt x="1121" y="196"/>
                  </a:cubicBezTo>
                  <a:cubicBezTo>
                    <a:pt x="1552" y="239"/>
                    <a:pt x="2070" y="283"/>
                    <a:pt x="2581" y="305"/>
                  </a:cubicBezTo>
                  <a:cubicBezTo>
                    <a:pt x="3091" y="326"/>
                    <a:pt x="3596" y="326"/>
                    <a:pt x="4120" y="326"/>
                  </a:cubicBezTo>
                  <a:cubicBezTo>
                    <a:pt x="4644" y="326"/>
                    <a:pt x="5188" y="326"/>
                    <a:pt x="5738" y="326"/>
                  </a:cubicBezTo>
                  <a:cubicBezTo>
                    <a:pt x="6289" y="326"/>
                    <a:pt x="6846" y="326"/>
                    <a:pt x="7403" y="315"/>
                  </a:cubicBezTo>
                  <a:cubicBezTo>
                    <a:pt x="7961" y="305"/>
                    <a:pt x="8518" y="283"/>
                    <a:pt x="9075" y="250"/>
                  </a:cubicBezTo>
                  <a:cubicBezTo>
                    <a:pt x="9632" y="218"/>
                    <a:pt x="10190" y="174"/>
                    <a:pt x="10740" y="141"/>
                  </a:cubicBezTo>
                  <a:cubicBezTo>
                    <a:pt x="11291" y="109"/>
                    <a:pt x="11835" y="87"/>
                    <a:pt x="12379" y="65"/>
                  </a:cubicBezTo>
                  <a:cubicBezTo>
                    <a:pt x="12923" y="44"/>
                    <a:pt x="13467" y="22"/>
                    <a:pt x="13984" y="11"/>
                  </a:cubicBezTo>
                  <a:cubicBezTo>
                    <a:pt x="14502" y="0"/>
                    <a:pt x="14993" y="0"/>
                    <a:pt x="15530" y="0"/>
                  </a:cubicBezTo>
                  <a:cubicBezTo>
                    <a:pt x="16067" y="0"/>
                    <a:pt x="16651" y="0"/>
                    <a:pt x="17188" y="0"/>
                  </a:cubicBezTo>
                  <a:cubicBezTo>
                    <a:pt x="17726" y="0"/>
                    <a:pt x="18217" y="0"/>
                    <a:pt x="18701" y="22"/>
                  </a:cubicBezTo>
                  <a:cubicBezTo>
                    <a:pt x="19185" y="44"/>
                    <a:pt x="19663" y="87"/>
                    <a:pt x="20081" y="174"/>
                  </a:cubicBezTo>
                  <a:cubicBezTo>
                    <a:pt x="20499" y="261"/>
                    <a:pt x="20857" y="392"/>
                    <a:pt x="21096" y="566"/>
                  </a:cubicBezTo>
                  <a:cubicBezTo>
                    <a:pt x="21335" y="740"/>
                    <a:pt x="21454" y="957"/>
                    <a:pt x="21520" y="1370"/>
                  </a:cubicBezTo>
                  <a:cubicBezTo>
                    <a:pt x="21587" y="1784"/>
                    <a:pt x="21600" y="2393"/>
                    <a:pt x="21573" y="3121"/>
                  </a:cubicBezTo>
                  <a:cubicBezTo>
                    <a:pt x="21547" y="3850"/>
                    <a:pt x="21481" y="4698"/>
                    <a:pt x="21414" y="5525"/>
                  </a:cubicBezTo>
                  <a:cubicBezTo>
                    <a:pt x="21348" y="6352"/>
                    <a:pt x="21282" y="7156"/>
                    <a:pt x="21222" y="7961"/>
                  </a:cubicBezTo>
                  <a:cubicBezTo>
                    <a:pt x="21162" y="8766"/>
                    <a:pt x="21109" y="9571"/>
                    <a:pt x="21049" y="10419"/>
                  </a:cubicBezTo>
                  <a:cubicBezTo>
                    <a:pt x="20990" y="11268"/>
                    <a:pt x="20923" y="12160"/>
                    <a:pt x="20844" y="13019"/>
                  </a:cubicBezTo>
                  <a:cubicBezTo>
                    <a:pt x="20764" y="13878"/>
                    <a:pt x="20671" y="14705"/>
                    <a:pt x="20585" y="15542"/>
                  </a:cubicBezTo>
                  <a:cubicBezTo>
                    <a:pt x="20499" y="16379"/>
                    <a:pt x="20419" y="17228"/>
                    <a:pt x="20379" y="17989"/>
                  </a:cubicBezTo>
                  <a:cubicBezTo>
                    <a:pt x="20340" y="18750"/>
                    <a:pt x="20340" y="19425"/>
                    <a:pt x="20359" y="20012"/>
                  </a:cubicBezTo>
                  <a:cubicBezTo>
                    <a:pt x="20379" y="20599"/>
                    <a:pt x="20419" y="21100"/>
                    <a:pt x="2045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5261041" y="3114581"/>
              <a:ext cx="3644901" cy="12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0" y="6821"/>
                  </a:moveTo>
                  <a:cubicBezTo>
                    <a:pt x="201" y="8337"/>
                    <a:pt x="401" y="9853"/>
                    <a:pt x="684" y="11937"/>
                  </a:cubicBezTo>
                  <a:cubicBezTo>
                    <a:pt x="966" y="14021"/>
                    <a:pt x="1330" y="16674"/>
                    <a:pt x="1756" y="18379"/>
                  </a:cubicBezTo>
                  <a:cubicBezTo>
                    <a:pt x="2183" y="20084"/>
                    <a:pt x="2672" y="20842"/>
                    <a:pt x="3148" y="21221"/>
                  </a:cubicBezTo>
                  <a:cubicBezTo>
                    <a:pt x="3625" y="21600"/>
                    <a:pt x="4089" y="21600"/>
                    <a:pt x="4503" y="21411"/>
                  </a:cubicBezTo>
                  <a:cubicBezTo>
                    <a:pt x="4917" y="21221"/>
                    <a:pt x="5281" y="20842"/>
                    <a:pt x="5663" y="20653"/>
                  </a:cubicBezTo>
                  <a:cubicBezTo>
                    <a:pt x="6046" y="20463"/>
                    <a:pt x="6447" y="20463"/>
                    <a:pt x="6861" y="20274"/>
                  </a:cubicBezTo>
                  <a:cubicBezTo>
                    <a:pt x="7275" y="20084"/>
                    <a:pt x="7702" y="19705"/>
                    <a:pt x="8141" y="19137"/>
                  </a:cubicBezTo>
                  <a:cubicBezTo>
                    <a:pt x="8580" y="18568"/>
                    <a:pt x="9031" y="17811"/>
                    <a:pt x="9508" y="17053"/>
                  </a:cubicBezTo>
                  <a:cubicBezTo>
                    <a:pt x="9985" y="16295"/>
                    <a:pt x="10486" y="15537"/>
                    <a:pt x="10982" y="14779"/>
                  </a:cubicBezTo>
                  <a:cubicBezTo>
                    <a:pt x="11477" y="14021"/>
                    <a:pt x="11967" y="13263"/>
                    <a:pt x="12468" y="12695"/>
                  </a:cubicBezTo>
                  <a:cubicBezTo>
                    <a:pt x="12970" y="12126"/>
                    <a:pt x="13484" y="11747"/>
                    <a:pt x="13986" y="11368"/>
                  </a:cubicBezTo>
                  <a:cubicBezTo>
                    <a:pt x="14488" y="10989"/>
                    <a:pt x="14977" y="10611"/>
                    <a:pt x="15441" y="10232"/>
                  </a:cubicBezTo>
                  <a:cubicBezTo>
                    <a:pt x="15905" y="9853"/>
                    <a:pt x="16344" y="9474"/>
                    <a:pt x="16764" y="9284"/>
                  </a:cubicBezTo>
                  <a:cubicBezTo>
                    <a:pt x="17185" y="9095"/>
                    <a:pt x="17586" y="9095"/>
                    <a:pt x="18100" y="8716"/>
                  </a:cubicBezTo>
                  <a:cubicBezTo>
                    <a:pt x="18615" y="8337"/>
                    <a:pt x="19242" y="7579"/>
                    <a:pt x="19844" y="6063"/>
                  </a:cubicBezTo>
                  <a:cubicBezTo>
                    <a:pt x="20446" y="4547"/>
                    <a:pt x="21023" y="227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5765588" y="1850669"/>
              <a:ext cx="326140" cy="42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184" fill="norm" stroke="1" extrusionOk="0">
                  <a:moveTo>
                    <a:pt x="15301" y="5071"/>
                  </a:moveTo>
                  <a:cubicBezTo>
                    <a:pt x="15301" y="3912"/>
                    <a:pt x="15301" y="2753"/>
                    <a:pt x="14757" y="1805"/>
                  </a:cubicBezTo>
                  <a:cubicBezTo>
                    <a:pt x="14214" y="856"/>
                    <a:pt x="13127" y="119"/>
                    <a:pt x="11361" y="13"/>
                  </a:cubicBezTo>
                  <a:cubicBezTo>
                    <a:pt x="9595" y="-92"/>
                    <a:pt x="7150" y="435"/>
                    <a:pt x="5044" y="1805"/>
                  </a:cubicBezTo>
                  <a:cubicBezTo>
                    <a:pt x="2938" y="3174"/>
                    <a:pt x="1172" y="5387"/>
                    <a:pt x="425" y="8021"/>
                  </a:cubicBezTo>
                  <a:cubicBezTo>
                    <a:pt x="-322" y="10655"/>
                    <a:pt x="-50" y="13711"/>
                    <a:pt x="969" y="15924"/>
                  </a:cubicBezTo>
                  <a:cubicBezTo>
                    <a:pt x="1987" y="18136"/>
                    <a:pt x="3753" y="19506"/>
                    <a:pt x="6199" y="20349"/>
                  </a:cubicBezTo>
                  <a:cubicBezTo>
                    <a:pt x="8644" y="21192"/>
                    <a:pt x="11769" y="21508"/>
                    <a:pt x="14350" y="20770"/>
                  </a:cubicBezTo>
                  <a:cubicBezTo>
                    <a:pt x="16931" y="20033"/>
                    <a:pt x="18969" y="18242"/>
                    <a:pt x="20055" y="15555"/>
                  </a:cubicBezTo>
                  <a:cubicBezTo>
                    <a:pt x="21142" y="12868"/>
                    <a:pt x="21278" y="9286"/>
                    <a:pt x="20123" y="6704"/>
                  </a:cubicBezTo>
                  <a:cubicBezTo>
                    <a:pt x="18969" y="4123"/>
                    <a:pt x="16523" y="2542"/>
                    <a:pt x="13127" y="2384"/>
                  </a:cubicBezTo>
                  <a:cubicBezTo>
                    <a:pt x="9731" y="2226"/>
                    <a:pt x="5384" y="3490"/>
                    <a:pt x="1036" y="47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5674971" y="2294300"/>
              <a:ext cx="144871" cy="331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36" fill="norm" stroke="1" extrusionOk="0">
                  <a:moveTo>
                    <a:pt x="4522" y="12456"/>
                  </a:moveTo>
                  <a:cubicBezTo>
                    <a:pt x="2956" y="12868"/>
                    <a:pt x="1391" y="13281"/>
                    <a:pt x="609" y="14657"/>
                  </a:cubicBezTo>
                  <a:cubicBezTo>
                    <a:pt x="-174" y="16033"/>
                    <a:pt x="-174" y="18372"/>
                    <a:pt x="452" y="17271"/>
                  </a:cubicBezTo>
                  <a:cubicBezTo>
                    <a:pt x="1078" y="16170"/>
                    <a:pt x="2330" y="11630"/>
                    <a:pt x="3426" y="8397"/>
                  </a:cubicBezTo>
                  <a:cubicBezTo>
                    <a:pt x="4522" y="5164"/>
                    <a:pt x="5461" y="3238"/>
                    <a:pt x="6243" y="1931"/>
                  </a:cubicBezTo>
                  <a:cubicBezTo>
                    <a:pt x="7026" y="624"/>
                    <a:pt x="7652" y="-64"/>
                    <a:pt x="8435" y="5"/>
                  </a:cubicBezTo>
                  <a:cubicBezTo>
                    <a:pt x="9217" y="74"/>
                    <a:pt x="10156" y="899"/>
                    <a:pt x="12191" y="3375"/>
                  </a:cubicBezTo>
                  <a:cubicBezTo>
                    <a:pt x="14226" y="5852"/>
                    <a:pt x="17356" y="9979"/>
                    <a:pt x="19078" y="13281"/>
                  </a:cubicBezTo>
                  <a:cubicBezTo>
                    <a:pt x="20800" y="16583"/>
                    <a:pt x="21113" y="19060"/>
                    <a:pt x="21426" y="21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5716124" y="2493180"/>
              <a:ext cx="141818" cy="43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3224" y="21163"/>
                  </a:moveTo>
                  <a:cubicBezTo>
                    <a:pt x="1612" y="13963"/>
                    <a:pt x="0" y="6763"/>
                    <a:pt x="0" y="3163"/>
                  </a:cubicBezTo>
                  <a:cubicBezTo>
                    <a:pt x="0" y="-437"/>
                    <a:pt x="1612" y="-437"/>
                    <a:pt x="5481" y="592"/>
                  </a:cubicBezTo>
                  <a:cubicBezTo>
                    <a:pt x="9349" y="1620"/>
                    <a:pt x="15475" y="3677"/>
                    <a:pt x="21600" y="57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5870641" y="2593881"/>
              <a:ext cx="1333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71" y="6000"/>
                    <a:pt x="9943" y="12000"/>
                    <a:pt x="6343" y="15600"/>
                  </a:cubicBezTo>
                  <a:cubicBezTo>
                    <a:pt x="2743" y="19200"/>
                    <a:pt x="1371" y="20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6118907" y="2369877"/>
              <a:ext cx="259735" cy="23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60" fill="norm" stroke="1" extrusionOk="0">
                  <a:moveTo>
                    <a:pt x="12491" y="2452"/>
                  </a:moveTo>
                  <a:cubicBezTo>
                    <a:pt x="12143" y="1496"/>
                    <a:pt x="11794" y="541"/>
                    <a:pt x="11185" y="158"/>
                  </a:cubicBezTo>
                  <a:cubicBezTo>
                    <a:pt x="10575" y="-224"/>
                    <a:pt x="9704" y="-33"/>
                    <a:pt x="7875" y="2070"/>
                  </a:cubicBezTo>
                  <a:cubicBezTo>
                    <a:pt x="6046" y="4172"/>
                    <a:pt x="3259" y="8187"/>
                    <a:pt x="1691" y="11532"/>
                  </a:cubicBezTo>
                  <a:cubicBezTo>
                    <a:pt x="123" y="14877"/>
                    <a:pt x="-225" y="17553"/>
                    <a:pt x="123" y="19178"/>
                  </a:cubicBezTo>
                  <a:cubicBezTo>
                    <a:pt x="472" y="20803"/>
                    <a:pt x="1517" y="21376"/>
                    <a:pt x="5175" y="21089"/>
                  </a:cubicBezTo>
                  <a:cubicBezTo>
                    <a:pt x="8833" y="20803"/>
                    <a:pt x="15104" y="19656"/>
                    <a:pt x="21375" y="185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7194528" y="1940575"/>
              <a:ext cx="299757" cy="396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0970" fill="norm" stroke="1" extrusionOk="0">
                  <a:moveTo>
                    <a:pt x="11562" y="4997"/>
                  </a:moveTo>
                  <a:cubicBezTo>
                    <a:pt x="11562" y="3654"/>
                    <a:pt x="11562" y="2311"/>
                    <a:pt x="11260" y="1472"/>
                  </a:cubicBezTo>
                  <a:cubicBezTo>
                    <a:pt x="10958" y="632"/>
                    <a:pt x="10353" y="297"/>
                    <a:pt x="9598" y="185"/>
                  </a:cubicBezTo>
                  <a:cubicBezTo>
                    <a:pt x="8843" y="73"/>
                    <a:pt x="7937" y="185"/>
                    <a:pt x="6577" y="1136"/>
                  </a:cubicBezTo>
                  <a:cubicBezTo>
                    <a:pt x="5218" y="2087"/>
                    <a:pt x="3405" y="3878"/>
                    <a:pt x="2121" y="6508"/>
                  </a:cubicBezTo>
                  <a:cubicBezTo>
                    <a:pt x="837" y="9138"/>
                    <a:pt x="82" y="12607"/>
                    <a:pt x="7" y="15070"/>
                  </a:cubicBezTo>
                  <a:cubicBezTo>
                    <a:pt x="-69" y="17532"/>
                    <a:pt x="535" y="18987"/>
                    <a:pt x="1970" y="19938"/>
                  </a:cubicBezTo>
                  <a:cubicBezTo>
                    <a:pt x="3405" y="20889"/>
                    <a:pt x="5671" y="21337"/>
                    <a:pt x="8616" y="20610"/>
                  </a:cubicBezTo>
                  <a:cubicBezTo>
                    <a:pt x="11562" y="19882"/>
                    <a:pt x="15187" y="17979"/>
                    <a:pt x="17679" y="15517"/>
                  </a:cubicBezTo>
                  <a:cubicBezTo>
                    <a:pt x="20172" y="13055"/>
                    <a:pt x="21531" y="10033"/>
                    <a:pt x="21380" y="7347"/>
                  </a:cubicBezTo>
                  <a:cubicBezTo>
                    <a:pt x="21229" y="4661"/>
                    <a:pt x="19567" y="2311"/>
                    <a:pt x="17755" y="1080"/>
                  </a:cubicBezTo>
                  <a:cubicBezTo>
                    <a:pt x="15942" y="-151"/>
                    <a:pt x="13979" y="-263"/>
                    <a:pt x="12997" y="409"/>
                  </a:cubicBezTo>
                  <a:cubicBezTo>
                    <a:pt x="12015" y="1080"/>
                    <a:pt x="12015" y="2535"/>
                    <a:pt x="12015" y="39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7617254" y="2320831"/>
              <a:ext cx="18688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6788" y="1800"/>
                  </a:moveTo>
                  <a:cubicBezTo>
                    <a:pt x="4388" y="900"/>
                    <a:pt x="1988" y="0"/>
                    <a:pt x="788" y="0"/>
                  </a:cubicBezTo>
                  <a:cubicBezTo>
                    <a:pt x="-412" y="0"/>
                    <a:pt x="-412" y="900"/>
                    <a:pt x="1988" y="3825"/>
                  </a:cubicBezTo>
                  <a:cubicBezTo>
                    <a:pt x="4388" y="6750"/>
                    <a:pt x="9188" y="11700"/>
                    <a:pt x="12788" y="15000"/>
                  </a:cubicBezTo>
                  <a:cubicBezTo>
                    <a:pt x="16388" y="18300"/>
                    <a:pt x="18788" y="19950"/>
                    <a:pt x="2118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7566091" y="2228703"/>
              <a:ext cx="206474" cy="42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49" fill="norm" stroke="1" extrusionOk="0">
                  <a:moveTo>
                    <a:pt x="8509" y="8142"/>
                  </a:moveTo>
                  <a:cubicBezTo>
                    <a:pt x="7855" y="6014"/>
                    <a:pt x="7200" y="3886"/>
                    <a:pt x="8073" y="2396"/>
                  </a:cubicBezTo>
                  <a:cubicBezTo>
                    <a:pt x="8945" y="907"/>
                    <a:pt x="11345" y="55"/>
                    <a:pt x="13527" y="2"/>
                  </a:cubicBezTo>
                  <a:cubicBezTo>
                    <a:pt x="15709" y="-51"/>
                    <a:pt x="17673" y="694"/>
                    <a:pt x="18327" y="2237"/>
                  </a:cubicBezTo>
                  <a:cubicBezTo>
                    <a:pt x="18982" y="3780"/>
                    <a:pt x="18327" y="6120"/>
                    <a:pt x="17127" y="7663"/>
                  </a:cubicBezTo>
                  <a:cubicBezTo>
                    <a:pt x="15927" y="9206"/>
                    <a:pt x="14182" y="9951"/>
                    <a:pt x="13418" y="10589"/>
                  </a:cubicBezTo>
                  <a:cubicBezTo>
                    <a:pt x="12655" y="11228"/>
                    <a:pt x="12873" y="11760"/>
                    <a:pt x="13636" y="12132"/>
                  </a:cubicBezTo>
                  <a:cubicBezTo>
                    <a:pt x="14400" y="12505"/>
                    <a:pt x="15709" y="12717"/>
                    <a:pt x="17127" y="13196"/>
                  </a:cubicBezTo>
                  <a:cubicBezTo>
                    <a:pt x="18545" y="13675"/>
                    <a:pt x="20073" y="14420"/>
                    <a:pt x="20836" y="15058"/>
                  </a:cubicBezTo>
                  <a:cubicBezTo>
                    <a:pt x="21600" y="15697"/>
                    <a:pt x="21600" y="16229"/>
                    <a:pt x="19091" y="17186"/>
                  </a:cubicBezTo>
                  <a:cubicBezTo>
                    <a:pt x="16582" y="18144"/>
                    <a:pt x="11564" y="19527"/>
                    <a:pt x="7964" y="20325"/>
                  </a:cubicBezTo>
                  <a:cubicBezTo>
                    <a:pt x="4364" y="21123"/>
                    <a:pt x="2182" y="21336"/>
                    <a:pt x="0" y="215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134931" y="3738531"/>
              <a:ext cx="300111" cy="244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68" fill="norm" stroke="1" extrusionOk="0">
                  <a:moveTo>
                    <a:pt x="118" y="7056"/>
                  </a:moveTo>
                  <a:cubicBezTo>
                    <a:pt x="-33" y="6133"/>
                    <a:pt x="-184" y="5210"/>
                    <a:pt x="647" y="4010"/>
                  </a:cubicBezTo>
                  <a:cubicBezTo>
                    <a:pt x="1478" y="2810"/>
                    <a:pt x="3290" y="1333"/>
                    <a:pt x="4574" y="594"/>
                  </a:cubicBezTo>
                  <a:cubicBezTo>
                    <a:pt x="5858" y="-144"/>
                    <a:pt x="6613" y="-144"/>
                    <a:pt x="7519" y="318"/>
                  </a:cubicBezTo>
                  <a:cubicBezTo>
                    <a:pt x="8426" y="779"/>
                    <a:pt x="9483" y="1702"/>
                    <a:pt x="9181" y="4287"/>
                  </a:cubicBezTo>
                  <a:cubicBezTo>
                    <a:pt x="8879" y="6871"/>
                    <a:pt x="7217" y="11118"/>
                    <a:pt x="6009" y="13794"/>
                  </a:cubicBezTo>
                  <a:cubicBezTo>
                    <a:pt x="4801" y="16471"/>
                    <a:pt x="4045" y="17579"/>
                    <a:pt x="3517" y="18594"/>
                  </a:cubicBezTo>
                  <a:cubicBezTo>
                    <a:pt x="2988" y="19610"/>
                    <a:pt x="2686" y="20533"/>
                    <a:pt x="2988" y="20994"/>
                  </a:cubicBezTo>
                  <a:cubicBezTo>
                    <a:pt x="3290" y="21456"/>
                    <a:pt x="4196" y="21456"/>
                    <a:pt x="6236" y="21179"/>
                  </a:cubicBezTo>
                  <a:cubicBezTo>
                    <a:pt x="8275" y="20902"/>
                    <a:pt x="11447" y="20348"/>
                    <a:pt x="14166" y="19425"/>
                  </a:cubicBezTo>
                  <a:cubicBezTo>
                    <a:pt x="16885" y="18502"/>
                    <a:pt x="19150" y="17210"/>
                    <a:pt x="21416" y="159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49808" y="3528507"/>
              <a:ext cx="454162" cy="59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36" fill="norm" stroke="1" extrusionOk="0">
                  <a:moveTo>
                    <a:pt x="15061" y="4079"/>
                  </a:moveTo>
                  <a:cubicBezTo>
                    <a:pt x="13574" y="3239"/>
                    <a:pt x="12088" y="2400"/>
                    <a:pt x="11048" y="1751"/>
                  </a:cubicBezTo>
                  <a:cubicBezTo>
                    <a:pt x="10007" y="1102"/>
                    <a:pt x="9413" y="644"/>
                    <a:pt x="8818" y="339"/>
                  </a:cubicBezTo>
                  <a:cubicBezTo>
                    <a:pt x="8224" y="34"/>
                    <a:pt x="7629" y="-119"/>
                    <a:pt x="6936" y="110"/>
                  </a:cubicBezTo>
                  <a:cubicBezTo>
                    <a:pt x="6242" y="339"/>
                    <a:pt x="5450" y="950"/>
                    <a:pt x="4409" y="2552"/>
                  </a:cubicBezTo>
                  <a:cubicBezTo>
                    <a:pt x="3369" y="4155"/>
                    <a:pt x="2081" y="6750"/>
                    <a:pt x="1239" y="9269"/>
                  </a:cubicBezTo>
                  <a:cubicBezTo>
                    <a:pt x="396" y="11788"/>
                    <a:pt x="0" y="14230"/>
                    <a:pt x="0" y="16176"/>
                  </a:cubicBezTo>
                  <a:cubicBezTo>
                    <a:pt x="0" y="18123"/>
                    <a:pt x="396" y="19573"/>
                    <a:pt x="1635" y="20412"/>
                  </a:cubicBezTo>
                  <a:cubicBezTo>
                    <a:pt x="2873" y="21252"/>
                    <a:pt x="4954" y="21481"/>
                    <a:pt x="7580" y="21252"/>
                  </a:cubicBezTo>
                  <a:cubicBezTo>
                    <a:pt x="10206" y="21023"/>
                    <a:pt x="13376" y="20336"/>
                    <a:pt x="15853" y="18962"/>
                  </a:cubicBezTo>
                  <a:cubicBezTo>
                    <a:pt x="18330" y="17588"/>
                    <a:pt x="20114" y="15528"/>
                    <a:pt x="20857" y="13429"/>
                  </a:cubicBezTo>
                  <a:cubicBezTo>
                    <a:pt x="21600" y="11330"/>
                    <a:pt x="21303" y="9193"/>
                    <a:pt x="20064" y="7781"/>
                  </a:cubicBezTo>
                  <a:cubicBezTo>
                    <a:pt x="18826" y="6369"/>
                    <a:pt x="16646" y="5682"/>
                    <a:pt x="14862" y="5338"/>
                  </a:cubicBezTo>
                  <a:cubicBezTo>
                    <a:pt x="13079" y="4995"/>
                    <a:pt x="11692" y="4995"/>
                    <a:pt x="10305" y="49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1115712" y="3641359"/>
              <a:ext cx="281667" cy="51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80" fill="norm" stroke="1" extrusionOk="0">
                  <a:moveTo>
                    <a:pt x="5188" y="6945"/>
                  </a:moveTo>
                  <a:cubicBezTo>
                    <a:pt x="4708" y="9434"/>
                    <a:pt x="4228" y="11923"/>
                    <a:pt x="3588" y="14101"/>
                  </a:cubicBezTo>
                  <a:cubicBezTo>
                    <a:pt x="2948" y="16279"/>
                    <a:pt x="2148" y="18145"/>
                    <a:pt x="1508" y="19434"/>
                  </a:cubicBezTo>
                  <a:cubicBezTo>
                    <a:pt x="868" y="20723"/>
                    <a:pt x="388" y="21434"/>
                    <a:pt x="148" y="21479"/>
                  </a:cubicBezTo>
                  <a:cubicBezTo>
                    <a:pt x="-92" y="21523"/>
                    <a:pt x="-92" y="20901"/>
                    <a:pt x="548" y="18945"/>
                  </a:cubicBezTo>
                  <a:cubicBezTo>
                    <a:pt x="1188" y="16990"/>
                    <a:pt x="2468" y="13701"/>
                    <a:pt x="4068" y="10679"/>
                  </a:cubicBezTo>
                  <a:cubicBezTo>
                    <a:pt x="5668" y="7656"/>
                    <a:pt x="7588" y="4901"/>
                    <a:pt x="8788" y="3301"/>
                  </a:cubicBezTo>
                  <a:cubicBezTo>
                    <a:pt x="9988" y="1701"/>
                    <a:pt x="10468" y="1256"/>
                    <a:pt x="11028" y="812"/>
                  </a:cubicBezTo>
                  <a:cubicBezTo>
                    <a:pt x="11588" y="367"/>
                    <a:pt x="12228" y="-77"/>
                    <a:pt x="12788" y="12"/>
                  </a:cubicBezTo>
                  <a:cubicBezTo>
                    <a:pt x="13348" y="101"/>
                    <a:pt x="13828" y="723"/>
                    <a:pt x="14788" y="2545"/>
                  </a:cubicBezTo>
                  <a:cubicBezTo>
                    <a:pt x="15748" y="4367"/>
                    <a:pt x="17188" y="7390"/>
                    <a:pt x="18468" y="10145"/>
                  </a:cubicBezTo>
                  <a:cubicBezTo>
                    <a:pt x="19748" y="12901"/>
                    <a:pt x="20868" y="15390"/>
                    <a:pt x="21188" y="16856"/>
                  </a:cubicBezTo>
                  <a:cubicBezTo>
                    <a:pt x="21508" y="18323"/>
                    <a:pt x="21028" y="18767"/>
                    <a:pt x="20548" y="192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1235141" y="3927381"/>
              <a:ext cx="184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1647891" y="3722718"/>
              <a:ext cx="239477" cy="40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358" fill="norm" stroke="1" extrusionOk="0">
                  <a:moveTo>
                    <a:pt x="0" y="7055"/>
                  </a:moveTo>
                  <a:cubicBezTo>
                    <a:pt x="376" y="10046"/>
                    <a:pt x="751" y="13037"/>
                    <a:pt x="1033" y="15252"/>
                  </a:cubicBezTo>
                  <a:cubicBezTo>
                    <a:pt x="1315" y="17467"/>
                    <a:pt x="1503" y="18907"/>
                    <a:pt x="1597" y="19904"/>
                  </a:cubicBezTo>
                  <a:cubicBezTo>
                    <a:pt x="1690" y="20901"/>
                    <a:pt x="1690" y="21455"/>
                    <a:pt x="1597" y="21344"/>
                  </a:cubicBezTo>
                  <a:cubicBezTo>
                    <a:pt x="1503" y="21233"/>
                    <a:pt x="1315" y="20458"/>
                    <a:pt x="1127" y="18132"/>
                  </a:cubicBezTo>
                  <a:cubicBezTo>
                    <a:pt x="939" y="15806"/>
                    <a:pt x="751" y="11929"/>
                    <a:pt x="1221" y="8883"/>
                  </a:cubicBezTo>
                  <a:cubicBezTo>
                    <a:pt x="1690" y="5837"/>
                    <a:pt x="2817" y="3621"/>
                    <a:pt x="3663" y="2292"/>
                  </a:cubicBezTo>
                  <a:cubicBezTo>
                    <a:pt x="4508" y="963"/>
                    <a:pt x="5071" y="520"/>
                    <a:pt x="5823" y="243"/>
                  </a:cubicBezTo>
                  <a:cubicBezTo>
                    <a:pt x="6574" y="-34"/>
                    <a:pt x="7513" y="-145"/>
                    <a:pt x="9110" y="298"/>
                  </a:cubicBezTo>
                  <a:cubicBezTo>
                    <a:pt x="10706" y="741"/>
                    <a:pt x="12960" y="1738"/>
                    <a:pt x="15214" y="3677"/>
                  </a:cubicBezTo>
                  <a:cubicBezTo>
                    <a:pt x="17468" y="5615"/>
                    <a:pt x="19722" y="8495"/>
                    <a:pt x="20661" y="11043"/>
                  </a:cubicBezTo>
                  <a:cubicBezTo>
                    <a:pt x="21600" y="13590"/>
                    <a:pt x="21224" y="15806"/>
                    <a:pt x="20849" y="180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2155891" y="3647049"/>
              <a:ext cx="248931" cy="44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259" fill="norm" stroke="1" extrusionOk="0">
                  <a:moveTo>
                    <a:pt x="2723" y="10244"/>
                  </a:moveTo>
                  <a:cubicBezTo>
                    <a:pt x="2723" y="9444"/>
                    <a:pt x="2723" y="8644"/>
                    <a:pt x="2995" y="8794"/>
                  </a:cubicBezTo>
                  <a:cubicBezTo>
                    <a:pt x="3267" y="8944"/>
                    <a:pt x="3812" y="10044"/>
                    <a:pt x="4175" y="12044"/>
                  </a:cubicBezTo>
                  <a:cubicBezTo>
                    <a:pt x="4538" y="14044"/>
                    <a:pt x="4719" y="16944"/>
                    <a:pt x="4719" y="18744"/>
                  </a:cubicBezTo>
                  <a:cubicBezTo>
                    <a:pt x="4719" y="20544"/>
                    <a:pt x="4538" y="21244"/>
                    <a:pt x="4356" y="21244"/>
                  </a:cubicBezTo>
                  <a:cubicBezTo>
                    <a:pt x="4175" y="21244"/>
                    <a:pt x="3993" y="20544"/>
                    <a:pt x="3630" y="18444"/>
                  </a:cubicBezTo>
                  <a:cubicBezTo>
                    <a:pt x="3267" y="16344"/>
                    <a:pt x="2723" y="12844"/>
                    <a:pt x="2541" y="9794"/>
                  </a:cubicBezTo>
                  <a:cubicBezTo>
                    <a:pt x="2360" y="6744"/>
                    <a:pt x="2541" y="4144"/>
                    <a:pt x="2995" y="2594"/>
                  </a:cubicBezTo>
                  <a:cubicBezTo>
                    <a:pt x="3449" y="1044"/>
                    <a:pt x="4175" y="544"/>
                    <a:pt x="5536" y="244"/>
                  </a:cubicBezTo>
                  <a:cubicBezTo>
                    <a:pt x="6897" y="-56"/>
                    <a:pt x="8894" y="-156"/>
                    <a:pt x="10982" y="394"/>
                  </a:cubicBezTo>
                  <a:cubicBezTo>
                    <a:pt x="13069" y="944"/>
                    <a:pt x="15247" y="2144"/>
                    <a:pt x="16518" y="3694"/>
                  </a:cubicBezTo>
                  <a:cubicBezTo>
                    <a:pt x="17788" y="5244"/>
                    <a:pt x="18151" y="7144"/>
                    <a:pt x="18151" y="8394"/>
                  </a:cubicBezTo>
                  <a:cubicBezTo>
                    <a:pt x="18151" y="9644"/>
                    <a:pt x="17788" y="10244"/>
                    <a:pt x="17062" y="10794"/>
                  </a:cubicBezTo>
                  <a:cubicBezTo>
                    <a:pt x="16336" y="11344"/>
                    <a:pt x="15247" y="11844"/>
                    <a:pt x="15156" y="12194"/>
                  </a:cubicBezTo>
                  <a:cubicBezTo>
                    <a:pt x="15066" y="12544"/>
                    <a:pt x="15973" y="12744"/>
                    <a:pt x="17153" y="13294"/>
                  </a:cubicBezTo>
                  <a:cubicBezTo>
                    <a:pt x="18333" y="13844"/>
                    <a:pt x="19785" y="14744"/>
                    <a:pt x="20602" y="15744"/>
                  </a:cubicBezTo>
                  <a:cubicBezTo>
                    <a:pt x="21418" y="16744"/>
                    <a:pt x="21600" y="17844"/>
                    <a:pt x="20965" y="18894"/>
                  </a:cubicBezTo>
                  <a:cubicBezTo>
                    <a:pt x="20329" y="19944"/>
                    <a:pt x="18877" y="20944"/>
                    <a:pt x="15701" y="21194"/>
                  </a:cubicBezTo>
                  <a:cubicBezTo>
                    <a:pt x="12524" y="21444"/>
                    <a:pt x="7624" y="20944"/>
                    <a:pt x="4719" y="20094"/>
                  </a:cubicBezTo>
                  <a:cubicBezTo>
                    <a:pt x="1815" y="19244"/>
                    <a:pt x="908" y="18044"/>
                    <a:pt x="0" y="168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2779249" y="3727852"/>
              <a:ext cx="266118" cy="345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44" fill="norm" stroke="1" extrusionOk="0">
                  <a:moveTo>
                    <a:pt x="1956" y="8752"/>
                  </a:moveTo>
                  <a:cubicBezTo>
                    <a:pt x="1276" y="8362"/>
                    <a:pt x="595" y="7972"/>
                    <a:pt x="255" y="8362"/>
                  </a:cubicBezTo>
                  <a:cubicBezTo>
                    <a:pt x="-85" y="8752"/>
                    <a:pt x="-85" y="9924"/>
                    <a:pt x="255" y="11745"/>
                  </a:cubicBezTo>
                  <a:cubicBezTo>
                    <a:pt x="595" y="13567"/>
                    <a:pt x="1276" y="16039"/>
                    <a:pt x="1616" y="17666"/>
                  </a:cubicBezTo>
                  <a:cubicBezTo>
                    <a:pt x="1956" y="19292"/>
                    <a:pt x="1956" y="20073"/>
                    <a:pt x="1786" y="20138"/>
                  </a:cubicBezTo>
                  <a:cubicBezTo>
                    <a:pt x="1616" y="20203"/>
                    <a:pt x="1276" y="19552"/>
                    <a:pt x="935" y="16885"/>
                  </a:cubicBezTo>
                  <a:cubicBezTo>
                    <a:pt x="595" y="14217"/>
                    <a:pt x="255" y="9533"/>
                    <a:pt x="510" y="6410"/>
                  </a:cubicBezTo>
                  <a:cubicBezTo>
                    <a:pt x="765" y="3287"/>
                    <a:pt x="1616" y="1726"/>
                    <a:pt x="3232" y="815"/>
                  </a:cubicBezTo>
                  <a:cubicBezTo>
                    <a:pt x="4847" y="-96"/>
                    <a:pt x="7228" y="-356"/>
                    <a:pt x="10290" y="620"/>
                  </a:cubicBezTo>
                  <a:cubicBezTo>
                    <a:pt x="13351" y="1596"/>
                    <a:pt x="17093" y="3808"/>
                    <a:pt x="19134" y="6215"/>
                  </a:cubicBezTo>
                  <a:cubicBezTo>
                    <a:pt x="21175" y="8622"/>
                    <a:pt x="21515" y="11225"/>
                    <a:pt x="21345" y="13762"/>
                  </a:cubicBezTo>
                  <a:cubicBezTo>
                    <a:pt x="21175" y="16299"/>
                    <a:pt x="20495" y="18772"/>
                    <a:pt x="19814" y="212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3248091" y="3728699"/>
              <a:ext cx="298451" cy="32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11489" y="6810"/>
                  </a:moveTo>
                  <a:cubicBezTo>
                    <a:pt x="11489" y="5137"/>
                    <a:pt x="11489" y="3465"/>
                    <a:pt x="11336" y="2281"/>
                  </a:cubicBezTo>
                  <a:cubicBezTo>
                    <a:pt x="11183" y="1096"/>
                    <a:pt x="10877" y="399"/>
                    <a:pt x="10340" y="121"/>
                  </a:cubicBezTo>
                  <a:cubicBezTo>
                    <a:pt x="9804" y="-158"/>
                    <a:pt x="9038" y="-19"/>
                    <a:pt x="7583" y="1236"/>
                  </a:cubicBezTo>
                  <a:cubicBezTo>
                    <a:pt x="6128" y="2490"/>
                    <a:pt x="3983" y="4859"/>
                    <a:pt x="2451" y="7855"/>
                  </a:cubicBezTo>
                  <a:cubicBezTo>
                    <a:pt x="919" y="10851"/>
                    <a:pt x="0" y="14474"/>
                    <a:pt x="0" y="16913"/>
                  </a:cubicBezTo>
                  <a:cubicBezTo>
                    <a:pt x="0" y="19352"/>
                    <a:pt x="919" y="20606"/>
                    <a:pt x="3217" y="21024"/>
                  </a:cubicBezTo>
                  <a:cubicBezTo>
                    <a:pt x="5515" y="21442"/>
                    <a:pt x="9191" y="21024"/>
                    <a:pt x="12485" y="20676"/>
                  </a:cubicBezTo>
                  <a:cubicBezTo>
                    <a:pt x="15779" y="20327"/>
                    <a:pt x="18689" y="20048"/>
                    <a:pt x="21600" y="197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4105341" y="3885262"/>
              <a:ext cx="266701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571" y="11375"/>
                    <a:pt x="5143" y="2735"/>
                    <a:pt x="8743" y="575"/>
                  </a:cubicBezTo>
                  <a:cubicBezTo>
                    <a:pt x="12343" y="-1585"/>
                    <a:pt x="16971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132655" y="4003581"/>
              <a:ext cx="379087" cy="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260" fill="norm" stroke="1" extrusionOk="0">
                  <a:moveTo>
                    <a:pt x="2756" y="16800"/>
                  </a:moveTo>
                  <a:cubicBezTo>
                    <a:pt x="1563" y="18400"/>
                    <a:pt x="370" y="20000"/>
                    <a:pt x="71" y="20800"/>
                  </a:cubicBezTo>
                  <a:cubicBezTo>
                    <a:pt x="-227" y="21600"/>
                    <a:pt x="370" y="21600"/>
                    <a:pt x="2697" y="18800"/>
                  </a:cubicBezTo>
                  <a:cubicBezTo>
                    <a:pt x="5024" y="16000"/>
                    <a:pt x="9081" y="10400"/>
                    <a:pt x="12482" y="6800"/>
                  </a:cubicBezTo>
                  <a:cubicBezTo>
                    <a:pt x="15883" y="3200"/>
                    <a:pt x="18628" y="1600"/>
                    <a:pt x="2137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4626041" y="3825943"/>
              <a:ext cx="234951" cy="33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14595" y="5589"/>
                  </a:moveTo>
                  <a:cubicBezTo>
                    <a:pt x="14595" y="4256"/>
                    <a:pt x="14595" y="2923"/>
                    <a:pt x="14692" y="1923"/>
                  </a:cubicBezTo>
                  <a:cubicBezTo>
                    <a:pt x="14789" y="923"/>
                    <a:pt x="14984" y="256"/>
                    <a:pt x="14497" y="56"/>
                  </a:cubicBezTo>
                  <a:cubicBezTo>
                    <a:pt x="14011" y="-144"/>
                    <a:pt x="12843" y="123"/>
                    <a:pt x="10508" y="1923"/>
                  </a:cubicBezTo>
                  <a:cubicBezTo>
                    <a:pt x="8173" y="3723"/>
                    <a:pt x="4670" y="7056"/>
                    <a:pt x="2627" y="10256"/>
                  </a:cubicBezTo>
                  <a:cubicBezTo>
                    <a:pt x="584" y="13456"/>
                    <a:pt x="0" y="16523"/>
                    <a:pt x="0" y="18323"/>
                  </a:cubicBezTo>
                  <a:cubicBezTo>
                    <a:pt x="0" y="20123"/>
                    <a:pt x="584" y="20656"/>
                    <a:pt x="1849" y="20989"/>
                  </a:cubicBezTo>
                  <a:cubicBezTo>
                    <a:pt x="3114" y="21323"/>
                    <a:pt x="5059" y="21456"/>
                    <a:pt x="8076" y="20123"/>
                  </a:cubicBezTo>
                  <a:cubicBezTo>
                    <a:pt x="11092" y="18789"/>
                    <a:pt x="15178" y="15989"/>
                    <a:pt x="17611" y="13656"/>
                  </a:cubicBezTo>
                  <a:cubicBezTo>
                    <a:pt x="20043" y="11323"/>
                    <a:pt x="20822" y="9456"/>
                    <a:pt x="20919" y="7789"/>
                  </a:cubicBezTo>
                  <a:cubicBezTo>
                    <a:pt x="21016" y="6123"/>
                    <a:pt x="20432" y="4656"/>
                    <a:pt x="20432" y="3656"/>
                  </a:cubicBezTo>
                  <a:cubicBezTo>
                    <a:pt x="20432" y="2656"/>
                    <a:pt x="21016" y="2123"/>
                    <a:pt x="21600" y="15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4613341" y="3750109"/>
              <a:ext cx="311151" cy="62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21600" y="1286"/>
                  </a:moveTo>
                  <a:cubicBezTo>
                    <a:pt x="21453" y="706"/>
                    <a:pt x="21306" y="126"/>
                    <a:pt x="20939" y="18"/>
                  </a:cubicBezTo>
                  <a:cubicBezTo>
                    <a:pt x="20571" y="-91"/>
                    <a:pt x="19984" y="271"/>
                    <a:pt x="18735" y="1576"/>
                  </a:cubicBezTo>
                  <a:cubicBezTo>
                    <a:pt x="17486" y="2881"/>
                    <a:pt x="15576" y="5128"/>
                    <a:pt x="13445" y="7447"/>
                  </a:cubicBezTo>
                  <a:cubicBezTo>
                    <a:pt x="11314" y="9767"/>
                    <a:pt x="8963" y="12159"/>
                    <a:pt x="6759" y="14333"/>
                  </a:cubicBezTo>
                  <a:cubicBezTo>
                    <a:pt x="4555" y="16508"/>
                    <a:pt x="2498" y="18465"/>
                    <a:pt x="1396" y="19624"/>
                  </a:cubicBezTo>
                  <a:cubicBezTo>
                    <a:pt x="294" y="20784"/>
                    <a:pt x="147" y="21147"/>
                    <a:pt x="0" y="215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4835591" y="4244881"/>
              <a:ext cx="139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5636912" y="3851181"/>
              <a:ext cx="271830" cy="51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59" fill="norm" stroke="1" extrusionOk="0">
                  <a:moveTo>
                    <a:pt x="8945" y="11373"/>
                  </a:moveTo>
                  <a:cubicBezTo>
                    <a:pt x="8108" y="12255"/>
                    <a:pt x="7270" y="13136"/>
                    <a:pt x="6015" y="14723"/>
                  </a:cubicBezTo>
                  <a:cubicBezTo>
                    <a:pt x="4759" y="16310"/>
                    <a:pt x="3084" y="18602"/>
                    <a:pt x="1996" y="19925"/>
                  </a:cubicBezTo>
                  <a:cubicBezTo>
                    <a:pt x="908" y="21247"/>
                    <a:pt x="405" y="21600"/>
                    <a:pt x="154" y="21556"/>
                  </a:cubicBezTo>
                  <a:cubicBezTo>
                    <a:pt x="-97" y="21512"/>
                    <a:pt x="-97" y="21071"/>
                    <a:pt x="573" y="19308"/>
                  </a:cubicBezTo>
                  <a:cubicBezTo>
                    <a:pt x="1243" y="17544"/>
                    <a:pt x="2582" y="14459"/>
                    <a:pt x="4005" y="11858"/>
                  </a:cubicBezTo>
                  <a:cubicBezTo>
                    <a:pt x="5429" y="9257"/>
                    <a:pt x="6936" y="7141"/>
                    <a:pt x="8526" y="5334"/>
                  </a:cubicBezTo>
                  <a:cubicBezTo>
                    <a:pt x="10117" y="3527"/>
                    <a:pt x="11791" y="2028"/>
                    <a:pt x="12963" y="1146"/>
                  </a:cubicBezTo>
                  <a:cubicBezTo>
                    <a:pt x="14136" y="264"/>
                    <a:pt x="14805" y="0"/>
                    <a:pt x="15475" y="0"/>
                  </a:cubicBezTo>
                  <a:cubicBezTo>
                    <a:pt x="16145" y="0"/>
                    <a:pt x="16815" y="264"/>
                    <a:pt x="17401" y="1631"/>
                  </a:cubicBezTo>
                  <a:cubicBezTo>
                    <a:pt x="17987" y="2998"/>
                    <a:pt x="18489" y="5466"/>
                    <a:pt x="18824" y="8155"/>
                  </a:cubicBezTo>
                  <a:cubicBezTo>
                    <a:pt x="19159" y="10844"/>
                    <a:pt x="19326" y="13753"/>
                    <a:pt x="19494" y="15825"/>
                  </a:cubicBezTo>
                  <a:cubicBezTo>
                    <a:pt x="19661" y="17897"/>
                    <a:pt x="19829" y="19131"/>
                    <a:pt x="20080" y="20013"/>
                  </a:cubicBezTo>
                  <a:cubicBezTo>
                    <a:pt x="20331" y="20895"/>
                    <a:pt x="20666" y="21424"/>
                    <a:pt x="20917" y="21424"/>
                  </a:cubicBezTo>
                  <a:cubicBezTo>
                    <a:pt x="21168" y="21424"/>
                    <a:pt x="21336" y="20895"/>
                    <a:pt x="21503" y="20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5725852" y="4181381"/>
              <a:ext cx="259090" cy="4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fill="norm" stroke="1" extrusionOk="0">
                  <a:moveTo>
                    <a:pt x="3554" y="17673"/>
                  </a:moveTo>
                  <a:cubicBezTo>
                    <a:pt x="1987" y="19636"/>
                    <a:pt x="419" y="21600"/>
                    <a:pt x="70" y="21600"/>
                  </a:cubicBezTo>
                  <a:cubicBezTo>
                    <a:pt x="-278" y="21600"/>
                    <a:pt x="593" y="19636"/>
                    <a:pt x="4338" y="15709"/>
                  </a:cubicBezTo>
                  <a:cubicBezTo>
                    <a:pt x="8083" y="11782"/>
                    <a:pt x="14703" y="5891"/>
                    <a:pt x="2132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6074346" y="3992088"/>
              <a:ext cx="217711" cy="35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99" fill="norm" stroke="1" extrusionOk="0">
                  <a:moveTo>
                    <a:pt x="3065" y="6062"/>
                  </a:moveTo>
                  <a:cubicBezTo>
                    <a:pt x="2027" y="6317"/>
                    <a:pt x="988" y="6573"/>
                    <a:pt x="469" y="7595"/>
                  </a:cubicBezTo>
                  <a:cubicBezTo>
                    <a:pt x="-50" y="8618"/>
                    <a:pt x="-50" y="10407"/>
                    <a:pt x="54" y="12197"/>
                  </a:cubicBezTo>
                  <a:cubicBezTo>
                    <a:pt x="158" y="13986"/>
                    <a:pt x="365" y="15775"/>
                    <a:pt x="677" y="15072"/>
                  </a:cubicBezTo>
                  <a:cubicBezTo>
                    <a:pt x="988" y="14369"/>
                    <a:pt x="1404" y="11174"/>
                    <a:pt x="2338" y="8426"/>
                  </a:cubicBezTo>
                  <a:cubicBezTo>
                    <a:pt x="3273" y="5678"/>
                    <a:pt x="4727" y="3378"/>
                    <a:pt x="6492" y="1908"/>
                  </a:cubicBezTo>
                  <a:cubicBezTo>
                    <a:pt x="8258" y="438"/>
                    <a:pt x="10335" y="-201"/>
                    <a:pt x="12827" y="55"/>
                  </a:cubicBezTo>
                  <a:cubicBezTo>
                    <a:pt x="15319" y="310"/>
                    <a:pt x="18227" y="1461"/>
                    <a:pt x="19785" y="3889"/>
                  </a:cubicBezTo>
                  <a:cubicBezTo>
                    <a:pt x="21342" y="6317"/>
                    <a:pt x="21550" y="10024"/>
                    <a:pt x="21238" y="13155"/>
                  </a:cubicBezTo>
                  <a:cubicBezTo>
                    <a:pt x="20927" y="16287"/>
                    <a:pt x="20096" y="18843"/>
                    <a:pt x="19265" y="213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6594541" y="3924140"/>
              <a:ext cx="250249" cy="44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51" fill="norm" stroke="1" extrusionOk="0">
                  <a:moveTo>
                    <a:pt x="1071" y="6848"/>
                  </a:moveTo>
                  <a:cubicBezTo>
                    <a:pt x="1071" y="9383"/>
                    <a:pt x="1071" y="11919"/>
                    <a:pt x="1160" y="14251"/>
                  </a:cubicBezTo>
                  <a:cubicBezTo>
                    <a:pt x="1250" y="16583"/>
                    <a:pt x="1428" y="18713"/>
                    <a:pt x="1696" y="18206"/>
                  </a:cubicBezTo>
                  <a:cubicBezTo>
                    <a:pt x="1964" y="17699"/>
                    <a:pt x="2321" y="14555"/>
                    <a:pt x="2856" y="11766"/>
                  </a:cubicBezTo>
                  <a:cubicBezTo>
                    <a:pt x="3392" y="8978"/>
                    <a:pt x="4106" y="6544"/>
                    <a:pt x="5534" y="4617"/>
                  </a:cubicBezTo>
                  <a:cubicBezTo>
                    <a:pt x="6962" y="2690"/>
                    <a:pt x="9104" y="1271"/>
                    <a:pt x="10621" y="561"/>
                  </a:cubicBezTo>
                  <a:cubicBezTo>
                    <a:pt x="12139" y="-149"/>
                    <a:pt x="13031" y="-149"/>
                    <a:pt x="13835" y="358"/>
                  </a:cubicBezTo>
                  <a:cubicBezTo>
                    <a:pt x="14638" y="865"/>
                    <a:pt x="15352" y="1879"/>
                    <a:pt x="15174" y="3603"/>
                  </a:cubicBezTo>
                  <a:cubicBezTo>
                    <a:pt x="14995" y="5327"/>
                    <a:pt x="13924" y="7761"/>
                    <a:pt x="13031" y="9231"/>
                  </a:cubicBezTo>
                  <a:cubicBezTo>
                    <a:pt x="12139" y="10702"/>
                    <a:pt x="11425" y="11209"/>
                    <a:pt x="11782" y="11412"/>
                  </a:cubicBezTo>
                  <a:cubicBezTo>
                    <a:pt x="12139" y="11614"/>
                    <a:pt x="13567" y="11513"/>
                    <a:pt x="15263" y="11969"/>
                  </a:cubicBezTo>
                  <a:cubicBezTo>
                    <a:pt x="16959" y="12426"/>
                    <a:pt x="18922" y="13440"/>
                    <a:pt x="20083" y="14809"/>
                  </a:cubicBezTo>
                  <a:cubicBezTo>
                    <a:pt x="21243" y="16178"/>
                    <a:pt x="21600" y="17902"/>
                    <a:pt x="20172" y="19220"/>
                  </a:cubicBezTo>
                  <a:cubicBezTo>
                    <a:pt x="18744" y="20538"/>
                    <a:pt x="15531" y="21451"/>
                    <a:pt x="12228" y="21451"/>
                  </a:cubicBezTo>
                  <a:cubicBezTo>
                    <a:pt x="8926" y="21451"/>
                    <a:pt x="5534" y="20538"/>
                    <a:pt x="3481" y="19474"/>
                  </a:cubicBezTo>
                  <a:cubicBezTo>
                    <a:pt x="1428" y="18409"/>
                    <a:pt x="714" y="17192"/>
                    <a:pt x="0" y="159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7355957" y="4173809"/>
              <a:ext cx="299035" cy="4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185" fill="norm" stroke="1" extrusionOk="0">
                  <a:moveTo>
                    <a:pt x="948" y="21185"/>
                  </a:moveTo>
                  <a:cubicBezTo>
                    <a:pt x="344" y="18240"/>
                    <a:pt x="-260" y="15294"/>
                    <a:pt x="118" y="12349"/>
                  </a:cubicBezTo>
                  <a:cubicBezTo>
                    <a:pt x="495" y="9403"/>
                    <a:pt x="1855" y="6458"/>
                    <a:pt x="4574" y="4003"/>
                  </a:cubicBezTo>
                  <a:cubicBezTo>
                    <a:pt x="7292" y="1549"/>
                    <a:pt x="11371" y="-415"/>
                    <a:pt x="14392" y="76"/>
                  </a:cubicBezTo>
                  <a:cubicBezTo>
                    <a:pt x="17413" y="567"/>
                    <a:pt x="19376" y="3512"/>
                    <a:pt x="21340" y="64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7388291" y="4314731"/>
              <a:ext cx="387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5" y="15840"/>
                    <a:pt x="6610" y="10080"/>
                    <a:pt x="10210" y="6480"/>
                  </a:cubicBezTo>
                  <a:cubicBezTo>
                    <a:pt x="13810" y="2880"/>
                    <a:pt x="17705" y="14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7445441" y="3587367"/>
              <a:ext cx="208124" cy="30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400" fill="norm" stroke="1" extrusionOk="0">
                  <a:moveTo>
                    <a:pt x="0" y="2886"/>
                  </a:moveTo>
                  <a:cubicBezTo>
                    <a:pt x="214" y="2151"/>
                    <a:pt x="428" y="1416"/>
                    <a:pt x="1925" y="829"/>
                  </a:cubicBezTo>
                  <a:cubicBezTo>
                    <a:pt x="3422" y="241"/>
                    <a:pt x="6202" y="-200"/>
                    <a:pt x="9410" y="94"/>
                  </a:cubicBezTo>
                  <a:cubicBezTo>
                    <a:pt x="12618" y="388"/>
                    <a:pt x="16253" y="1416"/>
                    <a:pt x="18499" y="3106"/>
                  </a:cubicBezTo>
                  <a:cubicBezTo>
                    <a:pt x="20745" y="4796"/>
                    <a:pt x="21600" y="7147"/>
                    <a:pt x="20638" y="9645"/>
                  </a:cubicBezTo>
                  <a:cubicBezTo>
                    <a:pt x="19675" y="12143"/>
                    <a:pt x="16895" y="14788"/>
                    <a:pt x="14650" y="16478"/>
                  </a:cubicBezTo>
                  <a:cubicBezTo>
                    <a:pt x="12404" y="18167"/>
                    <a:pt x="10693" y="18902"/>
                    <a:pt x="9303" y="19416"/>
                  </a:cubicBezTo>
                  <a:cubicBezTo>
                    <a:pt x="7913" y="19931"/>
                    <a:pt x="6844" y="20224"/>
                    <a:pt x="6844" y="20518"/>
                  </a:cubicBezTo>
                  <a:cubicBezTo>
                    <a:pt x="6844" y="20812"/>
                    <a:pt x="7913" y="21106"/>
                    <a:pt x="8982" y="21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7499647" y="4048031"/>
              <a:ext cx="6644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600" fill="norm" stroke="1" extrusionOk="0">
                  <a:moveTo>
                    <a:pt x="20547" y="0"/>
                  </a:moveTo>
                  <a:cubicBezTo>
                    <a:pt x="15965" y="0"/>
                    <a:pt x="11383" y="0"/>
                    <a:pt x="7129" y="0"/>
                  </a:cubicBezTo>
                  <a:cubicBezTo>
                    <a:pt x="2874" y="0"/>
                    <a:pt x="-1053" y="0"/>
                    <a:pt x="256" y="3600"/>
                  </a:cubicBezTo>
                  <a:cubicBezTo>
                    <a:pt x="1565" y="7200"/>
                    <a:pt x="8111" y="14400"/>
                    <a:pt x="1465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8051715" y="4086131"/>
              <a:ext cx="243462" cy="32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482" fill="norm" stroke="1" extrusionOk="0">
                  <a:moveTo>
                    <a:pt x="16213" y="6689"/>
                  </a:moveTo>
                  <a:cubicBezTo>
                    <a:pt x="16213" y="5992"/>
                    <a:pt x="16213" y="5295"/>
                    <a:pt x="15938" y="4668"/>
                  </a:cubicBezTo>
                  <a:cubicBezTo>
                    <a:pt x="15663" y="4041"/>
                    <a:pt x="15114" y="3484"/>
                    <a:pt x="13741" y="3414"/>
                  </a:cubicBezTo>
                  <a:cubicBezTo>
                    <a:pt x="12369" y="3345"/>
                    <a:pt x="10172" y="3763"/>
                    <a:pt x="7701" y="5574"/>
                  </a:cubicBezTo>
                  <a:cubicBezTo>
                    <a:pt x="5230" y="7386"/>
                    <a:pt x="2484" y="10591"/>
                    <a:pt x="1111" y="13169"/>
                  </a:cubicBezTo>
                  <a:cubicBezTo>
                    <a:pt x="-262" y="15747"/>
                    <a:pt x="-262" y="17698"/>
                    <a:pt x="562" y="19092"/>
                  </a:cubicBezTo>
                  <a:cubicBezTo>
                    <a:pt x="1385" y="20485"/>
                    <a:pt x="3033" y="21321"/>
                    <a:pt x="5962" y="21461"/>
                  </a:cubicBezTo>
                  <a:cubicBezTo>
                    <a:pt x="8891" y="21600"/>
                    <a:pt x="13101" y="21043"/>
                    <a:pt x="16030" y="19997"/>
                  </a:cubicBezTo>
                  <a:cubicBezTo>
                    <a:pt x="18958" y="18952"/>
                    <a:pt x="20606" y="17419"/>
                    <a:pt x="20972" y="14772"/>
                  </a:cubicBezTo>
                  <a:cubicBezTo>
                    <a:pt x="21338" y="12124"/>
                    <a:pt x="20423" y="8361"/>
                    <a:pt x="19416" y="5714"/>
                  </a:cubicBezTo>
                  <a:cubicBezTo>
                    <a:pt x="18409" y="3066"/>
                    <a:pt x="17311" y="1533"/>
                    <a:pt x="1621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7858191" y="4018734"/>
              <a:ext cx="508001" cy="734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859"/>
                  </a:moveTo>
                  <a:cubicBezTo>
                    <a:pt x="21240" y="487"/>
                    <a:pt x="20880" y="114"/>
                    <a:pt x="20520" y="21"/>
                  </a:cubicBezTo>
                  <a:cubicBezTo>
                    <a:pt x="20160" y="-72"/>
                    <a:pt x="19800" y="114"/>
                    <a:pt x="18855" y="1138"/>
                  </a:cubicBezTo>
                  <a:cubicBezTo>
                    <a:pt x="17910" y="2162"/>
                    <a:pt x="16380" y="4025"/>
                    <a:pt x="14715" y="6042"/>
                  </a:cubicBezTo>
                  <a:cubicBezTo>
                    <a:pt x="13050" y="8059"/>
                    <a:pt x="11250" y="10231"/>
                    <a:pt x="9225" y="12435"/>
                  </a:cubicBezTo>
                  <a:cubicBezTo>
                    <a:pt x="7200" y="14638"/>
                    <a:pt x="4950" y="16873"/>
                    <a:pt x="3375" y="18394"/>
                  </a:cubicBezTo>
                  <a:cubicBezTo>
                    <a:pt x="1800" y="19914"/>
                    <a:pt x="900" y="20721"/>
                    <a:pt x="0" y="215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5158896" y="5001015"/>
              <a:ext cx="163529" cy="128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56" fill="norm" stroke="1" extrusionOk="0">
                  <a:moveTo>
                    <a:pt x="17517" y="1266"/>
                  </a:moveTo>
                  <a:cubicBezTo>
                    <a:pt x="17517" y="1089"/>
                    <a:pt x="17517" y="912"/>
                    <a:pt x="18071" y="753"/>
                  </a:cubicBezTo>
                  <a:cubicBezTo>
                    <a:pt x="18625" y="593"/>
                    <a:pt x="19732" y="452"/>
                    <a:pt x="20425" y="292"/>
                  </a:cubicBezTo>
                  <a:cubicBezTo>
                    <a:pt x="21117" y="133"/>
                    <a:pt x="21394" y="-44"/>
                    <a:pt x="21394" y="9"/>
                  </a:cubicBezTo>
                  <a:cubicBezTo>
                    <a:pt x="21394" y="62"/>
                    <a:pt x="21117" y="346"/>
                    <a:pt x="20009" y="1142"/>
                  </a:cubicBezTo>
                  <a:cubicBezTo>
                    <a:pt x="18902" y="1939"/>
                    <a:pt x="16963" y="3249"/>
                    <a:pt x="15163" y="4630"/>
                  </a:cubicBezTo>
                  <a:cubicBezTo>
                    <a:pt x="13363" y="6011"/>
                    <a:pt x="11702" y="7463"/>
                    <a:pt x="10040" y="8932"/>
                  </a:cubicBezTo>
                  <a:cubicBezTo>
                    <a:pt x="8379" y="10402"/>
                    <a:pt x="6717" y="11889"/>
                    <a:pt x="5194" y="13359"/>
                  </a:cubicBezTo>
                  <a:cubicBezTo>
                    <a:pt x="3671" y="14828"/>
                    <a:pt x="2286" y="16280"/>
                    <a:pt x="1317" y="17484"/>
                  </a:cubicBezTo>
                  <a:cubicBezTo>
                    <a:pt x="348" y="18688"/>
                    <a:pt x="-206" y="19644"/>
                    <a:pt x="71" y="20281"/>
                  </a:cubicBezTo>
                  <a:cubicBezTo>
                    <a:pt x="348" y="20919"/>
                    <a:pt x="1456" y="21237"/>
                    <a:pt x="2563" y="21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4981641" y="4946291"/>
              <a:ext cx="3174359" cy="161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74" fill="norm" stroke="1" extrusionOk="0">
                  <a:moveTo>
                    <a:pt x="1901" y="639"/>
                  </a:moveTo>
                  <a:cubicBezTo>
                    <a:pt x="1915" y="498"/>
                    <a:pt x="1930" y="357"/>
                    <a:pt x="2124" y="272"/>
                  </a:cubicBezTo>
                  <a:cubicBezTo>
                    <a:pt x="2318" y="187"/>
                    <a:pt x="2693" y="159"/>
                    <a:pt x="3110" y="116"/>
                  </a:cubicBezTo>
                  <a:cubicBezTo>
                    <a:pt x="3528" y="74"/>
                    <a:pt x="3989" y="17"/>
                    <a:pt x="4457" y="3"/>
                  </a:cubicBezTo>
                  <a:cubicBezTo>
                    <a:pt x="4925" y="-11"/>
                    <a:pt x="5400" y="17"/>
                    <a:pt x="5926" y="88"/>
                  </a:cubicBezTo>
                  <a:cubicBezTo>
                    <a:pt x="6451" y="159"/>
                    <a:pt x="7027" y="272"/>
                    <a:pt x="7618" y="427"/>
                  </a:cubicBezTo>
                  <a:cubicBezTo>
                    <a:pt x="8208" y="583"/>
                    <a:pt x="8813" y="781"/>
                    <a:pt x="9418" y="950"/>
                  </a:cubicBezTo>
                  <a:cubicBezTo>
                    <a:pt x="10022" y="1120"/>
                    <a:pt x="10627" y="1261"/>
                    <a:pt x="11239" y="1388"/>
                  </a:cubicBezTo>
                  <a:cubicBezTo>
                    <a:pt x="11851" y="1516"/>
                    <a:pt x="12470" y="1629"/>
                    <a:pt x="13082" y="1742"/>
                  </a:cubicBezTo>
                  <a:cubicBezTo>
                    <a:pt x="13694" y="1855"/>
                    <a:pt x="14299" y="1968"/>
                    <a:pt x="14875" y="2081"/>
                  </a:cubicBezTo>
                  <a:cubicBezTo>
                    <a:pt x="15451" y="2194"/>
                    <a:pt x="15998" y="2307"/>
                    <a:pt x="16517" y="2406"/>
                  </a:cubicBezTo>
                  <a:cubicBezTo>
                    <a:pt x="17035" y="2505"/>
                    <a:pt x="17525" y="2590"/>
                    <a:pt x="18050" y="2731"/>
                  </a:cubicBezTo>
                  <a:cubicBezTo>
                    <a:pt x="18576" y="2873"/>
                    <a:pt x="19138" y="3071"/>
                    <a:pt x="19634" y="3311"/>
                  </a:cubicBezTo>
                  <a:cubicBezTo>
                    <a:pt x="20131" y="3551"/>
                    <a:pt x="20563" y="3834"/>
                    <a:pt x="20858" y="4117"/>
                  </a:cubicBezTo>
                  <a:cubicBezTo>
                    <a:pt x="21154" y="4399"/>
                    <a:pt x="21312" y="4682"/>
                    <a:pt x="21413" y="5234"/>
                  </a:cubicBezTo>
                  <a:cubicBezTo>
                    <a:pt x="21514" y="5785"/>
                    <a:pt x="21557" y="6605"/>
                    <a:pt x="21578" y="7623"/>
                  </a:cubicBezTo>
                  <a:cubicBezTo>
                    <a:pt x="21600" y="8640"/>
                    <a:pt x="21600" y="9856"/>
                    <a:pt x="21586" y="10987"/>
                  </a:cubicBezTo>
                  <a:cubicBezTo>
                    <a:pt x="21571" y="12118"/>
                    <a:pt x="21542" y="13164"/>
                    <a:pt x="21514" y="14238"/>
                  </a:cubicBezTo>
                  <a:cubicBezTo>
                    <a:pt x="21485" y="15313"/>
                    <a:pt x="21456" y="16415"/>
                    <a:pt x="21434" y="17433"/>
                  </a:cubicBezTo>
                  <a:cubicBezTo>
                    <a:pt x="21413" y="18451"/>
                    <a:pt x="21398" y="19384"/>
                    <a:pt x="21377" y="20006"/>
                  </a:cubicBezTo>
                  <a:cubicBezTo>
                    <a:pt x="21355" y="20628"/>
                    <a:pt x="21326" y="20939"/>
                    <a:pt x="21290" y="21151"/>
                  </a:cubicBezTo>
                  <a:cubicBezTo>
                    <a:pt x="21254" y="21363"/>
                    <a:pt x="21211" y="21476"/>
                    <a:pt x="21154" y="21532"/>
                  </a:cubicBezTo>
                  <a:cubicBezTo>
                    <a:pt x="21096" y="21589"/>
                    <a:pt x="21024" y="21589"/>
                    <a:pt x="20815" y="21518"/>
                  </a:cubicBezTo>
                  <a:cubicBezTo>
                    <a:pt x="20606" y="21448"/>
                    <a:pt x="20261" y="21306"/>
                    <a:pt x="19829" y="21193"/>
                  </a:cubicBezTo>
                  <a:cubicBezTo>
                    <a:pt x="19397" y="21080"/>
                    <a:pt x="18878" y="20995"/>
                    <a:pt x="18331" y="20939"/>
                  </a:cubicBezTo>
                  <a:cubicBezTo>
                    <a:pt x="17784" y="20882"/>
                    <a:pt x="17208" y="20854"/>
                    <a:pt x="16625" y="20840"/>
                  </a:cubicBezTo>
                  <a:cubicBezTo>
                    <a:pt x="16042" y="20826"/>
                    <a:pt x="15451" y="20826"/>
                    <a:pt x="14882" y="20812"/>
                  </a:cubicBezTo>
                  <a:cubicBezTo>
                    <a:pt x="14314" y="20797"/>
                    <a:pt x="13766" y="20769"/>
                    <a:pt x="13205" y="20755"/>
                  </a:cubicBezTo>
                  <a:cubicBezTo>
                    <a:pt x="12643" y="20741"/>
                    <a:pt x="12067" y="20741"/>
                    <a:pt x="11491" y="20713"/>
                  </a:cubicBezTo>
                  <a:cubicBezTo>
                    <a:pt x="10915" y="20684"/>
                    <a:pt x="10339" y="20628"/>
                    <a:pt x="9756" y="20557"/>
                  </a:cubicBezTo>
                  <a:cubicBezTo>
                    <a:pt x="9173" y="20486"/>
                    <a:pt x="8582" y="20402"/>
                    <a:pt x="7985" y="20303"/>
                  </a:cubicBezTo>
                  <a:cubicBezTo>
                    <a:pt x="7387" y="20204"/>
                    <a:pt x="6782" y="20091"/>
                    <a:pt x="6163" y="19992"/>
                  </a:cubicBezTo>
                  <a:cubicBezTo>
                    <a:pt x="5544" y="19893"/>
                    <a:pt x="4910" y="19808"/>
                    <a:pt x="4277" y="19709"/>
                  </a:cubicBezTo>
                  <a:cubicBezTo>
                    <a:pt x="3643" y="19610"/>
                    <a:pt x="3010" y="19497"/>
                    <a:pt x="2405" y="19412"/>
                  </a:cubicBezTo>
                  <a:cubicBezTo>
                    <a:pt x="1800" y="19327"/>
                    <a:pt x="1224" y="19271"/>
                    <a:pt x="828" y="19257"/>
                  </a:cubicBezTo>
                  <a:cubicBezTo>
                    <a:pt x="432" y="19242"/>
                    <a:pt x="216" y="19271"/>
                    <a:pt x="0" y="192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5715923" y="5305817"/>
              <a:ext cx="307513" cy="341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275" fill="norm" stroke="1" extrusionOk="0">
                  <a:moveTo>
                    <a:pt x="15815" y="1155"/>
                  </a:moveTo>
                  <a:cubicBezTo>
                    <a:pt x="14221" y="497"/>
                    <a:pt x="12626" y="-162"/>
                    <a:pt x="10452" y="36"/>
                  </a:cubicBezTo>
                  <a:cubicBezTo>
                    <a:pt x="8277" y="233"/>
                    <a:pt x="5523" y="1287"/>
                    <a:pt x="3493" y="3723"/>
                  </a:cubicBezTo>
                  <a:cubicBezTo>
                    <a:pt x="1464" y="6160"/>
                    <a:pt x="159" y="9979"/>
                    <a:pt x="14" y="12943"/>
                  </a:cubicBezTo>
                  <a:cubicBezTo>
                    <a:pt x="-131" y="15906"/>
                    <a:pt x="884" y="18014"/>
                    <a:pt x="2406" y="19397"/>
                  </a:cubicBezTo>
                  <a:cubicBezTo>
                    <a:pt x="3928" y="20779"/>
                    <a:pt x="5958" y="21438"/>
                    <a:pt x="8277" y="21240"/>
                  </a:cubicBezTo>
                  <a:cubicBezTo>
                    <a:pt x="10597" y="21043"/>
                    <a:pt x="13206" y="19989"/>
                    <a:pt x="15525" y="17816"/>
                  </a:cubicBezTo>
                  <a:cubicBezTo>
                    <a:pt x="17845" y="15643"/>
                    <a:pt x="19874" y="12350"/>
                    <a:pt x="20672" y="9123"/>
                  </a:cubicBezTo>
                  <a:cubicBezTo>
                    <a:pt x="21469" y="5897"/>
                    <a:pt x="21034" y="2736"/>
                    <a:pt x="19439" y="1418"/>
                  </a:cubicBezTo>
                  <a:cubicBezTo>
                    <a:pt x="17845" y="101"/>
                    <a:pt x="15090" y="628"/>
                    <a:pt x="13351" y="1089"/>
                  </a:cubicBezTo>
                  <a:cubicBezTo>
                    <a:pt x="11611" y="1550"/>
                    <a:pt x="10886" y="1945"/>
                    <a:pt x="10162" y="23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5580981" y="5577249"/>
              <a:ext cx="465988" cy="39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313" fill="norm" stroke="1" extrusionOk="0">
                  <a:moveTo>
                    <a:pt x="18897" y="5547"/>
                  </a:moveTo>
                  <a:cubicBezTo>
                    <a:pt x="18897" y="4404"/>
                    <a:pt x="18897" y="3261"/>
                    <a:pt x="18705" y="2518"/>
                  </a:cubicBezTo>
                  <a:cubicBezTo>
                    <a:pt x="18513" y="1776"/>
                    <a:pt x="18129" y="1433"/>
                    <a:pt x="17073" y="976"/>
                  </a:cubicBezTo>
                  <a:cubicBezTo>
                    <a:pt x="16017" y="518"/>
                    <a:pt x="14289" y="-53"/>
                    <a:pt x="12513" y="4"/>
                  </a:cubicBezTo>
                  <a:cubicBezTo>
                    <a:pt x="10737" y="61"/>
                    <a:pt x="8913" y="747"/>
                    <a:pt x="7233" y="1547"/>
                  </a:cubicBezTo>
                  <a:cubicBezTo>
                    <a:pt x="5553" y="2347"/>
                    <a:pt x="4017" y="3261"/>
                    <a:pt x="2721" y="4747"/>
                  </a:cubicBezTo>
                  <a:cubicBezTo>
                    <a:pt x="1425" y="6233"/>
                    <a:pt x="369" y="8290"/>
                    <a:pt x="81" y="10690"/>
                  </a:cubicBezTo>
                  <a:cubicBezTo>
                    <a:pt x="-207" y="13090"/>
                    <a:pt x="273" y="15833"/>
                    <a:pt x="1473" y="17776"/>
                  </a:cubicBezTo>
                  <a:cubicBezTo>
                    <a:pt x="2673" y="19718"/>
                    <a:pt x="4593" y="20861"/>
                    <a:pt x="6801" y="21204"/>
                  </a:cubicBezTo>
                  <a:cubicBezTo>
                    <a:pt x="9009" y="21547"/>
                    <a:pt x="11505" y="21090"/>
                    <a:pt x="13953" y="19661"/>
                  </a:cubicBezTo>
                  <a:cubicBezTo>
                    <a:pt x="16401" y="18233"/>
                    <a:pt x="18801" y="15833"/>
                    <a:pt x="20049" y="13261"/>
                  </a:cubicBezTo>
                  <a:cubicBezTo>
                    <a:pt x="21297" y="10690"/>
                    <a:pt x="21393" y="7947"/>
                    <a:pt x="20721" y="6118"/>
                  </a:cubicBezTo>
                  <a:cubicBezTo>
                    <a:pt x="20049" y="4290"/>
                    <a:pt x="18609" y="3376"/>
                    <a:pt x="17361" y="2976"/>
                  </a:cubicBezTo>
                  <a:cubicBezTo>
                    <a:pt x="16113" y="2576"/>
                    <a:pt x="15057" y="2690"/>
                    <a:pt x="14001" y="28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5395332" y="5241831"/>
              <a:ext cx="240360" cy="25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2758" y="6426"/>
                  </a:moveTo>
                  <a:cubicBezTo>
                    <a:pt x="2379" y="9640"/>
                    <a:pt x="2000" y="12853"/>
                    <a:pt x="1716" y="15084"/>
                  </a:cubicBezTo>
                  <a:cubicBezTo>
                    <a:pt x="1432" y="17316"/>
                    <a:pt x="1242" y="18565"/>
                    <a:pt x="958" y="19636"/>
                  </a:cubicBezTo>
                  <a:cubicBezTo>
                    <a:pt x="674" y="20707"/>
                    <a:pt x="295" y="21600"/>
                    <a:pt x="105" y="21600"/>
                  </a:cubicBezTo>
                  <a:cubicBezTo>
                    <a:pt x="-84" y="21600"/>
                    <a:pt x="-84" y="20707"/>
                    <a:pt x="674" y="18030"/>
                  </a:cubicBezTo>
                  <a:cubicBezTo>
                    <a:pt x="1432" y="15352"/>
                    <a:pt x="2948" y="10889"/>
                    <a:pt x="4369" y="7765"/>
                  </a:cubicBezTo>
                  <a:cubicBezTo>
                    <a:pt x="5790" y="4641"/>
                    <a:pt x="7116" y="2856"/>
                    <a:pt x="8158" y="1696"/>
                  </a:cubicBezTo>
                  <a:cubicBezTo>
                    <a:pt x="9200" y="536"/>
                    <a:pt x="9958" y="0"/>
                    <a:pt x="10811" y="0"/>
                  </a:cubicBezTo>
                  <a:cubicBezTo>
                    <a:pt x="11663" y="0"/>
                    <a:pt x="12611" y="536"/>
                    <a:pt x="13748" y="3302"/>
                  </a:cubicBezTo>
                  <a:cubicBezTo>
                    <a:pt x="14884" y="6069"/>
                    <a:pt x="16211" y="11068"/>
                    <a:pt x="17537" y="14281"/>
                  </a:cubicBezTo>
                  <a:cubicBezTo>
                    <a:pt x="18863" y="17494"/>
                    <a:pt x="20190" y="18922"/>
                    <a:pt x="21516" y="203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5419741" y="5404728"/>
              <a:ext cx="190551" cy="3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381" fill="norm" stroke="1" extrusionOk="0">
                  <a:moveTo>
                    <a:pt x="717" y="20381"/>
                  </a:moveTo>
                  <a:cubicBezTo>
                    <a:pt x="243" y="14028"/>
                    <a:pt x="-232" y="7675"/>
                    <a:pt x="124" y="3863"/>
                  </a:cubicBezTo>
                  <a:cubicBezTo>
                    <a:pt x="480" y="52"/>
                    <a:pt x="1667" y="-1219"/>
                    <a:pt x="5346" y="1322"/>
                  </a:cubicBezTo>
                  <a:cubicBezTo>
                    <a:pt x="9025" y="3863"/>
                    <a:pt x="15197" y="10216"/>
                    <a:pt x="21368" y="165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5375341" y="5848979"/>
              <a:ext cx="175362" cy="26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030" fill="norm" stroke="1" extrusionOk="0">
                  <a:moveTo>
                    <a:pt x="9257" y="7171"/>
                  </a:moveTo>
                  <a:cubicBezTo>
                    <a:pt x="7457" y="9663"/>
                    <a:pt x="5657" y="12156"/>
                    <a:pt x="4757" y="14066"/>
                  </a:cubicBezTo>
                  <a:cubicBezTo>
                    <a:pt x="3857" y="15977"/>
                    <a:pt x="3857" y="17306"/>
                    <a:pt x="3857" y="17556"/>
                  </a:cubicBezTo>
                  <a:cubicBezTo>
                    <a:pt x="3857" y="17805"/>
                    <a:pt x="3857" y="16974"/>
                    <a:pt x="4757" y="14482"/>
                  </a:cubicBezTo>
                  <a:cubicBezTo>
                    <a:pt x="5657" y="11989"/>
                    <a:pt x="7457" y="7836"/>
                    <a:pt x="8614" y="5011"/>
                  </a:cubicBezTo>
                  <a:cubicBezTo>
                    <a:pt x="9771" y="2186"/>
                    <a:pt x="10286" y="691"/>
                    <a:pt x="11186" y="192"/>
                  </a:cubicBezTo>
                  <a:cubicBezTo>
                    <a:pt x="12086" y="-306"/>
                    <a:pt x="13371" y="192"/>
                    <a:pt x="14271" y="1356"/>
                  </a:cubicBezTo>
                  <a:cubicBezTo>
                    <a:pt x="15171" y="2519"/>
                    <a:pt x="15686" y="4346"/>
                    <a:pt x="15943" y="5676"/>
                  </a:cubicBezTo>
                  <a:cubicBezTo>
                    <a:pt x="16200" y="7005"/>
                    <a:pt x="16200" y="7836"/>
                    <a:pt x="15814" y="8666"/>
                  </a:cubicBezTo>
                  <a:cubicBezTo>
                    <a:pt x="15429" y="9497"/>
                    <a:pt x="14657" y="10328"/>
                    <a:pt x="14914" y="10992"/>
                  </a:cubicBezTo>
                  <a:cubicBezTo>
                    <a:pt x="15171" y="11657"/>
                    <a:pt x="16457" y="12156"/>
                    <a:pt x="17871" y="13152"/>
                  </a:cubicBezTo>
                  <a:cubicBezTo>
                    <a:pt x="19286" y="14149"/>
                    <a:pt x="20829" y="15645"/>
                    <a:pt x="21214" y="17140"/>
                  </a:cubicBezTo>
                  <a:cubicBezTo>
                    <a:pt x="21600" y="18636"/>
                    <a:pt x="20829" y="20131"/>
                    <a:pt x="17100" y="20712"/>
                  </a:cubicBezTo>
                  <a:cubicBezTo>
                    <a:pt x="13371" y="21294"/>
                    <a:pt x="6686" y="20962"/>
                    <a:pt x="0" y="206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6749972" y="5504202"/>
              <a:ext cx="490817" cy="42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46" fill="norm" stroke="1" extrusionOk="0">
                  <a:moveTo>
                    <a:pt x="13813" y="6701"/>
                  </a:moveTo>
                  <a:cubicBezTo>
                    <a:pt x="13996" y="5513"/>
                    <a:pt x="14178" y="4325"/>
                    <a:pt x="14269" y="3407"/>
                  </a:cubicBezTo>
                  <a:cubicBezTo>
                    <a:pt x="14360" y="2489"/>
                    <a:pt x="14360" y="1841"/>
                    <a:pt x="14132" y="1301"/>
                  </a:cubicBezTo>
                  <a:cubicBezTo>
                    <a:pt x="13905" y="761"/>
                    <a:pt x="13449" y="329"/>
                    <a:pt x="12765" y="113"/>
                  </a:cubicBezTo>
                  <a:cubicBezTo>
                    <a:pt x="12082" y="-103"/>
                    <a:pt x="11170" y="-103"/>
                    <a:pt x="9439" y="977"/>
                  </a:cubicBezTo>
                  <a:cubicBezTo>
                    <a:pt x="7707" y="2057"/>
                    <a:pt x="5155" y="4217"/>
                    <a:pt x="3332" y="6593"/>
                  </a:cubicBezTo>
                  <a:cubicBezTo>
                    <a:pt x="1510" y="8969"/>
                    <a:pt x="416" y="11561"/>
                    <a:pt x="97" y="13829"/>
                  </a:cubicBezTo>
                  <a:cubicBezTo>
                    <a:pt x="-222" y="16097"/>
                    <a:pt x="234" y="18041"/>
                    <a:pt x="1601" y="19391"/>
                  </a:cubicBezTo>
                  <a:cubicBezTo>
                    <a:pt x="2968" y="20741"/>
                    <a:pt x="5246" y="21497"/>
                    <a:pt x="7798" y="21443"/>
                  </a:cubicBezTo>
                  <a:cubicBezTo>
                    <a:pt x="10350" y="21389"/>
                    <a:pt x="13175" y="20525"/>
                    <a:pt x="15500" y="19283"/>
                  </a:cubicBezTo>
                  <a:cubicBezTo>
                    <a:pt x="17824" y="18041"/>
                    <a:pt x="19646" y="16421"/>
                    <a:pt x="20512" y="14153"/>
                  </a:cubicBezTo>
                  <a:cubicBezTo>
                    <a:pt x="21378" y="11885"/>
                    <a:pt x="21287" y="8969"/>
                    <a:pt x="20558" y="6539"/>
                  </a:cubicBezTo>
                  <a:cubicBezTo>
                    <a:pt x="19829" y="4109"/>
                    <a:pt x="18462" y="2165"/>
                    <a:pt x="17003" y="2057"/>
                  </a:cubicBezTo>
                  <a:cubicBezTo>
                    <a:pt x="15545" y="1949"/>
                    <a:pt x="13996" y="3677"/>
                    <a:pt x="12446" y="54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7270665" y="5902771"/>
              <a:ext cx="301777" cy="179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839" fill="norm" stroke="1" extrusionOk="0">
                  <a:moveTo>
                    <a:pt x="6986" y="6564"/>
                  </a:moveTo>
                  <a:cubicBezTo>
                    <a:pt x="7736" y="3864"/>
                    <a:pt x="8486" y="1164"/>
                    <a:pt x="8411" y="305"/>
                  </a:cubicBezTo>
                  <a:cubicBezTo>
                    <a:pt x="8336" y="-554"/>
                    <a:pt x="7436" y="428"/>
                    <a:pt x="5861" y="2882"/>
                  </a:cubicBezTo>
                  <a:cubicBezTo>
                    <a:pt x="4286" y="5337"/>
                    <a:pt x="2036" y="9264"/>
                    <a:pt x="911" y="11964"/>
                  </a:cubicBezTo>
                  <a:cubicBezTo>
                    <a:pt x="-214" y="14664"/>
                    <a:pt x="-214" y="16137"/>
                    <a:pt x="461" y="17487"/>
                  </a:cubicBezTo>
                  <a:cubicBezTo>
                    <a:pt x="1136" y="18837"/>
                    <a:pt x="2486" y="20064"/>
                    <a:pt x="6086" y="20555"/>
                  </a:cubicBezTo>
                  <a:cubicBezTo>
                    <a:pt x="9686" y="21046"/>
                    <a:pt x="15536" y="20801"/>
                    <a:pt x="21386" y="205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Drawing"/>
          <p:cNvGrpSpPr/>
          <p:nvPr/>
        </p:nvGrpSpPr>
        <p:grpSpPr>
          <a:xfrm>
            <a:off x="1911350" y="1203554"/>
            <a:ext cx="10462354" cy="6752996"/>
            <a:chOff x="0" y="0"/>
            <a:chExt cx="10462353" cy="6752995"/>
          </a:xfrm>
        </p:grpSpPr>
        <p:sp>
          <p:nvSpPr>
            <p:cNvPr id="566" name="Line"/>
            <p:cNvSpPr/>
            <p:nvPr/>
          </p:nvSpPr>
          <p:spPr>
            <a:xfrm>
              <a:off x="10182" y="132444"/>
              <a:ext cx="231746" cy="62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44" fill="norm" stroke="1" extrusionOk="0">
                  <a:moveTo>
                    <a:pt x="808" y="3790"/>
                  </a:moveTo>
                  <a:cubicBezTo>
                    <a:pt x="1387" y="6302"/>
                    <a:pt x="1965" y="8813"/>
                    <a:pt x="2448" y="11074"/>
                  </a:cubicBezTo>
                  <a:cubicBezTo>
                    <a:pt x="2930" y="13334"/>
                    <a:pt x="3315" y="15344"/>
                    <a:pt x="3605" y="16779"/>
                  </a:cubicBezTo>
                  <a:cubicBezTo>
                    <a:pt x="3894" y="18214"/>
                    <a:pt x="4087" y="19075"/>
                    <a:pt x="4376" y="19685"/>
                  </a:cubicBezTo>
                  <a:cubicBezTo>
                    <a:pt x="4665" y="20295"/>
                    <a:pt x="5051" y="20654"/>
                    <a:pt x="5244" y="20618"/>
                  </a:cubicBezTo>
                  <a:cubicBezTo>
                    <a:pt x="5437" y="20582"/>
                    <a:pt x="5437" y="20152"/>
                    <a:pt x="5051" y="18680"/>
                  </a:cubicBezTo>
                  <a:cubicBezTo>
                    <a:pt x="4665" y="17209"/>
                    <a:pt x="3894" y="14698"/>
                    <a:pt x="3026" y="12186"/>
                  </a:cubicBezTo>
                  <a:cubicBezTo>
                    <a:pt x="2158" y="9674"/>
                    <a:pt x="1194" y="7163"/>
                    <a:pt x="615" y="5333"/>
                  </a:cubicBezTo>
                  <a:cubicBezTo>
                    <a:pt x="37" y="3503"/>
                    <a:pt x="-156" y="2355"/>
                    <a:pt x="133" y="1565"/>
                  </a:cubicBezTo>
                  <a:cubicBezTo>
                    <a:pt x="423" y="776"/>
                    <a:pt x="1194" y="346"/>
                    <a:pt x="2351" y="130"/>
                  </a:cubicBezTo>
                  <a:cubicBezTo>
                    <a:pt x="3508" y="-85"/>
                    <a:pt x="5051" y="-85"/>
                    <a:pt x="7173" y="525"/>
                  </a:cubicBezTo>
                  <a:cubicBezTo>
                    <a:pt x="9294" y="1135"/>
                    <a:pt x="11994" y="2355"/>
                    <a:pt x="14405" y="4149"/>
                  </a:cubicBezTo>
                  <a:cubicBezTo>
                    <a:pt x="16815" y="5943"/>
                    <a:pt x="18937" y="8311"/>
                    <a:pt x="20094" y="10607"/>
                  </a:cubicBezTo>
                  <a:cubicBezTo>
                    <a:pt x="21251" y="12904"/>
                    <a:pt x="21444" y="15128"/>
                    <a:pt x="20576" y="16815"/>
                  </a:cubicBezTo>
                  <a:cubicBezTo>
                    <a:pt x="19708" y="18501"/>
                    <a:pt x="17780" y="19649"/>
                    <a:pt x="15080" y="20403"/>
                  </a:cubicBezTo>
                  <a:cubicBezTo>
                    <a:pt x="12380" y="21156"/>
                    <a:pt x="8908" y="21515"/>
                    <a:pt x="6015" y="21264"/>
                  </a:cubicBezTo>
                  <a:cubicBezTo>
                    <a:pt x="3123" y="21013"/>
                    <a:pt x="808" y="20152"/>
                    <a:pt x="1483" y="19290"/>
                  </a:cubicBezTo>
                  <a:cubicBezTo>
                    <a:pt x="2158" y="18429"/>
                    <a:pt x="5823" y="17568"/>
                    <a:pt x="9487" y="167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392395" y="424827"/>
              <a:ext cx="242606" cy="265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032" fill="norm" stroke="1" extrusionOk="0">
                  <a:moveTo>
                    <a:pt x="2859" y="10329"/>
                  </a:moveTo>
                  <a:cubicBezTo>
                    <a:pt x="5605" y="8654"/>
                    <a:pt x="8350" y="6980"/>
                    <a:pt x="10089" y="5724"/>
                  </a:cubicBezTo>
                  <a:cubicBezTo>
                    <a:pt x="11828" y="4468"/>
                    <a:pt x="12561" y="3631"/>
                    <a:pt x="12927" y="2710"/>
                  </a:cubicBezTo>
                  <a:cubicBezTo>
                    <a:pt x="13293" y="1789"/>
                    <a:pt x="13293" y="785"/>
                    <a:pt x="12835" y="282"/>
                  </a:cubicBezTo>
                  <a:cubicBezTo>
                    <a:pt x="12378" y="-220"/>
                    <a:pt x="11462" y="-220"/>
                    <a:pt x="9266" y="1706"/>
                  </a:cubicBezTo>
                  <a:cubicBezTo>
                    <a:pt x="7069" y="3631"/>
                    <a:pt x="3591" y="7482"/>
                    <a:pt x="1669" y="10580"/>
                  </a:cubicBezTo>
                  <a:cubicBezTo>
                    <a:pt x="-253" y="13678"/>
                    <a:pt x="-619" y="16022"/>
                    <a:pt x="1120" y="17947"/>
                  </a:cubicBezTo>
                  <a:cubicBezTo>
                    <a:pt x="2859" y="19873"/>
                    <a:pt x="6703" y="21380"/>
                    <a:pt x="10364" y="20961"/>
                  </a:cubicBezTo>
                  <a:cubicBezTo>
                    <a:pt x="14025" y="20543"/>
                    <a:pt x="17503" y="18199"/>
                    <a:pt x="20981" y="158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742380" y="76928"/>
              <a:ext cx="139629" cy="65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534" fill="norm" stroke="1" extrusionOk="0">
                  <a:moveTo>
                    <a:pt x="19430" y="5282"/>
                  </a:moveTo>
                  <a:cubicBezTo>
                    <a:pt x="20074" y="4171"/>
                    <a:pt x="20719" y="3059"/>
                    <a:pt x="21042" y="2295"/>
                  </a:cubicBezTo>
                  <a:cubicBezTo>
                    <a:pt x="21364" y="1531"/>
                    <a:pt x="21364" y="1115"/>
                    <a:pt x="20880" y="767"/>
                  </a:cubicBezTo>
                  <a:cubicBezTo>
                    <a:pt x="20397" y="420"/>
                    <a:pt x="19430" y="142"/>
                    <a:pt x="18140" y="38"/>
                  </a:cubicBezTo>
                  <a:cubicBezTo>
                    <a:pt x="16851" y="-66"/>
                    <a:pt x="15239" y="3"/>
                    <a:pt x="12660" y="767"/>
                  </a:cubicBezTo>
                  <a:cubicBezTo>
                    <a:pt x="10080" y="1531"/>
                    <a:pt x="6534" y="2990"/>
                    <a:pt x="4116" y="5039"/>
                  </a:cubicBezTo>
                  <a:cubicBezTo>
                    <a:pt x="1698" y="7088"/>
                    <a:pt x="409" y="9727"/>
                    <a:pt x="86" y="12262"/>
                  </a:cubicBezTo>
                  <a:cubicBezTo>
                    <a:pt x="-236" y="14797"/>
                    <a:pt x="409" y="17228"/>
                    <a:pt x="892" y="18756"/>
                  </a:cubicBezTo>
                  <a:cubicBezTo>
                    <a:pt x="1376" y="20284"/>
                    <a:pt x="1698" y="20909"/>
                    <a:pt x="2021" y="215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655944" y="428395"/>
              <a:ext cx="283856" cy="11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2737" y="20785"/>
                  </a:moveTo>
                  <a:cubicBezTo>
                    <a:pt x="1457" y="21192"/>
                    <a:pt x="177" y="21600"/>
                    <a:pt x="17" y="21600"/>
                  </a:cubicBezTo>
                  <a:cubicBezTo>
                    <a:pt x="-143" y="21600"/>
                    <a:pt x="817" y="21192"/>
                    <a:pt x="3937" y="18340"/>
                  </a:cubicBezTo>
                  <a:cubicBezTo>
                    <a:pt x="7057" y="15487"/>
                    <a:pt x="12337" y="10189"/>
                    <a:pt x="15617" y="6725"/>
                  </a:cubicBezTo>
                  <a:cubicBezTo>
                    <a:pt x="18897" y="3260"/>
                    <a:pt x="20177" y="1630"/>
                    <a:pt x="2145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1054100" y="-1"/>
              <a:ext cx="165101" cy="19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6" fill="norm" stroke="1" extrusionOk="0">
                  <a:moveTo>
                    <a:pt x="0" y="5200"/>
                  </a:moveTo>
                  <a:cubicBezTo>
                    <a:pt x="831" y="8916"/>
                    <a:pt x="1662" y="12632"/>
                    <a:pt x="2077" y="15071"/>
                  </a:cubicBezTo>
                  <a:cubicBezTo>
                    <a:pt x="2492" y="17510"/>
                    <a:pt x="2492" y="18671"/>
                    <a:pt x="2492" y="18671"/>
                  </a:cubicBezTo>
                  <a:cubicBezTo>
                    <a:pt x="2492" y="18671"/>
                    <a:pt x="2492" y="17510"/>
                    <a:pt x="2631" y="14955"/>
                  </a:cubicBezTo>
                  <a:cubicBezTo>
                    <a:pt x="2769" y="12400"/>
                    <a:pt x="3046" y="8452"/>
                    <a:pt x="3738" y="5665"/>
                  </a:cubicBezTo>
                  <a:cubicBezTo>
                    <a:pt x="4431" y="2878"/>
                    <a:pt x="5538" y="1252"/>
                    <a:pt x="6785" y="439"/>
                  </a:cubicBezTo>
                  <a:cubicBezTo>
                    <a:pt x="8031" y="-374"/>
                    <a:pt x="9415" y="-374"/>
                    <a:pt x="11908" y="3226"/>
                  </a:cubicBezTo>
                  <a:cubicBezTo>
                    <a:pt x="14400" y="6826"/>
                    <a:pt x="18000" y="14026"/>
                    <a:pt x="21600" y="212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0" y="902128"/>
              <a:ext cx="755650" cy="5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20996"/>
                  </a:moveTo>
                  <a:cubicBezTo>
                    <a:pt x="2178" y="18017"/>
                    <a:pt x="4356" y="15037"/>
                    <a:pt x="6716" y="11686"/>
                  </a:cubicBezTo>
                  <a:cubicBezTo>
                    <a:pt x="9076" y="8334"/>
                    <a:pt x="11617" y="4610"/>
                    <a:pt x="13976" y="2375"/>
                  </a:cubicBezTo>
                  <a:cubicBezTo>
                    <a:pt x="16336" y="141"/>
                    <a:pt x="18514" y="-604"/>
                    <a:pt x="19755" y="513"/>
                  </a:cubicBezTo>
                  <a:cubicBezTo>
                    <a:pt x="20995" y="1630"/>
                    <a:pt x="21297" y="4610"/>
                    <a:pt x="21600" y="75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253999" y="1006245"/>
              <a:ext cx="6032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9800"/>
                    <a:pt x="5760" y="18000"/>
                    <a:pt x="8678" y="15750"/>
                  </a:cubicBezTo>
                  <a:cubicBezTo>
                    <a:pt x="11596" y="13500"/>
                    <a:pt x="14552" y="10800"/>
                    <a:pt x="16712" y="8100"/>
                  </a:cubicBezTo>
                  <a:cubicBezTo>
                    <a:pt x="18872" y="5400"/>
                    <a:pt x="20236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1301750" y="568095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1308100" y="771295"/>
              <a:ext cx="1" cy="1270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1873755" y="216729"/>
              <a:ext cx="272545" cy="46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36" fill="norm" stroke="1" extrusionOk="0">
                  <a:moveTo>
                    <a:pt x="17039" y="3058"/>
                  </a:moveTo>
                  <a:cubicBezTo>
                    <a:pt x="17541" y="2170"/>
                    <a:pt x="18044" y="1282"/>
                    <a:pt x="17709" y="740"/>
                  </a:cubicBezTo>
                  <a:cubicBezTo>
                    <a:pt x="17374" y="197"/>
                    <a:pt x="16202" y="0"/>
                    <a:pt x="14360" y="0"/>
                  </a:cubicBezTo>
                  <a:cubicBezTo>
                    <a:pt x="12518" y="0"/>
                    <a:pt x="10007" y="197"/>
                    <a:pt x="7830" y="986"/>
                  </a:cubicBezTo>
                  <a:cubicBezTo>
                    <a:pt x="5653" y="1775"/>
                    <a:pt x="3811" y="3156"/>
                    <a:pt x="2723" y="5425"/>
                  </a:cubicBezTo>
                  <a:cubicBezTo>
                    <a:pt x="1634" y="7693"/>
                    <a:pt x="1300" y="10849"/>
                    <a:pt x="1048" y="13068"/>
                  </a:cubicBezTo>
                  <a:cubicBezTo>
                    <a:pt x="797" y="15288"/>
                    <a:pt x="630" y="16570"/>
                    <a:pt x="462" y="17458"/>
                  </a:cubicBezTo>
                  <a:cubicBezTo>
                    <a:pt x="295" y="18345"/>
                    <a:pt x="127" y="18838"/>
                    <a:pt x="44" y="19332"/>
                  </a:cubicBezTo>
                  <a:cubicBezTo>
                    <a:pt x="-40" y="19825"/>
                    <a:pt x="-40" y="20318"/>
                    <a:pt x="379" y="20712"/>
                  </a:cubicBezTo>
                  <a:cubicBezTo>
                    <a:pt x="797" y="21107"/>
                    <a:pt x="1634" y="21403"/>
                    <a:pt x="3644" y="21501"/>
                  </a:cubicBezTo>
                  <a:cubicBezTo>
                    <a:pt x="5653" y="21600"/>
                    <a:pt x="8834" y="21501"/>
                    <a:pt x="12016" y="21008"/>
                  </a:cubicBezTo>
                  <a:cubicBezTo>
                    <a:pt x="15197" y="20515"/>
                    <a:pt x="18379" y="19627"/>
                    <a:pt x="21560" y="187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1955216" y="479195"/>
              <a:ext cx="152984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600" fill="norm" stroke="1" extrusionOk="0">
                  <a:moveTo>
                    <a:pt x="1832" y="21600"/>
                  </a:moveTo>
                  <a:cubicBezTo>
                    <a:pt x="665" y="19800"/>
                    <a:pt x="-503" y="18000"/>
                    <a:pt x="227" y="15900"/>
                  </a:cubicBezTo>
                  <a:cubicBezTo>
                    <a:pt x="956" y="13800"/>
                    <a:pt x="3583" y="11400"/>
                    <a:pt x="7378" y="8700"/>
                  </a:cubicBezTo>
                  <a:cubicBezTo>
                    <a:pt x="11173" y="6000"/>
                    <a:pt x="16135" y="3000"/>
                    <a:pt x="2109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2317750" y="631595"/>
              <a:ext cx="190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877"/>
                    <a:pt x="7200" y="7754"/>
                    <a:pt x="3600" y="11354"/>
                  </a:cubicBezTo>
                  <a:cubicBezTo>
                    <a:pt x="0" y="14954"/>
                    <a:pt x="0" y="1827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2552700" y="752245"/>
              <a:ext cx="1016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2768600" y="241285"/>
              <a:ext cx="241301" cy="49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14779" y="3122"/>
                  </a:moveTo>
                  <a:cubicBezTo>
                    <a:pt x="14779" y="2668"/>
                    <a:pt x="14779" y="2215"/>
                    <a:pt x="14779" y="1625"/>
                  </a:cubicBezTo>
                  <a:cubicBezTo>
                    <a:pt x="14779" y="1035"/>
                    <a:pt x="14779" y="309"/>
                    <a:pt x="13263" y="82"/>
                  </a:cubicBezTo>
                  <a:cubicBezTo>
                    <a:pt x="11747" y="-145"/>
                    <a:pt x="8716" y="127"/>
                    <a:pt x="6347" y="581"/>
                  </a:cubicBezTo>
                  <a:cubicBezTo>
                    <a:pt x="3979" y="1035"/>
                    <a:pt x="2274" y="1670"/>
                    <a:pt x="1421" y="3394"/>
                  </a:cubicBezTo>
                  <a:cubicBezTo>
                    <a:pt x="568" y="5119"/>
                    <a:pt x="568" y="7932"/>
                    <a:pt x="474" y="10564"/>
                  </a:cubicBezTo>
                  <a:cubicBezTo>
                    <a:pt x="379" y="13196"/>
                    <a:pt x="189" y="15647"/>
                    <a:pt x="95" y="17144"/>
                  </a:cubicBezTo>
                  <a:cubicBezTo>
                    <a:pt x="0" y="18642"/>
                    <a:pt x="0" y="19186"/>
                    <a:pt x="0" y="19685"/>
                  </a:cubicBezTo>
                  <a:cubicBezTo>
                    <a:pt x="0" y="20184"/>
                    <a:pt x="0" y="20638"/>
                    <a:pt x="474" y="20956"/>
                  </a:cubicBezTo>
                  <a:cubicBezTo>
                    <a:pt x="947" y="21273"/>
                    <a:pt x="1895" y="21455"/>
                    <a:pt x="4453" y="21273"/>
                  </a:cubicBezTo>
                  <a:cubicBezTo>
                    <a:pt x="7011" y="21092"/>
                    <a:pt x="11179" y="20547"/>
                    <a:pt x="14305" y="20048"/>
                  </a:cubicBezTo>
                  <a:cubicBezTo>
                    <a:pt x="17432" y="19549"/>
                    <a:pt x="19516" y="19095"/>
                    <a:pt x="21600" y="186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2838450" y="498245"/>
              <a:ext cx="1841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1490" y="14400"/>
                  </a:cubicBezTo>
                  <a:cubicBezTo>
                    <a:pt x="2979" y="12000"/>
                    <a:pt x="5959" y="9600"/>
                    <a:pt x="9559" y="7200"/>
                  </a:cubicBezTo>
                  <a:cubicBezTo>
                    <a:pt x="13159" y="4800"/>
                    <a:pt x="17379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3092450" y="613490"/>
              <a:ext cx="209551" cy="13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2933"/>
                  </a:moveTo>
                  <a:cubicBezTo>
                    <a:pt x="655" y="1561"/>
                    <a:pt x="1309" y="190"/>
                    <a:pt x="2182" y="18"/>
                  </a:cubicBezTo>
                  <a:cubicBezTo>
                    <a:pt x="3055" y="-153"/>
                    <a:pt x="4145" y="876"/>
                    <a:pt x="4909" y="2933"/>
                  </a:cubicBezTo>
                  <a:cubicBezTo>
                    <a:pt x="5673" y="4990"/>
                    <a:pt x="6109" y="8076"/>
                    <a:pt x="6000" y="10304"/>
                  </a:cubicBezTo>
                  <a:cubicBezTo>
                    <a:pt x="5891" y="12533"/>
                    <a:pt x="5236" y="13904"/>
                    <a:pt x="4582" y="15618"/>
                  </a:cubicBezTo>
                  <a:cubicBezTo>
                    <a:pt x="3927" y="17333"/>
                    <a:pt x="3273" y="19390"/>
                    <a:pt x="3600" y="20418"/>
                  </a:cubicBezTo>
                  <a:cubicBezTo>
                    <a:pt x="3927" y="21447"/>
                    <a:pt x="5236" y="21447"/>
                    <a:pt x="8400" y="20761"/>
                  </a:cubicBezTo>
                  <a:cubicBezTo>
                    <a:pt x="11564" y="20076"/>
                    <a:pt x="16582" y="18704"/>
                    <a:pt x="21600" y="173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3390899" y="764945"/>
              <a:ext cx="50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3600449" y="758595"/>
              <a:ext cx="50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3879849" y="701445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3962399" y="707795"/>
              <a:ext cx="1206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4254764" y="226139"/>
              <a:ext cx="285486" cy="460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76" fill="norm" stroke="1" extrusionOk="0">
                  <a:moveTo>
                    <a:pt x="20620" y="2323"/>
                  </a:moveTo>
                  <a:cubicBezTo>
                    <a:pt x="20460" y="1731"/>
                    <a:pt x="20300" y="1140"/>
                    <a:pt x="19820" y="696"/>
                  </a:cubicBezTo>
                  <a:cubicBezTo>
                    <a:pt x="19340" y="252"/>
                    <a:pt x="18540" y="-44"/>
                    <a:pt x="16300" y="5"/>
                  </a:cubicBezTo>
                  <a:cubicBezTo>
                    <a:pt x="14060" y="55"/>
                    <a:pt x="10380" y="449"/>
                    <a:pt x="7500" y="1386"/>
                  </a:cubicBezTo>
                  <a:cubicBezTo>
                    <a:pt x="4620" y="2323"/>
                    <a:pt x="2540" y="3803"/>
                    <a:pt x="1420" y="6022"/>
                  </a:cubicBezTo>
                  <a:cubicBezTo>
                    <a:pt x="300" y="8241"/>
                    <a:pt x="140" y="11200"/>
                    <a:pt x="60" y="13616"/>
                  </a:cubicBezTo>
                  <a:cubicBezTo>
                    <a:pt x="-20" y="16033"/>
                    <a:pt x="-20" y="17907"/>
                    <a:pt x="60" y="19140"/>
                  </a:cubicBezTo>
                  <a:cubicBezTo>
                    <a:pt x="140" y="20372"/>
                    <a:pt x="300" y="20964"/>
                    <a:pt x="860" y="21260"/>
                  </a:cubicBezTo>
                  <a:cubicBezTo>
                    <a:pt x="1420" y="21556"/>
                    <a:pt x="2380" y="21556"/>
                    <a:pt x="4940" y="21211"/>
                  </a:cubicBezTo>
                  <a:cubicBezTo>
                    <a:pt x="7500" y="20866"/>
                    <a:pt x="11660" y="20175"/>
                    <a:pt x="14700" y="19583"/>
                  </a:cubicBezTo>
                  <a:cubicBezTo>
                    <a:pt x="17740" y="18992"/>
                    <a:pt x="19660" y="18498"/>
                    <a:pt x="21580" y="180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4260849" y="504595"/>
              <a:ext cx="279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7486"/>
                    <a:pt x="5891" y="13371"/>
                    <a:pt x="9491" y="9771"/>
                  </a:cubicBezTo>
                  <a:cubicBezTo>
                    <a:pt x="13091" y="6171"/>
                    <a:pt x="17345" y="30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4718475" y="612545"/>
              <a:ext cx="177376" cy="15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0986" fill="norm" stroke="1" extrusionOk="0">
                  <a:moveTo>
                    <a:pt x="2262" y="0"/>
                  </a:moveTo>
                  <a:cubicBezTo>
                    <a:pt x="1491" y="6253"/>
                    <a:pt x="719" y="12505"/>
                    <a:pt x="334" y="16342"/>
                  </a:cubicBezTo>
                  <a:cubicBezTo>
                    <a:pt x="-52" y="20179"/>
                    <a:pt x="-52" y="21600"/>
                    <a:pt x="77" y="20747"/>
                  </a:cubicBezTo>
                  <a:cubicBezTo>
                    <a:pt x="205" y="19895"/>
                    <a:pt x="462" y="16768"/>
                    <a:pt x="1105" y="13784"/>
                  </a:cubicBezTo>
                  <a:cubicBezTo>
                    <a:pt x="1748" y="10800"/>
                    <a:pt x="2777" y="7958"/>
                    <a:pt x="4448" y="5968"/>
                  </a:cubicBezTo>
                  <a:cubicBezTo>
                    <a:pt x="6119" y="3979"/>
                    <a:pt x="8434" y="2842"/>
                    <a:pt x="10877" y="2842"/>
                  </a:cubicBezTo>
                  <a:cubicBezTo>
                    <a:pt x="13319" y="2842"/>
                    <a:pt x="15891" y="3979"/>
                    <a:pt x="17691" y="6963"/>
                  </a:cubicBezTo>
                  <a:cubicBezTo>
                    <a:pt x="19491" y="9947"/>
                    <a:pt x="20519" y="14779"/>
                    <a:pt x="21548" y="196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5378449" y="555395"/>
              <a:ext cx="381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5397499" y="377595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5497980" y="443538"/>
              <a:ext cx="121465" cy="271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0" h="21338" fill="norm" stroke="1" extrusionOk="0">
                  <a:moveTo>
                    <a:pt x="17184" y="5291"/>
                  </a:moveTo>
                  <a:cubicBezTo>
                    <a:pt x="17184" y="4460"/>
                    <a:pt x="17184" y="3630"/>
                    <a:pt x="15590" y="2716"/>
                  </a:cubicBezTo>
                  <a:cubicBezTo>
                    <a:pt x="13997" y="1802"/>
                    <a:pt x="10810" y="805"/>
                    <a:pt x="8331" y="306"/>
                  </a:cubicBezTo>
                  <a:cubicBezTo>
                    <a:pt x="5853" y="-192"/>
                    <a:pt x="4082" y="-192"/>
                    <a:pt x="2489" y="1137"/>
                  </a:cubicBezTo>
                  <a:cubicBezTo>
                    <a:pt x="895" y="2466"/>
                    <a:pt x="-521" y="5125"/>
                    <a:pt x="187" y="7119"/>
                  </a:cubicBezTo>
                  <a:cubicBezTo>
                    <a:pt x="895" y="9113"/>
                    <a:pt x="3728" y="10442"/>
                    <a:pt x="7623" y="11605"/>
                  </a:cubicBezTo>
                  <a:cubicBezTo>
                    <a:pt x="11518" y="12768"/>
                    <a:pt x="16476" y="13765"/>
                    <a:pt x="18777" y="15177"/>
                  </a:cubicBezTo>
                  <a:cubicBezTo>
                    <a:pt x="21079" y="16590"/>
                    <a:pt x="20725" y="18417"/>
                    <a:pt x="18246" y="19580"/>
                  </a:cubicBezTo>
                  <a:cubicBezTo>
                    <a:pt x="15768" y="20743"/>
                    <a:pt x="11164" y="21242"/>
                    <a:pt x="7977" y="21325"/>
                  </a:cubicBezTo>
                  <a:cubicBezTo>
                    <a:pt x="4790" y="21408"/>
                    <a:pt x="3020" y="21076"/>
                    <a:pt x="1249" y="207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137607" y="459650"/>
              <a:ext cx="313994" cy="280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51" fill="norm" stroke="1" extrusionOk="0">
                  <a:moveTo>
                    <a:pt x="13677" y="8259"/>
                  </a:moveTo>
                  <a:cubicBezTo>
                    <a:pt x="13097" y="5680"/>
                    <a:pt x="12517" y="3101"/>
                    <a:pt x="11865" y="1650"/>
                  </a:cubicBezTo>
                  <a:cubicBezTo>
                    <a:pt x="11212" y="199"/>
                    <a:pt x="10488" y="-123"/>
                    <a:pt x="9255" y="38"/>
                  </a:cubicBezTo>
                  <a:cubicBezTo>
                    <a:pt x="8023" y="199"/>
                    <a:pt x="6284" y="844"/>
                    <a:pt x="4689" y="3020"/>
                  </a:cubicBezTo>
                  <a:cubicBezTo>
                    <a:pt x="3094" y="5196"/>
                    <a:pt x="1645" y="8904"/>
                    <a:pt x="847" y="11967"/>
                  </a:cubicBezTo>
                  <a:cubicBezTo>
                    <a:pt x="50" y="15029"/>
                    <a:pt x="-95" y="17447"/>
                    <a:pt x="50" y="18978"/>
                  </a:cubicBezTo>
                  <a:cubicBezTo>
                    <a:pt x="195" y="20510"/>
                    <a:pt x="630" y="21155"/>
                    <a:pt x="1645" y="21316"/>
                  </a:cubicBezTo>
                  <a:cubicBezTo>
                    <a:pt x="2659" y="21477"/>
                    <a:pt x="4254" y="21155"/>
                    <a:pt x="6211" y="18978"/>
                  </a:cubicBezTo>
                  <a:cubicBezTo>
                    <a:pt x="8168" y="16802"/>
                    <a:pt x="10488" y="12773"/>
                    <a:pt x="11720" y="10193"/>
                  </a:cubicBezTo>
                  <a:cubicBezTo>
                    <a:pt x="12952" y="7614"/>
                    <a:pt x="13097" y="6486"/>
                    <a:pt x="13169" y="6405"/>
                  </a:cubicBezTo>
                  <a:cubicBezTo>
                    <a:pt x="13242" y="6325"/>
                    <a:pt x="13242" y="7292"/>
                    <a:pt x="14184" y="9146"/>
                  </a:cubicBezTo>
                  <a:cubicBezTo>
                    <a:pt x="15126" y="10999"/>
                    <a:pt x="17011" y="13740"/>
                    <a:pt x="18388" y="15271"/>
                  </a:cubicBezTo>
                  <a:cubicBezTo>
                    <a:pt x="19765" y="16802"/>
                    <a:pt x="20635" y="17125"/>
                    <a:pt x="21505" y="174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6927849" y="411047"/>
              <a:ext cx="170941" cy="44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0729" fill="norm" stroke="1" extrusionOk="0">
                  <a:moveTo>
                    <a:pt x="781" y="9177"/>
                  </a:moveTo>
                  <a:cubicBezTo>
                    <a:pt x="520" y="12561"/>
                    <a:pt x="260" y="15946"/>
                    <a:pt x="130" y="18185"/>
                  </a:cubicBezTo>
                  <a:cubicBezTo>
                    <a:pt x="0" y="20425"/>
                    <a:pt x="0" y="21520"/>
                    <a:pt x="0" y="20077"/>
                  </a:cubicBezTo>
                  <a:cubicBezTo>
                    <a:pt x="0" y="18633"/>
                    <a:pt x="0" y="14652"/>
                    <a:pt x="390" y="11068"/>
                  </a:cubicBezTo>
                  <a:cubicBezTo>
                    <a:pt x="781" y="7485"/>
                    <a:pt x="1561" y="4300"/>
                    <a:pt x="2342" y="2508"/>
                  </a:cubicBezTo>
                  <a:cubicBezTo>
                    <a:pt x="3123" y="716"/>
                    <a:pt x="3904" y="318"/>
                    <a:pt x="4945" y="119"/>
                  </a:cubicBezTo>
                  <a:cubicBezTo>
                    <a:pt x="5986" y="-80"/>
                    <a:pt x="7287" y="-80"/>
                    <a:pt x="9759" y="517"/>
                  </a:cubicBezTo>
                  <a:cubicBezTo>
                    <a:pt x="12231" y="1114"/>
                    <a:pt x="15875" y="2309"/>
                    <a:pt x="18217" y="4001"/>
                  </a:cubicBezTo>
                  <a:cubicBezTo>
                    <a:pt x="20559" y="5693"/>
                    <a:pt x="21600" y="7883"/>
                    <a:pt x="20689" y="9575"/>
                  </a:cubicBezTo>
                  <a:cubicBezTo>
                    <a:pt x="19778" y="11267"/>
                    <a:pt x="16916" y="12462"/>
                    <a:pt x="14183" y="12910"/>
                  </a:cubicBezTo>
                  <a:cubicBezTo>
                    <a:pt x="11451" y="13358"/>
                    <a:pt x="8848" y="13059"/>
                    <a:pt x="6246" y="127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7188994" y="478769"/>
              <a:ext cx="177007" cy="133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002" fill="norm" stroke="1" extrusionOk="0">
                  <a:moveTo>
                    <a:pt x="16104" y="11033"/>
                  </a:moveTo>
                  <a:cubicBezTo>
                    <a:pt x="14304" y="7377"/>
                    <a:pt x="12504" y="3722"/>
                    <a:pt x="10961" y="1728"/>
                  </a:cubicBezTo>
                  <a:cubicBezTo>
                    <a:pt x="9418" y="-266"/>
                    <a:pt x="8133" y="-598"/>
                    <a:pt x="6590" y="1064"/>
                  </a:cubicBezTo>
                  <a:cubicBezTo>
                    <a:pt x="5047" y="2725"/>
                    <a:pt x="3247" y="6380"/>
                    <a:pt x="2090" y="9039"/>
                  </a:cubicBezTo>
                  <a:cubicBezTo>
                    <a:pt x="933" y="11697"/>
                    <a:pt x="418" y="13359"/>
                    <a:pt x="161" y="15020"/>
                  </a:cubicBezTo>
                  <a:cubicBezTo>
                    <a:pt x="-96" y="16682"/>
                    <a:pt x="-96" y="18344"/>
                    <a:pt x="547" y="18676"/>
                  </a:cubicBezTo>
                  <a:cubicBezTo>
                    <a:pt x="1190" y="19008"/>
                    <a:pt x="2475" y="18011"/>
                    <a:pt x="3761" y="16017"/>
                  </a:cubicBezTo>
                  <a:cubicBezTo>
                    <a:pt x="5047" y="14024"/>
                    <a:pt x="6333" y="11033"/>
                    <a:pt x="7361" y="8707"/>
                  </a:cubicBezTo>
                  <a:cubicBezTo>
                    <a:pt x="8390" y="6380"/>
                    <a:pt x="9161" y="4719"/>
                    <a:pt x="9547" y="4719"/>
                  </a:cubicBezTo>
                  <a:cubicBezTo>
                    <a:pt x="9933" y="4719"/>
                    <a:pt x="9933" y="6380"/>
                    <a:pt x="11861" y="9371"/>
                  </a:cubicBezTo>
                  <a:cubicBezTo>
                    <a:pt x="13790" y="12362"/>
                    <a:pt x="17647" y="16682"/>
                    <a:pt x="21504" y="210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7397699" y="358545"/>
              <a:ext cx="228651" cy="28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61" fill="norm" stroke="1" extrusionOk="0">
                  <a:moveTo>
                    <a:pt x="600" y="12090"/>
                  </a:moveTo>
                  <a:cubicBezTo>
                    <a:pt x="203" y="10961"/>
                    <a:pt x="-193" y="9833"/>
                    <a:pt x="104" y="9107"/>
                  </a:cubicBezTo>
                  <a:cubicBezTo>
                    <a:pt x="401" y="8382"/>
                    <a:pt x="1392" y="8060"/>
                    <a:pt x="3077" y="8301"/>
                  </a:cubicBezTo>
                  <a:cubicBezTo>
                    <a:pt x="4761" y="8543"/>
                    <a:pt x="7139" y="9349"/>
                    <a:pt x="8923" y="10881"/>
                  </a:cubicBezTo>
                  <a:cubicBezTo>
                    <a:pt x="10706" y="12412"/>
                    <a:pt x="11895" y="14669"/>
                    <a:pt x="11895" y="16522"/>
                  </a:cubicBezTo>
                  <a:cubicBezTo>
                    <a:pt x="11895" y="18376"/>
                    <a:pt x="10706" y="19827"/>
                    <a:pt x="9616" y="20633"/>
                  </a:cubicBezTo>
                  <a:cubicBezTo>
                    <a:pt x="8526" y="21439"/>
                    <a:pt x="7535" y="21600"/>
                    <a:pt x="6743" y="21358"/>
                  </a:cubicBezTo>
                  <a:cubicBezTo>
                    <a:pt x="5950" y="21116"/>
                    <a:pt x="5356" y="20472"/>
                    <a:pt x="5554" y="18376"/>
                  </a:cubicBezTo>
                  <a:cubicBezTo>
                    <a:pt x="5752" y="16281"/>
                    <a:pt x="6743" y="12734"/>
                    <a:pt x="9517" y="9430"/>
                  </a:cubicBezTo>
                  <a:cubicBezTo>
                    <a:pt x="12291" y="6125"/>
                    <a:pt x="16849" y="3063"/>
                    <a:pt x="2140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7677944" y="174395"/>
              <a:ext cx="234157" cy="49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54" fill="norm" stroke="1" extrusionOk="0">
                  <a:moveTo>
                    <a:pt x="9851" y="0"/>
                  </a:moveTo>
                  <a:cubicBezTo>
                    <a:pt x="8878" y="2862"/>
                    <a:pt x="7905" y="5723"/>
                    <a:pt x="6446" y="8585"/>
                  </a:cubicBezTo>
                  <a:cubicBezTo>
                    <a:pt x="4986" y="11446"/>
                    <a:pt x="3041" y="14308"/>
                    <a:pt x="1873" y="16062"/>
                  </a:cubicBezTo>
                  <a:cubicBezTo>
                    <a:pt x="705" y="17815"/>
                    <a:pt x="316" y="18462"/>
                    <a:pt x="122" y="19200"/>
                  </a:cubicBezTo>
                  <a:cubicBezTo>
                    <a:pt x="-73" y="19938"/>
                    <a:pt x="-73" y="20769"/>
                    <a:pt x="413" y="21185"/>
                  </a:cubicBezTo>
                  <a:cubicBezTo>
                    <a:pt x="900" y="21600"/>
                    <a:pt x="1873" y="21600"/>
                    <a:pt x="3819" y="20723"/>
                  </a:cubicBezTo>
                  <a:cubicBezTo>
                    <a:pt x="5765" y="19846"/>
                    <a:pt x="8684" y="18092"/>
                    <a:pt x="10143" y="16708"/>
                  </a:cubicBezTo>
                  <a:cubicBezTo>
                    <a:pt x="11603" y="15323"/>
                    <a:pt x="11603" y="14308"/>
                    <a:pt x="10630" y="13477"/>
                  </a:cubicBezTo>
                  <a:cubicBezTo>
                    <a:pt x="9657" y="12646"/>
                    <a:pt x="7711" y="12000"/>
                    <a:pt x="6154" y="11631"/>
                  </a:cubicBezTo>
                  <a:cubicBezTo>
                    <a:pt x="4597" y="11262"/>
                    <a:pt x="3430" y="11169"/>
                    <a:pt x="2359" y="11123"/>
                  </a:cubicBezTo>
                  <a:cubicBezTo>
                    <a:pt x="1289" y="11077"/>
                    <a:pt x="316" y="11077"/>
                    <a:pt x="316" y="11077"/>
                  </a:cubicBezTo>
                  <a:cubicBezTo>
                    <a:pt x="316" y="11077"/>
                    <a:pt x="1289" y="11077"/>
                    <a:pt x="4111" y="10846"/>
                  </a:cubicBezTo>
                  <a:cubicBezTo>
                    <a:pt x="6932" y="10615"/>
                    <a:pt x="11603" y="10154"/>
                    <a:pt x="14813" y="9831"/>
                  </a:cubicBezTo>
                  <a:cubicBezTo>
                    <a:pt x="18024" y="9508"/>
                    <a:pt x="19776" y="9323"/>
                    <a:pt x="21527" y="91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7937499" y="390295"/>
              <a:ext cx="381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06"/>
                    <a:pt x="7200" y="11012"/>
                    <a:pt x="3600" y="14612"/>
                  </a:cubicBezTo>
                  <a:cubicBezTo>
                    <a:pt x="0" y="18212"/>
                    <a:pt x="0" y="1990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7993518" y="307745"/>
              <a:ext cx="26532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15842" y="21600"/>
                  </a:moveTo>
                  <a:cubicBezTo>
                    <a:pt x="7535" y="15429"/>
                    <a:pt x="-773" y="9257"/>
                    <a:pt x="58" y="5657"/>
                  </a:cubicBezTo>
                  <a:cubicBezTo>
                    <a:pt x="889" y="2057"/>
                    <a:pt x="10858" y="1029"/>
                    <a:pt x="208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8128850" y="126680"/>
              <a:ext cx="126151" cy="491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37" fill="norm" stroke="1" extrusionOk="0">
                  <a:moveTo>
                    <a:pt x="21455" y="696"/>
                  </a:moveTo>
                  <a:cubicBezTo>
                    <a:pt x="20375" y="327"/>
                    <a:pt x="19295" y="-42"/>
                    <a:pt x="18395" y="4"/>
                  </a:cubicBezTo>
                  <a:cubicBezTo>
                    <a:pt x="17495" y="50"/>
                    <a:pt x="16775" y="512"/>
                    <a:pt x="15515" y="2035"/>
                  </a:cubicBezTo>
                  <a:cubicBezTo>
                    <a:pt x="14255" y="3558"/>
                    <a:pt x="12455" y="6143"/>
                    <a:pt x="10115" y="8958"/>
                  </a:cubicBezTo>
                  <a:cubicBezTo>
                    <a:pt x="7775" y="11773"/>
                    <a:pt x="4895" y="14820"/>
                    <a:pt x="3095" y="16712"/>
                  </a:cubicBezTo>
                  <a:cubicBezTo>
                    <a:pt x="1295" y="18604"/>
                    <a:pt x="575" y="19343"/>
                    <a:pt x="215" y="19989"/>
                  </a:cubicBezTo>
                  <a:cubicBezTo>
                    <a:pt x="-145" y="20635"/>
                    <a:pt x="-145" y="21189"/>
                    <a:pt x="935" y="21373"/>
                  </a:cubicBezTo>
                  <a:cubicBezTo>
                    <a:pt x="2015" y="21558"/>
                    <a:pt x="4175" y="21373"/>
                    <a:pt x="7055" y="20450"/>
                  </a:cubicBezTo>
                  <a:cubicBezTo>
                    <a:pt x="9935" y="19527"/>
                    <a:pt x="13535" y="17866"/>
                    <a:pt x="17135" y="162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8126870" y="383945"/>
              <a:ext cx="16623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417" fill="norm" stroke="1" extrusionOk="0">
                  <a:moveTo>
                    <a:pt x="3427" y="15247"/>
                  </a:moveTo>
                  <a:cubicBezTo>
                    <a:pt x="1787" y="16518"/>
                    <a:pt x="146" y="17788"/>
                    <a:pt x="10" y="19059"/>
                  </a:cubicBezTo>
                  <a:cubicBezTo>
                    <a:pt x="-127" y="20329"/>
                    <a:pt x="1240" y="21600"/>
                    <a:pt x="5068" y="18424"/>
                  </a:cubicBezTo>
                  <a:cubicBezTo>
                    <a:pt x="8896" y="15247"/>
                    <a:pt x="15184" y="7624"/>
                    <a:pt x="2147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8305799" y="377595"/>
              <a:ext cx="5080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709"/>
                    <a:pt x="7200" y="7418"/>
                    <a:pt x="3600" y="11018"/>
                  </a:cubicBezTo>
                  <a:cubicBezTo>
                    <a:pt x="0" y="14618"/>
                    <a:pt x="0" y="1810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8352580" y="293152"/>
              <a:ext cx="29421" cy="5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682" fill="norm" stroke="1" extrusionOk="0">
                  <a:moveTo>
                    <a:pt x="7055" y="20682"/>
                  </a:moveTo>
                  <a:cubicBezTo>
                    <a:pt x="2735" y="13205"/>
                    <a:pt x="-1585" y="5728"/>
                    <a:pt x="575" y="2405"/>
                  </a:cubicBezTo>
                  <a:cubicBezTo>
                    <a:pt x="2735" y="-918"/>
                    <a:pt x="11375" y="-87"/>
                    <a:pt x="20015" y="7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8430220" y="409345"/>
              <a:ext cx="93374" cy="228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3" h="21220" fill="norm" stroke="1" extrusionOk="0">
                  <a:moveTo>
                    <a:pt x="18483" y="4124"/>
                  </a:moveTo>
                  <a:cubicBezTo>
                    <a:pt x="18024" y="3142"/>
                    <a:pt x="17564" y="2160"/>
                    <a:pt x="16185" y="1865"/>
                  </a:cubicBezTo>
                  <a:cubicBezTo>
                    <a:pt x="14807" y="1571"/>
                    <a:pt x="12509" y="1964"/>
                    <a:pt x="9292" y="4418"/>
                  </a:cubicBezTo>
                  <a:cubicBezTo>
                    <a:pt x="6075" y="6873"/>
                    <a:pt x="1938" y="11389"/>
                    <a:pt x="560" y="14531"/>
                  </a:cubicBezTo>
                  <a:cubicBezTo>
                    <a:pt x="-819" y="17673"/>
                    <a:pt x="560" y="19440"/>
                    <a:pt x="2398" y="20422"/>
                  </a:cubicBezTo>
                  <a:cubicBezTo>
                    <a:pt x="4236" y="21404"/>
                    <a:pt x="6534" y="21600"/>
                    <a:pt x="9751" y="20324"/>
                  </a:cubicBezTo>
                  <a:cubicBezTo>
                    <a:pt x="12968" y="19047"/>
                    <a:pt x="17104" y="16298"/>
                    <a:pt x="18943" y="12665"/>
                  </a:cubicBezTo>
                  <a:cubicBezTo>
                    <a:pt x="20781" y="9033"/>
                    <a:pt x="20321" y="4516"/>
                    <a:pt x="1986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8579890" y="398414"/>
              <a:ext cx="136317" cy="239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442" fill="norm" stroke="1" extrusionOk="0">
                  <a:moveTo>
                    <a:pt x="3766" y="3253"/>
                  </a:moveTo>
                  <a:cubicBezTo>
                    <a:pt x="3112" y="6474"/>
                    <a:pt x="2457" y="9695"/>
                    <a:pt x="1803" y="11779"/>
                  </a:cubicBezTo>
                  <a:cubicBezTo>
                    <a:pt x="1148" y="13863"/>
                    <a:pt x="494" y="14810"/>
                    <a:pt x="166" y="14810"/>
                  </a:cubicBezTo>
                  <a:cubicBezTo>
                    <a:pt x="-161" y="14810"/>
                    <a:pt x="-161" y="13863"/>
                    <a:pt x="1639" y="11495"/>
                  </a:cubicBezTo>
                  <a:cubicBezTo>
                    <a:pt x="3439" y="9126"/>
                    <a:pt x="7039" y="5337"/>
                    <a:pt x="9494" y="3158"/>
                  </a:cubicBezTo>
                  <a:cubicBezTo>
                    <a:pt x="11948" y="979"/>
                    <a:pt x="13257" y="410"/>
                    <a:pt x="14730" y="126"/>
                  </a:cubicBezTo>
                  <a:cubicBezTo>
                    <a:pt x="16203" y="-158"/>
                    <a:pt x="17839" y="-158"/>
                    <a:pt x="19148" y="2305"/>
                  </a:cubicBezTo>
                  <a:cubicBezTo>
                    <a:pt x="20457" y="4768"/>
                    <a:pt x="21439" y="9695"/>
                    <a:pt x="20948" y="13295"/>
                  </a:cubicBezTo>
                  <a:cubicBezTo>
                    <a:pt x="20457" y="16895"/>
                    <a:pt x="18494" y="19168"/>
                    <a:pt x="16530" y="214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7010399" y="764945"/>
              <a:ext cx="12827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12" y="2400"/>
                    <a:pt x="2424" y="4800"/>
                    <a:pt x="3707" y="6300"/>
                  </a:cubicBezTo>
                  <a:cubicBezTo>
                    <a:pt x="4990" y="7800"/>
                    <a:pt x="6345" y="8400"/>
                    <a:pt x="7628" y="8700"/>
                  </a:cubicBezTo>
                  <a:cubicBezTo>
                    <a:pt x="8911" y="9000"/>
                    <a:pt x="10123" y="9000"/>
                    <a:pt x="11584" y="9300"/>
                  </a:cubicBezTo>
                  <a:cubicBezTo>
                    <a:pt x="13046" y="9600"/>
                    <a:pt x="14756" y="10200"/>
                    <a:pt x="16467" y="12300"/>
                  </a:cubicBezTo>
                  <a:cubicBezTo>
                    <a:pt x="18178" y="14400"/>
                    <a:pt x="19889" y="18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7480299" y="904645"/>
              <a:ext cx="914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0" y="21600"/>
                    <a:pt x="2600" y="21600"/>
                    <a:pt x="4275" y="19200"/>
                  </a:cubicBezTo>
                  <a:cubicBezTo>
                    <a:pt x="5950" y="16800"/>
                    <a:pt x="8000" y="12000"/>
                    <a:pt x="10000" y="9000"/>
                  </a:cubicBezTo>
                  <a:cubicBezTo>
                    <a:pt x="12000" y="6000"/>
                    <a:pt x="13950" y="4800"/>
                    <a:pt x="15875" y="3600"/>
                  </a:cubicBezTo>
                  <a:cubicBezTo>
                    <a:pt x="17800" y="2400"/>
                    <a:pt x="19700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9296399" y="523645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9334499" y="390295"/>
              <a:ext cx="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9429749" y="178376"/>
              <a:ext cx="177801" cy="56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4963"/>
                  </a:moveTo>
                  <a:cubicBezTo>
                    <a:pt x="20571" y="3582"/>
                    <a:pt x="19543" y="2202"/>
                    <a:pt x="18514" y="1349"/>
                  </a:cubicBezTo>
                  <a:cubicBezTo>
                    <a:pt x="17486" y="496"/>
                    <a:pt x="16457" y="172"/>
                    <a:pt x="15300" y="50"/>
                  </a:cubicBezTo>
                  <a:cubicBezTo>
                    <a:pt x="14143" y="-72"/>
                    <a:pt x="12857" y="9"/>
                    <a:pt x="11571" y="496"/>
                  </a:cubicBezTo>
                  <a:cubicBezTo>
                    <a:pt x="10286" y="984"/>
                    <a:pt x="9000" y="1877"/>
                    <a:pt x="7586" y="3866"/>
                  </a:cubicBezTo>
                  <a:cubicBezTo>
                    <a:pt x="6171" y="5856"/>
                    <a:pt x="4629" y="8942"/>
                    <a:pt x="3600" y="11824"/>
                  </a:cubicBezTo>
                  <a:cubicBezTo>
                    <a:pt x="2571" y="14707"/>
                    <a:pt x="2057" y="17387"/>
                    <a:pt x="1543" y="18970"/>
                  </a:cubicBezTo>
                  <a:cubicBezTo>
                    <a:pt x="1029" y="20554"/>
                    <a:pt x="514" y="21041"/>
                    <a:pt x="0" y="215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9355880" y="555395"/>
              <a:ext cx="24532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fill="norm" stroke="1" extrusionOk="0">
                  <a:moveTo>
                    <a:pt x="905" y="21600"/>
                  </a:moveTo>
                  <a:cubicBezTo>
                    <a:pt x="351" y="18720"/>
                    <a:pt x="-203" y="15840"/>
                    <a:pt x="74" y="13320"/>
                  </a:cubicBezTo>
                  <a:cubicBezTo>
                    <a:pt x="351" y="10800"/>
                    <a:pt x="1459" y="8640"/>
                    <a:pt x="5151" y="6480"/>
                  </a:cubicBezTo>
                  <a:cubicBezTo>
                    <a:pt x="8843" y="4320"/>
                    <a:pt x="15120" y="2160"/>
                    <a:pt x="2139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1069734" y="1479163"/>
              <a:ext cx="295517" cy="24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0797" fill="norm" stroke="1" extrusionOk="0">
                  <a:moveTo>
                    <a:pt x="15060" y="7365"/>
                  </a:moveTo>
                  <a:cubicBezTo>
                    <a:pt x="14443" y="6821"/>
                    <a:pt x="13826" y="6276"/>
                    <a:pt x="12977" y="4915"/>
                  </a:cubicBezTo>
                  <a:cubicBezTo>
                    <a:pt x="12129" y="3553"/>
                    <a:pt x="11049" y="1375"/>
                    <a:pt x="9660" y="468"/>
                  </a:cubicBezTo>
                  <a:cubicBezTo>
                    <a:pt x="8271" y="-440"/>
                    <a:pt x="6574" y="-77"/>
                    <a:pt x="4954" y="2010"/>
                  </a:cubicBezTo>
                  <a:cubicBezTo>
                    <a:pt x="3334" y="4098"/>
                    <a:pt x="1791" y="7910"/>
                    <a:pt x="943" y="10814"/>
                  </a:cubicBezTo>
                  <a:cubicBezTo>
                    <a:pt x="94" y="13718"/>
                    <a:pt x="-60" y="15715"/>
                    <a:pt x="17" y="17167"/>
                  </a:cubicBezTo>
                  <a:cubicBezTo>
                    <a:pt x="94" y="18619"/>
                    <a:pt x="403" y="19526"/>
                    <a:pt x="943" y="20162"/>
                  </a:cubicBezTo>
                  <a:cubicBezTo>
                    <a:pt x="1483" y="20797"/>
                    <a:pt x="2254" y="21160"/>
                    <a:pt x="3643" y="20252"/>
                  </a:cubicBezTo>
                  <a:cubicBezTo>
                    <a:pt x="5031" y="19345"/>
                    <a:pt x="7037" y="17167"/>
                    <a:pt x="8426" y="15442"/>
                  </a:cubicBezTo>
                  <a:cubicBezTo>
                    <a:pt x="9814" y="13718"/>
                    <a:pt x="10586" y="12447"/>
                    <a:pt x="11203" y="11358"/>
                  </a:cubicBezTo>
                  <a:cubicBezTo>
                    <a:pt x="11820" y="10269"/>
                    <a:pt x="12283" y="9362"/>
                    <a:pt x="12591" y="9362"/>
                  </a:cubicBezTo>
                  <a:cubicBezTo>
                    <a:pt x="12900" y="9362"/>
                    <a:pt x="13054" y="10269"/>
                    <a:pt x="14057" y="11903"/>
                  </a:cubicBezTo>
                  <a:cubicBezTo>
                    <a:pt x="15060" y="13536"/>
                    <a:pt x="16911" y="15896"/>
                    <a:pt x="18300" y="17076"/>
                  </a:cubicBezTo>
                  <a:cubicBezTo>
                    <a:pt x="19689" y="18256"/>
                    <a:pt x="20614" y="18256"/>
                    <a:pt x="21540" y="182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1390650" y="1495195"/>
              <a:ext cx="70290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600" fill="norm" stroke="1" extrusionOk="0">
                  <a:moveTo>
                    <a:pt x="0" y="0"/>
                  </a:moveTo>
                  <a:cubicBezTo>
                    <a:pt x="7406" y="1902"/>
                    <a:pt x="14811" y="3804"/>
                    <a:pt x="18206" y="6725"/>
                  </a:cubicBezTo>
                  <a:cubicBezTo>
                    <a:pt x="21600" y="9645"/>
                    <a:pt x="20983" y="13585"/>
                    <a:pt x="17897" y="16234"/>
                  </a:cubicBezTo>
                  <a:cubicBezTo>
                    <a:pt x="14811" y="18883"/>
                    <a:pt x="9257" y="20242"/>
                    <a:pt x="370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887880" y="1492565"/>
              <a:ext cx="153520" cy="33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66" fill="norm" stroke="1" extrusionOk="0">
                  <a:moveTo>
                    <a:pt x="10663" y="566"/>
                  </a:moveTo>
                  <a:cubicBezTo>
                    <a:pt x="9203" y="166"/>
                    <a:pt x="7744" y="-234"/>
                    <a:pt x="6285" y="166"/>
                  </a:cubicBezTo>
                  <a:cubicBezTo>
                    <a:pt x="4825" y="566"/>
                    <a:pt x="3366" y="1766"/>
                    <a:pt x="2052" y="4366"/>
                  </a:cubicBezTo>
                  <a:cubicBezTo>
                    <a:pt x="739" y="6966"/>
                    <a:pt x="-429" y="10966"/>
                    <a:pt x="155" y="13833"/>
                  </a:cubicBezTo>
                  <a:cubicBezTo>
                    <a:pt x="739" y="16699"/>
                    <a:pt x="3074" y="18433"/>
                    <a:pt x="6868" y="19499"/>
                  </a:cubicBezTo>
                  <a:cubicBezTo>
                    <a:pt x="10663" y="20566"/>
                    <a:pt x="15917" y="20966"/>
                    <a:pt x="21171" y="21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1944279" y="1469795"/>
              <a:ext cx="151222" cy="43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53" fill="norm" stroke="1" extrusionOk="0">
                  <a:moveTo>
                    <a:pt x="7033" y="0"/>
                  </a:moveTo>
                  <a:cubicBezTo>
                    <a:pt x="6133" y="2859"/>
                    <a:pt x="5233" y="5718"/>
                    <a:pt x="4033" y="8947"/>
                  </a:cubicBezTo>
                  <a:cubicBezTo>
                    <a:pt x="2833" y="12176"/>
                    <a:pt x="1333" y="15776"/>
                    <a:pt x="583" y="17841"/>
                  </a:cubicBezTo>
                  <a:cubicBezTo>
                    <a:pt x="-167" y="19906"/>
                    <a:pt x="-167" y="20435"/>
                    <a:pt x="433" y="20859"/>
                  </a:cubicBezTo>
                  <a:cubicBezTo>
                    <a:pt x="1033" y="21282"/>
                    <a:pt x="2233" y="21600"/>
                    <a:pt x="4333" y="21547"/>
                  </a:cubicBezTo>
                  <a:cubicBezTo>
                    <a:pt x="6433" y="21494"/>
                    <a:pt x="9433" y="21071"/>
                    <a:pt x="12433" y="19853"/>
                  </a:cubicBezTo>
                  <a:cubicBezTo>
                    <a:pt x="15433" y="18635"/>
                    <a:pt x="18433" y="16624"/>
                    <a:pt x="21433" y="146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1892300" y="1463445"/>
              <a:ext cx="666751" cy="44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12473"/>
                  </a:moveTo>
                  <a:cubicBezTo>
                    <a:pt x="1577" y="10546"/>
                    <a:pt x="3154" y="8620"/>
                    <a:pt x="4594" y="6744"/>
                  </a:cubicBezTo>
                  <a:cubicBezTo>
                    <a:pt x="6034" y="4868"/>
                    <a:pt x="7337" y="3042"/>
                    <a:pt x="8126" y="1825"/>
                  </a:cubicBezTo>
                  <a:cubicBezTo>
                    <a:pt x="8914" y="608"/>
                    <a:pt x="9189" y="0"/>
                    <a:pt x="9326" y="0"/>
                  </a:cubicBezTo>
                  <a:cubicBezTo>
                    <a:pt x="9463" y="0"/>
                    <a:pt x="9463" y="608"/>
                    <a:pt x="9360" y="2637"/>
                  </a:cubicBezTo>
                  <a:cubicBezTo>
                    <a:pt x="9257" y="4665"/>
                    <a:pt x="9051" y="8113"/>
                    <a:pt x="8880" y="11256"/>
                  </a:cubicBezTo>
                  <a:cubicBezTo>
                    <a:pt x="8709" y="14400"/>
                    <a:pt x="8571" y="17239"/>
                    <a:pt x="8503" y="18963"/>
                  </a:cubicBezTo>
                  <a:cubicBezTo>
                    <a:pt x="8434" y="20687"/>
                    <a:pt x="8434" y="21296"/>
                    <a:pt x="8400" y="21296"/>
                  </a:cubicBezTo>
                  <a:cubicBezTo>
                    <a:pt x="8366" y="21296"/>
                    <a:pt x="8297" y="20687"/>
                    <a:pt x="8297" y="20028"/>
                  </a:cubicBezTo>
                  <a:cubicBezTo>
                    <a:pt x="8297" y="19369"/>
                    <a:pt x="8366" y="18659"/>
                    <a:pt x="8469" y="18000"/>
                  </a:cubicBezTo>
                  <a:cubicBezTo>
                    <a:pt x="8571" y="17341"/>
                    <a:pt x="8709" y="16732"/>
                    <a:pt x="8949" y="16327"/>
                  </a:cubicBezTo>
                  <a:cubicBezTo>
                    <a:pt x="9189" y="15921"/>
                    <a:pt x="9531" y="15718"/>
                    <a:pt x="9840" y="15870"/>
                  </a:cubicBezTo>
                  <a:cubicBezTo>
                    <a:pt x="10149" y="16023"/>
                    <a:pt x="10423" y="16530"/>
                    <a:pt x="10800" y="17392"/>
                  </a:cubicBezTo>
                  <a:cubicBezTo>
                    <a:pt x="11177" y="18254"/>
                    <a:pt x="11657" y="19470"/>
                    <a:pt x="12034" y="20231"/>
                  </a:cubicBezTo>
                  <a:cubicBezTo>
                    <a:pt x="12411" y="20992"/>
                    <a:pt x="12686" y="21296"/>
                    <a:pt x="12994" y="21448"/>
                  </a:cubicBezTo>
                  <a:cubicBezTo>
                    <a:pt x="13303" y="21600"/>
                    <a:pt x="13646" y="21600"/>
                    <a:pt x="14057" y="21245"/>
                  </a:cubicBezTo>
                  <a:cubicBezTo>
                    <a:pt x="14469" y="20890"/>
                    <a:pt x="14949" y="20180"/>
                    <a:pt x="15360" y="19369"/>
                  </a:cubicBezTo>
                  <a:cubicBezTo>
                    <a:pt x="15771" y="18558"/>
                    <a:pt x="16114" y="17645"/>
                    <a:pt x="16286" y="16834"/>
                  </a:cubicBezTo>
                  <a:cubicBezTo>
                    <a:pt x="16457" y="16023"/>
                    <a:pt x="16457" y="15313"/>
                    <a:pt x="16217" y="14958"/>
                  </a:cubicBezTo>
                  <a:cubicBezTo>
                    <a:pt x="15977" y="14603"/>
                    <a:pt x="15497" y="14603"/>
                    <a:pt x="15051" y="15059"/>
                  </a:cubicBezTo>
                  <a:cubicBezTo>
                    <a:pt x="14606" y="15515"/>
                    <a:pt x="14194" y="16428"/>
                    <a:pt x="13954" y="17138"/>
                  </a:cubicBezTo>
                  <a:cubicBezTo>
                    <a:pt x="13714" y="17848"/>
                    <a:pt x="13646" y="18355"/>
                    <a:pt x="13680" y="18862"/>
                  </a:cubicBezTo>
                  <a:cubicBezTo>
                    <a:pt x="13714" y="19369"/>
                    <a:pt x="13851" y="19876"/>
                    <a:pt x="14606" y="20231"/>
                  </a:cubicBezTo>
                  <a:cubicBezTo>
                    <a:pt x="15360" y="20586"/>
                    <a:pt x="16731" y="20789"/>
                    <a:pt x="18000" y="20586"/>
                  </a:cubicBezTo>
                  <a:cubicBezTo>
                    <a:pt x="19269" y="20383"/>
                    <a:pt x="20434" y="19775"/>
                    <a:pt x="21600" y="191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3167166" y="1604001"/>
              <a:ext cx="223734" cy="21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0844" fill="norm" stroke="1" extrusionOk="0">
                  <a:moveTo>
                    <a:pt x="1353" y="7792"/>
                  </a:moveTo>
                  <a:cubicBezTo>
                    <a:pt x="1959" y="8801"/>
                    <a:pt x="2564" y="9810"/>
                    <a:pt x="3372" y="10315"/>
                  </a:cubicBezTo>
                  <a:cubicBezTo>
                    <a:pt x="4179" y="10820"/>
                    <a:pt x="5188" y="10820"/>
                    <a:pt x="6299" y="9911"/>
                  </a:cubicBezTo>
                  <a:cubicBezTo>
                    <a:pt x="7409" y="9003"/>
                    <a:pt x="8620" y="7186"/>
                    <a:pt x="8923" y="5369"/>
                  </a:cubicBezTo>
                  <a:cubicBezTo>
                    <a:pt x="9226" y="3552"/>
                    <a:pt x="8620" y="1736"/>
                    <a:pt x="7712" y="726"/>
                  </a:cubicBezTo>
                  <a:cubicBezTo>
                    <a:pt x="6803" y="-283"/>
                    <a:pt x="5592" y="-485"/>
                    <a:pt x="3977" y="1736"/>
                  </a:cubicBezTo>
                  <a:cubicBezTo>
                    <a:pt x="2362" y="3956"/>
                    <a:pt x="344" y="8599"/>
                    <a:pt x="41" y="12233"/>
                  </a:cubicBezTo>
                  <a:cubicBezTo>
                    <a:pt x="-262" y="15866"/>
                    <a:pt x="1151" y="18491"/>
                    <a:pt x="3574" y="19803"/>
                  </a:cubicBezTo>
                  <a:cubicBezTo>
                    <a:pt x="5996" y="21115"/>
                    <a:pt x="9428" y="21115"/>
                    <a:pt x="12557" y="20207"/>
                  </a:cubicBezTo>
                  <a:cubicBezTo>
                    <a:pt x="15686" y="19298"/>
                    <a:pt x="18512" y="17481"/>
                    <a:pt x="21338" y="156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3454299" y="1596795"/>
              <a:ext cx="196951" cy="21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502" fill="norm" stroke="1" extrusionOk="0">
                  <a:moveTo>
                    <a:pt x="1375" y="0"/>
                  </a:moveTo>
                  <a:cubicBezTo>
                    <a:pt x="465" y="855"/>
                    <a:pt x="-444" y="1711"/>
                    <a:pt x="238" y="4598"/>
                  </a:cubicBezTo>
                  <a:cubicBezTo>
                    <a:pt x="920" y="7485"/>
                    <a:pt x="3194" y="12404"/>
                    <a:pt x="4672" y="15291"/>
                  </a:cubicBezTo>
                  <a:cubicBezTo>
                    <a:pt x="6150" y="18178"/>
                    <a:pt x="6832" y="19034"/>
                    <a:pt x="7741" y="19889"/>
                  </a:cubicBezTo>
                  <a:cubicBezTo>
                    <a:pt x="8651" y="20745"/>
                    <a:pt x="9788" y="21600"/>
                    <a:pt x="10697" y="21493"/>
                  </a:cubicBezTo>
                  <a:cubicBezTo>
                    <a:pt x="11607" y="21386"/>
                    <a:pt x="12289" y="20317"/>
                    <a:pt x="13994" y="17002"/>
                  </a:cubicBezTo>
                  <a:cubicBezTo>
                    <a:pt x="15699" y="13687"/>
                    <a:pt x="18428" y="8127"/>
                    <a:pt x="21156" y="25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3714749" y="1594895"/>
              <a:ext cx="190501" cy="23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11898"/>
                  </a:moveTo>
                  <a:cubicBezTo>
                    <a:pt x="2400" y="10781"/>
                    <a:pt x="4800" y="9664"/>
                    <a:pt x="6840" y="8081"/>
                  </a:cubicBezTo>
                  <a:cubicBezTo>
                    <a:pt x="8880" y="6498"/>
                    <a:pt x="10560" y="4450"/>
                    <a:pt x="11280" y="2961"/>
                  </a:cubicBezTo>
                  <a:cubicBezTo>
                    <a:pt x="12000" y="1471"/>
                    <a:pt x="11760" y="540"/>
                    <a:pt x="11040" y="167"/>
                  </a:cubicBezTo>
                  <a:cubicBezTo>
                    <a:pt x="10320" y="-205"/>
                    <a:pt x="9120" y="-19"/>
                    <a:pt x="7680" y="1378"/>
                  </a:cubicBezTo>
                  <a:cubicBezTo>
                    <a:pt x="6240" y="2774"/>
                    <a:pt x="4560" y="5381"/>
                    <a:pt x="4080" y="8733"/>
                  </a:cubicBezTo>
                  <a:cubicBezTo>
                    <a:pt x="3600" y="12085"/>
                    <a:pt x="4320" y="16181"/>
                    <a:pt x="6000" y="18509"/>
                  </a:cubicBezTo>
                  <a:cubicBezTo>
                    <a:pt x="7680" y="20836"/>
                    <a:pt x="10320" y="21395"/>
                    <a:pt x="13080" y="20743"/>
                  </a:cubicBezTo>
                  <a:cubicBezTo>
                    <a:pt x="15840" y="20092"/>
                    <a:pt x="18720" y="18229"/>
                    <a:pt x="21600" y="163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3917949" y="1619422"/>
              <a:ext cx="152401" cy="19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fill="norm" stroke="1" extrusionOk="0">
                  <a:moveTo>
                    <a:pt x="3600" y="8395"/>
                  </a:moveTo>
                  <a:cubicBezTo>
                    <a:pt x="3300" y="6820"/>
                    <a:pt x="3000" y="5245"/>
                    <a:pt x="2400" y="4908"/>
                  </a:cubicBezTo>
                  <a:cubicBezTo>
                    <a:pt x="1800" y="4570"/>
                    <a:pt x="900" y="5470"/>
                    <a:pt x="450" y="7608"/>
                  </a:cubicBezTo>
                  <a:cubicBezTo>
                    <a:pt x="0" y="9745"/>
                    <a:pt x="0" y="13120"/>
                    <a:pt x="0" y="15482"/>
                  </a:cubicBezTo>
                  <a:cubicBezTo>
                    <a:pt x="0" y="17845"/>
                    <a:pt x="0" y="19195"/>
                    <a:pt x="150" y="19083"/>
                  </a:cubicBezTo>
                  <a:cubicBezTo>
                    <a:pt x="300" y="18970"/>
                    <a:pt x="600" y="17395"/>
                    <a:pt x="2100" y="14132"/>
                  </a:cubicBezTo>
                  <a:cubicBezTo>
                    <a:pt x="3600" y="10870"/>
                    <a:pt x="6300" y="5920"/>
                    <a:pt x="8250" y="3108"/>
                  </a:cubicBezTo>
                  <a:cubicBezTo>
                    <a:pt x="10200" y="295"/>
                    <a:pt x="11400" y="-380"/>
                    <a:pt x="13200" y="183"/>
                  </a:cubicBezTo>
                  <a:cubicBezTo>
                    <a:pt x="15000" y="745"/>
                    <a:pt x="17400" y="2545"/>
                    <a:pt x="18900" y="6258"/>
                  </a:cubicBezTo>
                  <a:cubicBezTo>
                    <a:pt x="20400" y="9970"/>
                    <a:pt x="21000" y="15595"/>
                    <a:pt x="21600" y="212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4168519" y="1397626"/>
              <a:ext cx="92331" cy="43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85" fill="norm" stroke="1" extrusionOk="0">
                  <a:moveTo>
                    <a:pt x="9632" y="1373"/>
                  </a:moveTo>
                  <a:cubicBezTo>
                    <a:pt x="8159" y="639"/>
                    <a:pt x="6687" y="-95"/>
                    <a:pt x="5950" y="10"/>
                  </a:cubicBezTo>
                  <a:cubicBezTo>
                    <a:pt x="5214" y="115"/>
                    <a:pt x="5214" y="1058"/>
                    <a:pt x="4723" y="2998"/>
                  </a:cubicBezTo>
                  <a:cubicBezTo>
                    <a:pt x="4232" y="4938"/>
                    <a:pt x="3250" y="7874"/>
                    <a:pt x="2269" y="10862"/>
                  </a:cubicBezTo>
                  <a:cubicBezTo>
                    <a:pt x="1287" y="13851"/>
                    <a:pt x="305" y="16891"/>
                    <a:pt x="59" y="18726"/>
                  </a:cubicBezTo>
                  <a:cubicBezTo>
                    <a:pt x="-186" y="20561"/>
                    <a:pt x="305" y="21190"/>
                    <a:pt x="2023" y="21348"/>
                  </a:cubicBezTo>
                  <a:cubicBezTo>
                    <a:pt x="3741" y="21505"/>
                    <a:pt x="6687" y="21190"/>
                    <a:pt x="10123" y="19985"/>
                  </a:cubicBezTo>
                  <a:cubicBezTo>
                    <a:pt x="13559" y="18779"/>
                    <a:pt x="17487" y="16682"/>
                    <a:pt x="21414" y="145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4152899" y="1590445"/>
              <a:ext cx="1841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6800"/>
                    <a:pt x="10428" y="12000"/>
                    <a:pt x="14028" y="8400"/>
                  </a:cubicBezTo>
                  <a:cubicBezTo>
                    <a:pt x="17628" y="4800"/>
                    <a:pt x="19614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4292599" y="1574482"/>
              <a:ext cx="122915" cy="297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78" fill="norm" stroke="1" extrusionOk="0">
                  <a:moveTo>
                    <a:pt x="20868" y="3885"/>
                  </a:moveTo>
                  <a:cubicBezTo>
                    <a:pt x="20868" y="3124"/>
                    <a:pt x="20868" y="2364"/>
                    <a:pt x="21051" y="1603"/>
                  </a:cubicBezTo>
                  <a:cubicBezTo>
                    <a:pt x="21234" y="843"/>
                    <a:pt x="21600" y="82"/>
                    <a:pt x="20502" y="6"/>
                  </a:cubicBezTo>
                  <a:cubicBezTo>
                    <a:pt x="19403" y="-70"/>
                    <a:pt x="16841" y="538"/>
                    <a:pt x="14461" y="1984"/>
                  </a:cubicBezTo>
                  <a:cubicBezTo>
                    <a:pt x="12081" y="3429"/>
                    <a:pt x="9885" y="5710"/>
                    <a:pt x="9702" y="7536"/>
                  </a:cubicBezTo>
                  <a:cubicBezTo>
                    <a:pt x="9519" y="9361"/>
                    <a:pt x="11349" y="10730"/>
                    <a:pt x="13546" y="12099"/>
                  </a:cubicBezTo>
                  <a:cubicBezTo>
                    <a:pt x="15742" y="13468"/>
                    <a:pt x="18305" y="14837"/>
                    <a:pt x="19586" y="15902"/>
                  </a:cubicBezTo>
                  <a:cubicBezTo>
                    <a:pt x="20868" y="16967"/>
                    <a:pt x="20868" y="17727"/>
                    <a:pt x="18488" y="18640"/>
                  </a:cubicBezTo>
                  <a:cubicBezTo>
                    <a:pt x="16108" y="19553"/>
                    <a:pt x="11349" y="20617"/>
                    <a:pt x="7871" y="21074"/>
                  </a:cubicBezTo>
                  <a:cubicBezTo>
                    <a:pt x="4393" y="21530"/>
                    <a:pt x="2197" y="21378"/>
                    <a:pt x="0" y="212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5047774" y="1623920"/>
              <a:ext cx="279876" cy="19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960" fill="norm" stroke="1" extrusionOk="0">
                  <a:moveTo>
                    <a:pt x="14653" y="4589"/>
                  </a:moveTo>
                  <a:cubicBezTo>
                    <a:pt x="13841" y="3907"/>
                    <a:pt x="13029" y="3225"/>
                    <a:pt x="12460" y="2088"/>
                  </a:cubicBezTo>
                  <a:cubicBezTo>
                    <a:pt x="11892" y="952"/>
                    <a:pt x="11567" y="-640"/>
                    <a:pt x="9618" y="269"/>
                  </a:cubicBezTo>
                  <a:cubicBezTo>
                    <a:pt x="7669" y="1179"/>
                    <a:pt x="4097" y="4589"/>
                    <a:pt x="2148" y="8114"/>
                  </a:cubicBezTo>
                  <a:cubicBezTo>
                    <a:pt x="199" y="11638"/>
                    <a:pt x="-126" y="15276"/>
                    <a:pt x="36" y="17549"/>
                  </a:cubicBezTo>
                  <a:cubicBezTo>
                    <a:pt x="199" y="19823"/>
                    <a:pt x="848" y="20733"/>
                    <a:pt x="2229" y="19823"/>
                  </a:cubicBezTo>
                  <a:cubicBezTo>
                    <a:pt x="3609" y="18914"/>
                    <a:pt x="5721" y="16185"/>
                    <a:pt x="6939" y="14139"/>
                  </a:cubicBezTo>
                  <a:cubicBezTo>
                    <a:pt x="8157" y="12093"/>
                    <a:pt x="8482" y="10728"/>
                    <a:pt x="8725" y="9364"/>
                  </a:cubicBezTo>
                  <a:cubicBezTo>
                    <a:pt x="8969" y="8000"/>
                    <a:pt x="9131" y="6636"/>
                    <a:pt x="9375" y="6522"/>
                  </a:cubicBezTo>
                  <a:cubicBezTo>
                    <a:pt x="9618" y="6408"/>
                    <a:pt x="9943" y="7545"/>
                    <a:pt x="11324" y="10160"/>
                  </a:cubicBezTo>
                  <a:cubicBezTo>
                    <a:pt x="12704" y="12775"/>
                    <a:pt x="15140" y="16867"/>
                    <a:pt x="17008" y="18914"/>
                  </a:cubicBezTo>
                  <a:cubicBezTo>
                    <a:pt x="18876" y="20960"/>
                    <a:pt x="20175" y="20960"/>
                    <a:pt x="21474" y="209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5340349" y="1637012"/>
              <a:ext cx="247651" cy="17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5023"/>
                  </a:moveTo>
                  <a:cubicBezTo>
                    <a:pt x="554" y="4019"/>
                    <a:pt x="1108" y="3014"/>
                    <a:pt x="2215" y="2888"/>
                  </a:cubicBezTo>
                  <a:cubicBezTo>
                    <a:pt x="3323" y="2763"/>
                    <a:pt x="4985" y="3516"/>
                    <a:pt x="6738" y="5902"/>
                  </a:cubicBezTo>
                  <a:cubicBezTo>
                    <a:pt x="8492" y="8288"/>
                    <a:pt x="10338" y="12307"/>
                    <a:pt x="11262" y="14944"/>
                  </a:cubicBezTo>
                  <a:cubicBezTo>
                    <a:pt x="12185" y="17581"/>
                    <a:pt x="12185" y="18837"/>
                    <a:pt x="11815" y="19842"/>
                  </a:cubicBezTo>
                  <a:cubicBezTo>
                    <a:pt x="11446" y="20847"/>
                    <a:pt x="10708" y="21600"/>
                    <a:pt x="9692" y="21098"/>
                  </a:cubicBezTo>
                  <a:cubicBezTo>
                    <a:pt x="8677" y="20595"/>
                    <a:pt x="7385" y="18837"/>
                    <a:pt x="7015" y="15447"/>
                  </a:cubicBezTo>
                  <a:cubicBezTo>
                    <a:pt x="6646" y="12056"/>
                    <a:pt x="7200" y="7033"/>
                    <a:pt x="8492" y="4019"/>
                  </a:cubicBezTo>
                  <a:cubicBezTo>
                    <a:pt x="9785" y="1005"/>
                    <a:pt x="11815" y="0"/>
                    <a:pt x="14123" y="0"/>
                  </a:cubicBezTo>
                  <a:cubicBezTo>
                    <a:pt x="16431" y="0"/>
                    <a:pt x="19015" y="1005"/>
                    <a:pt x="21600" y="20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5586916" y="1620384"/>
              <a:ext cx="261435" cy="193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019" fill="norm" stroke="1" extrusionOk="0">
                  <a:moveTo>
                    <a:pt x="2144" y="9158"/>
                  </a:moveTo>
                  <a:cubicBezTo>
                    <a:pt x="3002" y="8928"/>
                    <a:pt x="3859" y="8699"/>
                    <a:pt x="4802" y="7665"/>
                  </a:cubicBezTo>
                  <a:cubicBezTo>
                    <a:pt x="5744" y="6631"/>
                    <a:pt x="6773" y="4792"/>
                    <a:pt x="7287" y="3299"/>
                  </a:cubicBezTo>
                  <a:cubicBezTo>
                    <a:pt x="7802" y="1805"/>
                    <a:pt x="7802" y="656"/>
                    <a:pt x="7373" y="197"/>
                  </a:cubicBezTo>
                  <a:cubicBezTo>
                    <a:pt x="6944" y="-263"/>
                    <a:pt x="6087" y="-33"/>
                    <a:pt x="4630" y="2150"/>
                  </a:cubicBezTo>
                  <a:cubicBezTo>
                    <a:pt x="3173" y="4333"/>
                    <a:pt x="1116" y="8469"/>
                    <a:pt x="344" y="11916"/>
                  </a:cubicBezTo>
                  <a:cubicBezTo>
                    <a:pt x="-427" y="15363"/>
                    <a:pt x="87" y="18120"/>
                    <a:pt x="1973" y="19614"/>
                  </a:cubicBezTo>
                  <a:cubicBezTo>
                    <a:pt x="3859" y="21107"/>
                    <a:pt x="7116" y="21337"/>
                    <a:pt x="10544" y="20648"/>
                  </a:cubicBezTo>
                  <a:cubicBezTo>
                    <a:pt x="13973" y="19958"/>
                    <a:pt x="17573" y="18350"/>
                    <a:pt x="21173" y="16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6445755" y="1461329"/>
              <a:ext cx="355095" cy="421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05" fill="norm" stroke="1" extrusionOk="0">
                  <a:moveTo>
                    <a:pt x="1126" y="8856"/>
                  </a:moveTo>
                  <a:cubicBezTo>
                    <a:pt x="869" y="8100"/>
                    <a:pt x="612" y="7344"/>
                    <a:pt x="483" y="7290"/>
                  </a:cubicBezTo>
                  <a:cubicBezTo>
                    <a:pt x="355" y="7236"/>
                    <a:pt x="355" y="7884"/>
                    <a:pt x="355" y="10206"/>
                  </a:cubicBezTo>
                  <a:cubicBezTo>
                    <a:pt x="355" y="12528"/>
                    <a:pt x="355" y="16524"/>
                    <a:pt x="290" y="18792"/>
                  </a:cubicBezTo>
                  <a:cubicBezTo>
                    <a:pt x="226" y="21060"/>
                    <a:pt x="98" y="21600"/>
                    <a:pt x="33" y="21492"/>
                  </a:cubicBezTo>
                  <a:cubicBezTo>
                    <a:pt x="-31" y="21384"/>
                    <a:pt x="-31" y="20628"/>
                    <a:pt x="290" y="18738"/>
                  </a:cubicBezTo>
                  <a:cubicBezTo>
                    <a:pt x="612" y="16848"/>
                    <a:pt x="1255" y="13824"/>
                    <a:pt x="1705" y="10692"/>
                  </a:cubicBezTo>
                  <a:cubicBezTo>
                    <a:pt x="2155" y="7560"/>
                    <a:pt x="2412" y="4320"/>
                    <a:pt x="2669" y="2430"/>
                  </a:cubicBezTo>
                  <a:cubicBezTo>
                    <a:pt x="2926" y="540"/>
                    <a:pt x="3183" y="0"/>
                    <a:pt x="3505" y="0"/>
                  </a:cubicBezTo>
                  <a:cubicBezTo>
                    <a:pt x="3826" y="0"/>
                    <a:pt x="4212" y="540"/>
                    <a:pt x="5048" y="2214"/>
                  </a:cubicBezTo>
                  <a:cubicBezTo>
                    <a:pt x="5883" y="3888"/>
                    <a:pt x="7169" y="6696"/>
                    <a:pt x="8069" y="8262"/>
                  </a:cubicBezTo>
                  <a:cubicBezTo>
                    <a:pt x="8969" y="9828"/>
                    <a:pt x="9483" y="10152"/>
                    <a:pt x="10062" y="10260"/>
                  </a:cubicBezTo>
                  <a:cubicBezTo>
                    <a:pt x="10640" y="10368"/>
                    <a:pt x="11283" y="10260"/>
                    <a:pt x="12183" y="9342"/>
                  </a:cubicBezTo>
                  <a:cubicBezTo>
                    <a:pt x="13083" y="8424"/>
                    <a:pt x="14240" y="6696"/>
                    <a:pt x="15076" y="5508"/>
                  </a:cubicBezTo>
                  <a:cubicBezTo>
                    <a:pt x="15912" y="4320"/>
                    <a:pt x="16426" y="3672"/>
                    <a:pt x="16940" y="3618"/>
                  </a:cubicBezTo>
                  <a:cubicBezTo>
                    <a:pt x="17455" y="3564"/>
                    <a:pt x="17969" y="4104"/>
                    <a:pt x="18419" y="5562"/>
                  </a:cubicBezTo>
                  <a:cubicBezTo>
                    <a:pt x="18869" y="7020"/>
                    <a:pt x="19255" y="9396"/>
                    <a:pt x="19512" y="11448"/>
                  </a:cubicBezTo>
                  <a:cubicBezTo>
                    <a:pt x="19769" y="13500"/>
                    <a:pt x="19898" y="15228"/>
                    <a:pt x="20219" y="16578"/>
                  </a:cubicBezTo>
                  <a:cubicBezTo>
                    <a:pt x="20540" y="17928"/>
                    <a:pt x="21055" y="18900"/>
                    <a:pt x="21569" y="198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6958375" y="1485580"/>
              <a:ext cx="248875" cy="36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87" fill="norm" stroke="1" extrusionOk="0">
                  <a:moveTo>
                    <a:pt x="21523" y="942"/>
                  </a:moveTo>
                  <a:cubicBezTo>
                    <a:pt x="18960" y="442"/>
                    <a:pt x="16398" y="-57"/>
                    <a:pt x="14201" y="5"/>
                  </a:cubicBezTo>
                  <a:cubicBezTo>
                    <a:pt x="12004" y="68"/>
                    <a:pt x="10174" y="692"/>
                    <a:pt x="8618" y="1941"/>
                  </a:cubicBezTo>
                  <a:cubicBezTo>
                    <a:pt x="7062" y="3189"/>
                    <a:pt x="5781" y="5062"/>
                    <a:pt x="4591" y="7559"/>
                  </a:cubicBezTo>
                  <a:cubicBezTo>
                    <a:pt x="3401" y="10056"/>
                    <a:pt x="2303" y="13178"/>
                    <a:pt x="1662" y="15113"/>
                  </a:cubicBezTo>
                  <a:cubicBezTo>
                    <a:pt x="1021" y="17048"/>
                    <a:pt x="838" y="17797"/>
                    <a:pt x="564" y="18484"/>
                  </a:cubicBezTo>
                  <a:cubicBezTo>
                    <a:pt x="289" y="19171"/>
                    <a:pt x="-77" y="19795"/>
                    <a:pt x="15" y="20357"/>
                  </a:cubicBezTo>
                  <a:cubicBezTo>
                    <a:pt x="106" y="20919"/>
                    <a:pt x="655" y="21418"/>
                    <a:pt x="2120" y="21481"/>
                  </a:cubicBezTo>
                  <a:cubicBezTo>
                    <a:pt x="3584" y="21543"/>
                    <a:pt x="5964" y="21168"/>
                    <a:pt x="8526" y="20856"/>
                  </a:cubicBezTo>
                  <a:cubicBezTo>
                    <a:pt x="11089" y="20544"/>
                    <a:pt x="13835" y="20294"/>
                    <a:pt x="15574" y="19982"/>
                  </a:cubicBezTo>
                  <a:cubicBezTo>
                    <a:pt x="17313" y="19670"/>
                    <a:pt x="18045" y="19296"/>
                    <a:pt x="18777" y="189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6965949" y="1685695"/>
              <a:ext cx="241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7346949" y="1863495"/>
              <a:ext cx="1206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2169335" y="2440606"/>
              <a:ext cx="281766" cy="23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0992" fill="norm" stroke="1" extrusionOk="0">
                  <a:moveTo>
                    <a:pt x="12179" y="9562"/>
                  </a:moveTo>
                  <a:cubicBezTo>
                    <a:pt x="11859" y="7514"/>
                    <a:pt x="11539" y="5465"/>
                    <a:pt x="10499" y="3790"/>
                  </a:cubicBezTo>
                  <a:cubicBezTo>
                    <a:pt x="9459" y="2114"/>
                    <a:pt x="7699" y="810"/>
                    <a:pt x="6419" y="252"/>
                  </a:cubicBezTo>
                  <a:cubicBezTo>
                    <a:pt x="5139" y="-307"/>
                    <a:pt x="4339" y="-121"/>
                    <a:pt x="3219" y="2765"/>
                  </a:cubicBezTo>
                  <a:cubicBezTo>
                    <a:pt x="2099" y="5652"/>
                    <a:pt x="659" y="11238"/>
                    <a:pt x="179" y="14962"/>
                  </a:cubicBezTo>
                  <a:cubicBezTo>
                    <a:pt x="-301" y="18686"/>
                    <a:pt x="179" y="20548"/>
                    <a:pt x="1699" y="20921"/>
                  </a:cubicBezTo>
                  <a:cubicBezTo>
                    <a:pt x="3219" y="21293"/>
                    <a:pt x="5779" y="20176"/>
                    <a:pt x="7539" y="18593"/>
                  </a:cubicBezTo>
                  <a:cubicBezTo>
                    <a:pt x="9299" y="17010"/>
                    <a:pt x="10259" y="14962"/>
                    <a:pt x="11139" y="12727"/>
                  </a:cubicBezTo>
                  <a:cubicBezTo>
                    <a:pt x="12019" y="10493"/>
                    <a:pt x="12819" y="8072"/>
                    <a:pt x="13379" y="7327"/>
                  </a:cubicBezTo>
                  <a:cubicBezTo>
                    <a:pt x="13939" y="6583"/>
                    <a:pt x="14259" y="7514"/>
                    <a:pt x="15139" y="9655"/>
                  </a:cubicBezTo>
                  <a:cubicBezTo>
                    <a:pt x="16019" y="11796"/>
                    <a:pt x="17459" y="15148"/>
                    <a:pt x="18579" y="17010"/>
                  </a:cubicBezTo>
                  <a:cubicBezTo>
                    <a:pt x="19699" y="18872"/>
                    <a:pt x="20499" y="19245"/>
                    <a:pt x="21299" y="196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2514600" y="2493462"/>
              <a:ext cx="215901" cy="18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4" fill="norm" stroke="1" extrusionOk="0">
                  <a:moveTo>
                    <a:pt x="0" y="3375"/>
                  </a:moveTo>
                  <a:cubicBezTo>
                    <a:pt x="1482" y="7836"/>
                    <a:pt x="2965" y="12297"/>
                    <a:pt x="3600" y="13823"/>
                  </a:cubicBezTo>
                  <a:cubicBezTo>
                    <a:pt x="4235" y="15349"/>
                    <a:pt x="4024" y="13941"/>
                    <a:pt x="4235" y="11123"/>
                  </a:cubicBezTo>
                  <a:cubicBezTo>
                    <a:pt x="4447" y="8306"/>
                    <a:pt x="5082" y="4080"/>
                    <a:pt x="7094" y="1849"/>
                  </a:cubicBezTo>
                  <a:cubicBezTo>
                    <a:pt x="9106" y="-381"/>
                    <a:pt x="12494" y="-616"/>
                    <a:pt x="14929" y="1262"/>
                  </a:cubicBezTo>
                  <a:cubicBezTo>
                    <a:pt x="17365" y="3141"/>
                    <a:pt x="18847" y="7132"/>
                    <a:pt x="19800" y="10771"/>
                  </a:cubicBezTo>
                  <a:cubicBezTo>
                    <a:pt x="20753" y="14410"/>
                    <a:pt x="21176" y="17697"/>
                    <a:pt x="21600" y="209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2792780" y="1984305"/>
              <a:ext cx="179584" cy="75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48" fill="norm" stroke="1" extrusionOk="0">
                  <a:moveTo>
                    <a:pt x="9941" y="16597"/>
                  </a:moveTo>
                  <a:cubicBezTo>
                    <a:pt x="9941" y="15942"/>
                    <a:pt x="9941" y="15288"/>
                    <a:pt x="9941" y="14812"/>
                  </a:cubicBezTo>
                  <a:cubicBezTo>
                    <a:pt x="9941" y="14336"/>
                    <a:pt x="9941" y="14038"/>
                    <a:pt x="9313" y="13859"/>
                  </a:cubicBezTo>
                  <a:cubicBezTo>
                    <a:pt x="8685" y="13681"/>
                    <a:pt x="7429" y="13621"/>
                    <a:pt x="6047" y="13859"/>
                  </a:cubicBezTo>
                  <a:cubicBezTo>
                    <a:pt x="4666" y="14097"/>
                    <a:pt x="3159" y="14633"/>
                    <a:pt x="2029" y="15704"/>
                  </a:cubicBezTo>
                  <a:cubicBezTo>
                    <a:pt x="899" y="16775"/>
                    <a:pt x="145" y="18382"/>
                    <a:pt x="20" y="19393"/>
                  </a:cubicBezTo>
                  <a:cubicBezTo>
                    <a:pt x="-106" y="20405"/>
                    <a:pt x="396" y="20821"/>
                    <a:pt x="1275" y="21089"/>
                  </a:cubicBezTo>
                  <a:cubicBezTo>
                    <a:pt x="2154" y="21357"/>
                    <a:pt x="3410" y="21476"/>
                    <a:pt x="5168" y="21149"/>
                  </a:cubicBezTo>
                  <a:cubicBezTo>
                    <a:pt x="6927" y="20821"/>
                    <a:pt x="9187" y="20048"/>
                    <a:pt x="11573" y="18650"/>
                  </a:cubicBezTo>
                  <a:cubicBezTo>
                    <a:pt x="13959" y="17251"/>
                    <a:pt x="16471" y="15228"/>
                    <a:pt x="18229" y="13026"/>
                  </a:cubicBezTo>
                  <a:cubicBezTo>
                    <a:pt x="19987" y="10825"/>
                    <a:pt x="20992" y="8445"/>
                    <a:pt x="21243" y="6421"/>
                  </a:cubicBezTo>
                  <a:cubicBezTo>
                    <a:pt x="21494" y="4398"/>
                    <a:pt x="20992" y="2732"/>
                    <a:pt x="20489" y="1721"/>
                  </a:cubicBezTo>
                  <a:cubicBezTo>
                    <a:pt x="19987" y="709"/>
                    <a:pt x="19485" y="352"/>
                    <a:pt x="18606" y="144"/>
                  </a:cubicBezTo>
                  <a:cubicBezTo>
                    <a:pt x="17727" y="-64"/>
                    <a:pt x="16471" y="-124"/>
                    <a:pt x="14964" y="501"/>
                  </a:cubicBezTo>
                  <a:cubicBezTo>
                    <a:pt x="13457" y="1126"/>
                    <a:pt x="11699" y="2435"/>
                    <a:pt x="10820" y="4279"/>
                  </a:cubicBezTo>
                  <a:cubicBezTo>
                    <a:pt x="9941" y="6124"/>
                    <a:pt x="9941" y="8504"/>
                    <a:pt x="10568" y="10736"/>
                  </a:cubicBezTo>
                  <a:cubicBezTo>
                    <a:pt x="11196" y="12967"/>
                    <a:pt x="12452" y="15050"/>
                    <a:pt x="13331" y="16418"/>
                  </a:cubicBezTo>
                  <a:cubicBezTo>
                    <a:pt x="14210" y="17787"/>
                    <a:pt x="14713" y="18441"/>
                    <a:pt x="15215" y="190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971550" y="3146195"/>
              <a:ext cx="304672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0" y="1217"/>
                  </a:moveTo>
                  <a:cubicBezTo>
                    <a:pt x="0" y="608"/>
                    <a:pt x="0" y="0"/>
                    <a:pt x="222" y="0"/>
                  </a:cubicBezTo>
                  <a:cubicBezTo>
                    <a:pt x="444" y="0"/>
                    <a:pt x="888" y="608"/>
                    <a:pt x="1479" y="2434"/>
                  </a:cubicBezTo>
                  <a:cubicBezTo>
                    <a:pt x="2071" y="4259"/>
                    <a:pt x="2811" y="7301"/>
                    <a:pt x="3403" y="10496"/>
                  </a:cubicBezTo>
                  <a:cubicBezTo>
                    <a:pt x="3995" y="13690"/>
                    <a:pt x="4438" y="17037"/>
                    <a:pt x="4660" y="19014"/>
                  </a:cubicBezTo>
                  <a:cubicBezTo>
                    <a:pt x="4882" y="20992"/>
                    <a:pt x="4882" y="21600"/>
                    <a:pt x="5030" y="21600"/>
                  </a:cubicBezTo>
                  <a:cubicBezTo>
                    <a:pt x="5178" y="21600"/>
                    <a:pt x="5474" y="20992"/>
                    <a:pt x="5918" y="19623"/>
                  </a:cubicBezTo>
                  <a:cubicBezTo>
                    <a:pt x="6362" y="18254"/>
                    <a:pt x="6953" y="16124"/>
                    <a:pt x="7545" y="14704"/>
                  </a:cubicBezTo>
                  <a:cubicBezTo>
                    <a:pt x="8137" y="13285"/>
                    <a:pt x="8729" y="12575"/>
                    <a:pt x="9321" y="12068"/>
                  </a:cubicBezTo>
                  <a:cubicBezTo>
                    <a:pt x="9912" y="11561"/>
                    <a:pt x="10504" y="11256"/>
                    <a:pt x="11836" y="11104"/>
                  </a:cubicBezTo>
                  <a:cubicBezTo>
                    <a:pt x="13167" y="10952"/>
                    <a:pt x="15238" y="10952"/>
                    <a:pt x="16940" y="11206"/>
                  </a:cubicBezTo>
                  <a:cubicBezTo>
                    <a:pt x="18641" y="11459"/>
                    <a:pt x="19973" y="11966"/>
                    <a:pt x="20712" y="12727"/>
                  </a:cubicBezTo>
                  <a:cubicBezTo>
                    <a:pt x="21452" y="13487"/>
                    <a:pt x="21600" y="14501"/>
                    <a:pt x="20490" y="15617"/>
                  </a:cubicBezTo>
                  <a:cubicBezTo>
                    <a:pt x="19381" y="16732"/>
                    <a:pt x="17014" y="17949"/>
                    <a:pt x="14351" y="18761"/>
                  </a:cubicBezTo>
                  <a:cubicBezTo>
                    <a:pt x="11688" y="19572"/>
                    <a:pt x="8729" y="19977"/>
                    <a:pt x="6879" y="20130"/>
                  </a:cubicBezTo>
                  <a:cubicBezTo>
                    <a:pt x="5030" y="20282"/>
                    <a:pt x="4290" y="20180"/>
                    <a:pt x="3551" y="200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282700" y="3195584"/>
              <a:ext cx="173779" cy="40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452" fill="norm" stroke="1" extrusionOk="0">
                  <a:moveTo>
                    <a:pt x="7624" y="75"/>
                  </a:moveTo>
                  <a:cubicBezTo>
                    <a:pt x="8894" y="-37"/>
                    <a:pt x="10165" y="-148"/>
                    <a:pt x="12325" y="743"/>
                  </a:cubicBezTo>
                  <a:cubicBezTo>
                    <a:pt x="14485" y="1633"/>
                    <a:pt x="17534" y="3526"/>
                    <a:pt x="19313" y="6087"/>
                  </a:cubicBezTo>
                  <a:cubicBezTo>
                    <a:pt x="21092" y="8648"/>
                    <a:pt x="21600" y="11877"/>
                    <a:pt x="19440" y="14382"/>
                  </a:cubicBezTo>
                  <a:cubicBezTo>
                    <a:pt x="17280" y="16887"/>
                    <a:pt x="12452" y="18668"/>
                    <a:pt x="8767" y="19726"/>
                  </a:cubicBezTo>
                  <a:cubicBezTo>
                    <a:pt x="5082" y="20784"/>
                    <a:pt x="2541" y="21118"/>
                    <a:pt x="0" y="214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662514" y="3266845"/>
              <a:ext cx="302686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11755" y="0"/>
                  </a:moveTo>
                  <a:cubicBezTo>
                    <a:pt x="10139" y="708"/>
                    <a:pt x="8522" y="1416"/>
                    <a:pt x="6318" y="3305"/>
                  </a:cubicBezTo>
                  <a:cubicBezTo>
                    <a:pt x="4114" y="5193"/>
                    <a:pt x="1322" y="8262"/>
                    <a:pt x="367" y="10977"/>
                  </a:cubicBezTo>
                  <a:cubicBezTo>
                    <a:pt x="-588" y="13692"/>
                    <a:pt x="294" y="16052"/>
                    <a:pt x="3306" y="17764"/>
                  </a:cubicBezTo>
                  <a:cubicBezTo>
                    <a:pt x="6318" y="19475"/>
                    <a:pt x="11461" y="20538"/>
                    <a:pt x="14767" y="21069"/>
                  </a:cubicBezTo>
                  <a:cubicBezTo>
                    <a:pt x="18073" y="21600"/>
                    <a:pt x="19543" y="21600"/>
                    <a:pt x="2101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2449173" y="3393845"/>
              <a:ext cx="355411" cy="44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1650" y="620"/>
                  </a:moveTo>
                  <a:cubicBezTo>
                    <a:pt x="1011" y="2997"/>
                    <a:pt x="372" y="5374"/>
                    <a:pt x="117" y="7803"/>
                  </a:cubicBezTo>
                  <a:cubicBezTo>
                    <a:pt x="-139" y="10232"/>
                    <a:pt x="-11" y="12712"/>
                    <a:pt x="883" y="14882"/>
                  </a:cubicBezTo>
                  <a:cubicBezTo>
                    <a:pt x="1778" y="17053"/>
                    <a:pt x="3440" y="18913"/>
                    <a:pt x="4910" y="20050"/>
                  </a:cubicBezTo>
                  <a:cubicBezTo>
                    <a:pt x="6379" y="21187"/>
                    <a:pt x="7657" y="21600"/>
                    <a:pt x="9255" y="21600"/>
                  </a:cubicBezTo>
                  <a:cubicBezTo>
                    <a:pt x="10853" y="21600"/>
                    <a:pt x="12770" y="21187"/>
                    <a:pt x="14559" y="20411"/>
                  </a:cubicBezTo>
                  <a:cubicBezTo>
                    <a:pt x="16349" y="19636"/>
                    <a:pt x="18010" y="18500"/>
                    <a:pt x="19288" y="16846"/>
                  </a:cubicBezTo>
                  <a:cubicBezTo>
                    <a:pt x="20566" y="15192"/>
                    <a:pt x="21461" y="13022"/>
                    <a:pt x="21461" y="10748"/>
                  </a:cubicBezTo>
                  <a:cubicBezTo>
                    <a:pt x="21461" y="8475"/>
                    <a:pt x="20566" y="6098"/>
                    <a:pt x="19927" y="4599"/>
                  </a:cubicBezTo>
                  <a:cubicBezTo>
                    <a:pt x="19288" y="3100"/>
                    <a:pt x="18905" y="2480"/>
                    <a:pt x="18649" y="1912"/>
                  </a:cubicBezTo>
                  <a:cubicBezTo>
                    <a:pt x="18394" y="1344"/>
                    <a:pt x="18266" y="827"/>
                    <a:pt x="18266" y="517"/>
                  </a:cubicBezTo>
                  <a:cubicBezTo>
                    <a:pt x="18266" y="207"/>
                    <a:pt x="18394" y="103"/>
                    <a:pt x="1852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3250724" y="3332169"/>
              <a:ext cx="364422" cy="539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92" fill="norm" stroke="1" extrusionOk="0">
                  <a:moveTo>
                    <a:pt x="21256" y="1952"/>
                  </a:moveTo>
                  <a:cubicBezTo>
                    <a:pt x="21380" y="1277"/>
                    <a:pt x="21504" y="602"/>
                    <a:pt x="21070" y="264"/>
                  </a:cubicBezTo>
                  <a:cubicBezTo>
                    <a:pt x="20635" y="-73"/>
                    <a:pt x="19642" y="-73"/>
                    <a:pt x="17407" y="180"/>
                  </a:cubicBezTo>
                  <a:cubicBezTo>
                    <a:pt x="15173" y="433"/>
                    <a:pt x="11697" y="939"/>
                    <a:pt x="8966" y="1446"/>
                  </a:cubicBezTo>
                  <a:cubicBezTo>
                    <a:pt x="6235" y="1952"/>
                    <a:pt x="4249" y="2458"/>
                    <a:pt x="3256" y="2922"/>
                  </a:cubicBezTo>
                  <a:cubicBezTo>
                    <a:pt x="2263" y="3386"/>
                    <a:pt x="2263" y="3808"/>
                    <a:pt x="2076" y="5411"/>
                  </a:cubicBezTo>
                  <a:cubicBezTo>
                    <a:pt x="1890" y="7015"/>
                    <a:pt x="1518" y="9799"/>
                    <a:pt x="1083" y="12415"/>
                  </a:cubicBezTo>
                  <a:cubicBezTo>
                    <a:pt x="649" y="15030"/>
                    <a:pt x="152" y="17477"/>
                    <a:pt x="28" y="18911"/>
                  </a:cubicBezTo>
                  <a:cubicBezTo>
                    <a:pt x="-96" y="20346"/>
                    <a:pt x="152" y="20768"/>
                    <a:pt x="1642" y="21063"/>
                  </a:cubicBezTo>
                  <a:cubicBezTo>
                    <a:pt x="3132" y="21358"/>
                    <a:pt x="5863" y="21527"/>
                    <a:pt x="9214" y="21485"/>
                  </a:cubicBezTo>
                  <a:cubicBezTo>
                    <a:pt x="12566" y="21443"/>
                    <a:pt x="16538" y="21190"/>
                    <a:pt x="20511" y="209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3270249" y="3647845"/>
              <a:ext cx="2730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91" y="15055"/>
                    <a:pt x="10381" y="8509"/>
                    <a:pt x="13981" y="4909"/>
                  </a:cubicBezTo>
                  <a:cubicBezTo>
                    <a:pt x="17581" y="1309"/>
                    <a:pt x="19591" y="65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3759199" y="3844695"/>
              <a:ext cx="3175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3689349" y="3645328"/>
              <a:ext cx="119643" cy="73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859" fill="norm" stroke="1" extrusionOk="0">
                  <a:moveTo>
                    <a:pt x="12505" y="713"/>
                  </a:moveTo>
                  <a:cubicBezTo>
                    <a:pt x="10611" y="713"/>
                    <a:pt x="8716" y="713"/>
                    <a:pt x="7200" y="1913"/>
                  </a:cubicBezTo>
                  <a:cubicBezTo>
                    <a:pt x="5684" y="3113"/>
                    <a:pt x="4547" y="5513"/>
                    <a:pt x="3789" y="8513"/>
                  </a:cubicBezTo>
                  <a:cubicBezTo>
                    <a:pt x="3032" y="11513"/>
                    <a:pt x="2653" y="15113"/>
                    <a:pt x="3411" y="17513"/>
                  </a:cubicBezTo>
                  <a:cubicBezTo>
                    <a:pt x="4168" y="19913"/>
                    <a:pt x="6063" y="21113"/>
                    <a:pt x="8716" y="20813"/>
                  </a:cubicBezTo>
                  <a:cubicBezTo>
                    <a:pt x="11368" y="20513"/>
                    <a:pt x="14779" y="18713"/>
                    <a:pt x="17053" y="16613"/>
                  </a:cubicBezTo>
                  <a:cubicBezTo>
                    <a:pt x="19326" y="14513"/>
                    <a:pt x="20463" y="12113"/>
                    <a:pt x="21032" y="9413"/>
                  </a:cubicBezTo>
                  <a:cubicBezTo>
                    <a:pt x="21600" y="6713"/>
                    <a:pt x="21600" y="3713"/>
                    <a:pt x="20653" y="1913"/>
                  </a:cubicBezTo>
                  <a:cubicBezTo>
                    <a:pt x="19705" y="113"/>
                    <a:pt x="17811" y="-487"/>
                    <a:pt x="14211" y="413"/>
                  </a:cubicBezTo>
                  <a:cubicBezTo>
                    <a:pt x="10611" y="1313"/>
                    <a:pt x="5305" y="3713"/>
                    <a:pt x="0" y="61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2374900" y="4181245"/>
              <a:ext cx="1905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36"/>
                    <a:pt x="0" y="10473"/>
                    <a:pt x="3600" y="14073"/>
                  </a:cubicBezTo>
                  <a:cubicBezTo>
                    <a:pt x="7200" y="17673"/>
                    <a:pt x="14400" y="1963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2356793" y="4019818"/>
              <a:ext cx="43508" cy="31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18941" fill="norm" stroke="1" extrusionOk="0">
                  <a:moveTo>
                    <a:pt x="21142" y="1607"/>
                  </a:moveTo>
                  <a:cubicBezTo>
                    <a:pt x="15999" y="337"/>
                    <a:pt x="10856" y="-934"/>
                    <a:pt x="6742" y="972"/>
                  </a:cubicBezTo>
                  <a:cubicBezTo>
                    <a:pt x="2628" y="2878"/>
                    <a:pt x="-458" y="7960"/>
                    <a:pt x="56" y="12407"/>
                  </a:cubicBezTo>
                  <a:cubicBezTo>
                    <a:pt x="571" y="16854"/>
                    <a:pt x="4685" y="20666"/>
                    <a:pt x="7771" y="18125"/>
                  </a:cubicBezTo>
                  <a:cubicBezTo>
                    <a:pt x="10856" y="15584"/>
                    <a:pt x="12913" y="6690"/>
                    <a:pt x="11885" y="5419"/>
                  </a:cubicBezTo>
                  <a:cubicBezTo>
                    <a:pt x="10856" y="4148"/>
                    <a:pt x="6742" y="10501"/>
                    <a:pt x="2628" y="168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2552700" y="4210318"/>
              <a:ext cx="1143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200" y="12302"/>
                    <a:pt x="10400" y="4448"/>
                    <a:pt x="14000" y="1502"/>
                  </a:cubicBezTo>
                  <a:cubicBezTo>
                    <a:pt x="17600" y="-1443"/>
                    <a:pt x="19600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2609850" y="4263795"/>
              <a:ext cx="1714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2897301" y="4149495"/>
              <a:ext cx="23700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4950"/>
                    <a:pt x="-1447" y="9900"/>
                    <a:pt x="353" y="13500"/>
                  </a:cubicBezTo>
                  <a:cubicBezTo>
                    <a:pt x="2153" y="17100"/>
                    <a:pt x="11153" y="19350"/>
                    <a:pt x="2015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2495550" y="3073118"/>
              <a:ext cx="215901" cy="25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2541" y="9300"/>
                  </a:moveTo>
                  <a:cubicBezTo>
                    <a:pt x="1694" y="8768"/>
                    <a:pt x="847" y="8237"/>
                    <a:pt x="424" y="8503"/>
                  </a:cubicBezTo>
                  <a:cubicBezTo>
                    <a:pt x="0" y="8768"/>
                    <a:pt x="0" y="9831"/>
                    <a:pt x="0" y="11424"/>
                  </a:cubicBezTo>
                  <a:cubicBezTo>
                    <a:pt x="0" y="13018"/>
                    <a:pt x="0" y="15142"/>
                    <a:pt x="106" y="16736"/>
                  </a:cubicBezTo>
                  <a:cubicBezTo>
                    <a:pt x="212" y="18329"/>
                    <a:pt x="424" y="19391"/>
                    <a:pt x="529" y="19480"/>
                  </a:cubicBezTo>
                  <a:cubicBezTo>
                    <a:pt x="635" y="19568"/>
                    <a:pt x="635" y="18683"/>
                    <a:pt x="741" y="15762"/>
                  </a:cubicBezTo>
                  <a:cubicBezTo>
                    <a:pt x="847" y="12841"/>
                    <a:pt x="1059" y="7883"/>
                    <a:pt x="1694" y="4696"/>
                  </a:cubicBezTo>
                  <a:cubicBezTo>
                    <a:pt x="2329" y="1509"/>
                    <a:pt x="3388" y="93"/>
                    <a:pt x="5506" y="5"/>
                  </a:cubicBezTo>
                  <a:cubicBezTo>
                    <a:pt x="7624" y="-84"/>
                    <a:pt x="10800" y="1155"/>
                    <a:pt x="13447" y="4254"/>
                  </a:cubicBezTo>
                  <a:cubicBezTo>
                    <a:pt x="16094" y="7352"/>
                    <a:pt x="18212" y="12309"/>
                    <a:pt x="19482" y="15496"/>
                  </a:cubicBezTo>
                  <a:cubicBezTo>
                    <a:pt x="20753" y="18683"/>
                    <a:pt x="21176" y="20100"/>
                    <a:pt x="21600" y="215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4470399" y="3702550"/>
              <a:ext cx="184151" cy="2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3724" y="4868"/>
                    <a:pt x="7448" y="-1303"/>
                    <a:pt x="11048" y="240"/>
                  </a:cubicBezTo>
                  <a:cubicBezTo>
                    <a:pt x="14648" y="1783"/>
                    <a:pt x="18124" y="11040"/>
                    <a:pt x="21600" y="20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4521199" y="3920895"/>
              <a:ext cx="228601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10800"/>
                    <a:pt x="6400" y="21600"/>
                    <a:pt x="10000" y="21600"/>
                  </a:cubicBezTo>
                  <a:cubicBezTo>
                    <a:pt x="13600" y="21600"/>
                    <a:pt x="17600" y="10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5143499" y="3286929"/>
              <a:ext cx="1009651" cy="69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0" y="21503"/>
                  </a:moveTo>
                  <a:cubicBezTo>
                    <a:pt x="1540" y="21372"/>
                    <a:pt x="3079" y="21242"/>
                    <a:pt x="4121" y="21111"/>
                  </a:cubicBezTo>
                  <a:cubicBezTo>
                    <a:pt x="5162" y="20981"/>
                    <a:pt x="5706" y="20850"/>
                    <a:pt x="6068" y="20687"/>
                  </a:cubicBezTo>
                  <a:cubicBezTo>
                    <a:pt x="6430" y="20524"/>
                    <a:pt x="6611" y="20328"/>
                    <a:pt x="6679" y="20035"/>
                  </a:cubicBezTo>
                  <a:cubicBezTo>
                    <a:pt x="6747" y="19741"/>
                    <a:pt x="6702" y="19350"/>
                    <a:pt x="6475" y="18925"/>
                  </a:cubicBezTo>
                  <a:cubicBezTo>
                    <a:pt x="6249" y="18501"/>
                    <a:pt x="5842" y="18044"/>
                    <a:pt x="5275" y="17066"/>
                  </a:cubicBezTo>
                  <a:cubicBezTo>
                    <a:pt x="4709" y="16087"/>
                    <a:pt x="3985" y="14586"/>
                    <a:pt x="3555" y="12954"/>
                  </a:cubicBezTo>
                  <a:cubicBezTo>
                    <a:pt x="3125" y="11323"/>
                    <a:pt x="2989" y="9561"/>
                    <a:pt x="3283" y="7864"/>
                  </a:cubicBezTo>
                  <a:cubicBezTo>
                    <a:pt x="3577" y="6168"/>
                    <a:pt x="4302" y="4536"/>
                    <a:pt x="5253" y="3264"/>
                  </a:cubicBezTo>
                  <a:cubicBezTo>
                    <a:pt x="6204" y="1991"/>
                    <a:pt x="7381" y="1078"/>
                    <a:pt x="8332" y="556"/>
                  </a:cubicBezTo>
                  <a:cubicBezTo>
                    <a:pt x="9283" y="34"/>
                    <a:pt x="10008" y="-97"/>
                    <a:pt x="10574" y="66"/>
                  </a:cubicBezTo>
                  <a:cubicBezTo>
                    <a:pt x="11140" y="229"/>
                    <a:pt x="11547" y="686"/>
                    <a:pt x="11887" y="1861"/>
                  </a:cubicBezTo>
                  <a:cubicBezTo>
                    <a:pt x="12226" y="3035"/>
                    <a:pt x="12498" y="4928"/>
                    <a:pt x="12521" y="6951"/>
                  </a:cubicBezTo>
                  <a:cubicBezTo>
                    <a:pt x="12543" y="8974"/>
                    <a:pt x="12317" y="11127"/>
                    <a:pt x="12091" y="12987"/>
                  </a:cubicBezTo>
                  <a:cubicBezTo>
                    <a:pt x="11864" y="14847"/>
                    <a:pt x="11638" y="16413"/>
                    <a:pt x="11525" y="17490"/>
                  </a:cubicBezTo>
                  <a:cubicBezTo>
                    <a:pt x="11411" y="18566"/>
                    <a:pt x="11411" y="19154"/>
                    <a:pt x="11525" y="19447"/>
                  </a:cubicBezTo>
                  <a:cubicBezTo>
                    <a:pt x="11638" y="19741"/>
                    <a:pt x="11864" y="19741"/>
                    <a:pt x="12611" y="19643"/>
                  </a:cubicBezTo>
                  <a:cubicBezTo>
                    <a:pt x="13358" y="19545"/>
                    <a:pt x="14626" y="19350"/>
                    <a:pt x="15962" y="19252"/>
                  </a:cubicBezTo>
                  <a:cubicBezTo>
                    <a:pt x="17298" y="19154"/>
                    <a:pt x="18702" y="19154"/>
                    <a:pt x="19653" y="19317"/>
                  </a:cubicBezTo>
                  <a:cubicBezTo>
                    <a:pt x="20604" y="19480"/>
                    <a:pt x="21102" y="19806"/>
                    <a:pt x="21600" y="201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8022166" y="2758593"/>
              <a:ext cx="93135" cy="106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1600" y="646"/>
                  </a:moveTo>
                  <a:cubicBezTo>
                    <a:pt x="20127" y="347"/>
                    <a:pt x="18655" y="48"/>
                    <a:pt x="18164" y="5"/>
                  </a:cubicBezTo>
                  <a:cubicBezTo>
                    <a:pt x="17673" y="-38"/>
                    <a:pt x="18164" y="176"/>
                    <a:pt x="18409" y="1117"/>
                  </a:cubicBezTo>
                  <a:cubicBezTo>
                    <a:pt x="18655" y="2058"/>
                    <a:pt x="18655" y="3726"/>
                    <a:pt x="17673" y="5351"/>
                  </a:cubicBezTo>
                  <a:cubicBezTo>
                    <a:pt x="16691" y="6977"/>
                    <a:pt x="14727" y="8559"/>
                    <a:pt x="12273" y="10227"/>
                  </a:cubicBezTo>
                  <a:cubicBezTo>
                    <a:pt x="9818" y="11895"/>
                    <a:pt x="6873" y="13649"/>
                    <a:pt x="4909" y="15168"/>
                  </a:cubicBezTo>
                  <a:cubicBezTo>
                    <a:pt x="2945" y="16686"/>
                    <a:pt x="1964" y="17969"/>
                    <a:pt x="1227" y="18889"/>
                  </a:cubicBezTo>
                  <a:cubicBezTo>
                    <a:pt x="491" y="19808"/>
                    <a:pt x="0" y="20364"/>
                    <a:pt x="0" y="20771"/>
                  </a:cubicBezTo>
                  <a:cubicBezTo>
                    <a:pt x="0" y="21177"/>
                    <a:pt x="491" y="21434"/>
                    <a:pt x="2209" y="21498"/>
                  </a:cubicBezTo>
                  <a:cubicBezTo>
                    <a:pt x="3927" y="21562"/>
                    <a:pt x="6873" y="21434"/>
                    <a:pt x="9818" y="213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8103616" y="2685550"/>
              <a:ext cx="1718009" cy="141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88" fill="norm" stroke="1" extrusionOk="0">
                  <a:moveTo>
                    <a:pt x="942" y="1791"/>
                  </a:moveTo>
                  <a:cubicBezTo>
                    <a:pt x="783" y="1662"/>
                    <a:pt x="624" y="1533"/>
                    <a:pt x="425" y="1469"/>
                  </a:cubicBezTo>
                  <a:cubicBezTo>
                    <a:pt x="226" y="1404"/>
                    <a:pt x="-13" y="1404"/>
                    <a:pt x="0" y="1388"/>
                  </a:cubicBezTo>
                  <a:cubicBezTo>
                    <a:pt x="14" y="1372"/>
                    <a:pt x="279" y="1340"/>
                    <a:pt x="823" y="1227"/>
                  </a:cubicBezTo>
                  <a:cubicBezTo>
                    <a:pt x="1367" y="1115"/>
                    <a:pt x="2189" y="922"/>
                    <a:pt x="3118" y="761"/>
                  </a:cubicBezTo>
                  <a:cubicBezTo>
                    <a:pt x="4047" y="600"/>
                    <a:pt x="5082" y="471"/>
                    <a:pt x="6117" y="358"/>
                  </a:cubicBezTo>
                  <a:cubicBezTo>
                    <a:pt x="7152" y="246"/>
                    <a:pt x="8187" y="149"/>
                    <a:pt x="9274" y="85"/>
                  </a:cubicBezTo>
                  <a:cubicBezTo>
                    <a:pt x="10362" y="20"/>
                    <a:pt x="11503" y="-12"/>
                    <a:pt x="12605" y="4"/>
                  </a:cubicBezTo>
                  <a:cubicBezTo>
                    <a:pt x="13706" y="20"/>
                    <a:pt x="14767" y="85"/>
                    <a:pt x="15723" y="197"/>
                  </a:cubicBezTo>
                  <a:cubicBezTo>
                    <a:pt x="16678" y="310"/>
                    <a:pt x="17527" y="471"/>
                    <a:pt x="18350" y="632"/>
                  </a:cubicBezTo>
                  <a:cubicBezTo>
                    <a:pt x="19172" y="793"/>
                    <a:pt x="19968" y="954"/>
                    <a:pt x="20512" y="1179"/>
                  </a:cubicBezTo>
                  <a:cubicBezTo>
                    <a:pt x="21056" y="1404"/>
                    <a:pt x="21348" y="1694"/>
                    <a:pt x="21468" y="2274"/>
                  </a:cubicBezTo>
                  <a:cubicBezTo>
                    <a:pt x="21587" y="2853"/>
                    <a:pt x="21534" y="3722"/>
                    <a:pt x="21454" y="4768"/>
                  </a:cubicBezTo>
                  <a:cubicBezTo>
                    <a:pt x="21375" y="5815"/>
                    <a:pt x="21269" y="7038"/>
                    <a:pt x="21202" y="8325"/>
                  </a:cubicBezTo>
                  <a:cubicBezTo>
                    <a:pt x="21136" y="9613"/>
                    <a:pt x="21109" y="10965"/>
                    <a:pt x="21096" y="12317"/>
                  </a:cubicBezTo>
                  <a:cubicBezTo>
                    <a:pt x="21083" y="13669"/>
                    <a:pt x="21083" y="15021"/>
                    <a:pt x="21056" y="16309"/>
                  </a:cubicBezTo>
                  <a:cubicBezTo>
                    <a:pt x="21030" y="17596"/>
                    <a:pt x="20977" y="18820"/>
                    <a:pt x="20924" y="19689"/>
                  </a:cubicBezTo>
                  <a:cubicBezTo>
                    <a:pt x="20871" y="20558"/>
                    <a:pt x="20817" y="21073"/>
                    <a:pt x="20764" y="215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7965990" y="3796789"/>
              <a:ext cx="2073361" cy="193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14" fill="norm" stroke="1" extrusionOk="0">
                  <a:moveTo>
                    <a:pt x="761" y="384"/>
                  </a:moveTo>
                  <a:cubicBezTo>
                    <a:pt x="585" y="149"/>
                    <a:pt x="409" y="-86"/>
                    <a:pt x="266" y="31"/>
                  </a:cubicBezTo>
                  <a:cubicBezTo>
                    <a:pt x="122" y="149"/>
                    <a:pt x="12" y="618"/>
                    <a:pt x="1" y="1205"/>
                  </a:cubicBezTo>
                  <a:cubicBezTo>
                    <a:pt x="-10" y="1792"/>
                    <a:pt x="78" y="2497"/>
                    <a:pt x="475" y="3201"/>
                  </a:cubicBezTo>
                  <a:cubicBezTo>
                    <a:pt x="872" y="3905"/>
                    <a:pt x="1577" y="4610"/>
                    <a:pt x="2381" y="5197"/>
                  </a:cubicBezTo>
                  <a:cubicBezTo>
                    <a:pt x="3186" y="5784"/>
                    <a:pt x="4090" y="6253"/>
                    <a:pt x="5026" y="6488"/>
                  </a:cubicBezTo>
                  <a:cubicBezTo>
                    <a:pt x="5963" y="6723"/>
                    <a:pt x="6933" y="6723"/>
                    <a:pt x="7759" y="6723"/>
                  </a:cubicBezTo>
                  <a:cubicBezTo>
                    <a:pt x="8586" y="6723"/>
                    <a:pt x="9269" y="6723"/>
                    <a:pt x="9986" y="6723"/>
                  </a:cubicBezTo>
                  <a:cubicBezTo>
                    <a:pt x="10702" y="6723"/>
                    <a:pt x="11451" y="6723"/>
                    <a:pt x="12157" y="6723"/>
                  </a:cubicBezTo>
                  <a:cubicBezTo>
                    <a:pt x="12862" y="6723"/>
                    <a:pt x="13523" y="6723"/>
                    <a:pt x="14339" y="7075"/>
                  </a:cubicBezTo>
                  <a:cubicBezTo>
                    <a:pt x="15154" y="7427"/>
                    <a:pt x="16124" y="8131"/>
                    <a:pt x="17006" y="8953"/>
                  </a:cubicBezTo>
                  <a:cubicBezTo>
                    <a:pt x="17887" y="9775"/>
                    <a:pt x="18681" y="10714"/>
                    <a:pt x="19430" y="12827"/>
                  </a:cubicBezTo>
                  <a:cubicBezTo>
                    <a:pt x="20179" y="14940"/>
                    <a:pt x="20885" y="18227"/>
                    <a:pt x="21590" y="21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8962028" y="2396895"/>
              <a:ext cx="74022" cy="167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5982" y="491"/>
                    <a:pt x="1782" y="982"/>
                    <a:pt x="582" y="1718"/>
                  </a:cubicBezTo>
                  <a:cubicBezTo>
                    <a:pt x="-618" y="2455"/>
                    <a:pt x="1182" y="3436"/>
                    <a:pt x="2982" y="4459"/>
                  </a:cubicBezTo>
                  <a:cubicBezTo>
                    <a:pt x="4782" y="5482"/>
                    <a:pt x="6582" y="6545"/>
                    <a:pt x="8082" y="7541"/>
                  </a:cubicBezTo>
                  <a:cubicBezTo>
                    <a:pt x="9582" y="8536"/>
                    <a:pt x="10782" y="9464"/>
                    <a:pt x="11682" y="10391"/>
                  </a:cubicBezTo>
                  <a:cubicBezTo>
                    <a:pt x="12582" y="11318"/>
                    <a:pt x="13182" y="12245"/>
                    <a:pt x="12882" y="13255"/>
                  </a:cubicBezTo>
                  <a:cubicBezTo>
                    <a:pt x="12582" y="14264"/>
                    <a:pt x="11382" y="15355"/>
                    <a:pt x="8982" y="16391"/>
                  </a:cubicBezTo>
                  <a:cubicBezTo>
                    <a:pt x="6582" y="17427"/>
                    <a:pt x="2982" y="18409"/>
                    <a:pt x="1182" y="19227"/>
                  </a:cubicBezTo>
                  <a:cubicBezTo>
                    <a:pt x="-618" y="20045"/>
                    <a:pt x="-618" y="20700"/>
                    <a:pt x="2982" y="21068"/>
                  </a:cubicBezTo>
                  <a:cubicBezTo>
                    <a:pt x="6582" y="21436"/>
                    <a:pt x="13782" y="21518"/>
                    <a:pt x="2098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7835629" y="3372308"/>
              <a:ext cx="2241821" cy="7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091" fill="norm" stroke="1" extrusionOk="0">
                  <a:moveTo>
                    <a:pt x="675" y="11834"/>
                  </a:moveTo>
                  <a:cubicBezTo>
                    <a:pt x="512" y="8131"/>
                    <a:pt x="349" y="4428"/>
                    <a:pt x="216" y="2268"/>
                  </a:cubicBezTo>
                  <a:cubicBezTo>
                    <a:pt x="84" y="108"/>
                    <a:pt x="-18" y="-509"/>
                    <a:pt x="2" y="417"/>
                  </a:cubicBezTo>
                  <a:cubicBezTo>
                    <a:pt x="23" y="1342"/>
                    <a:pt x="165" y="3811"/>
                    <a:pt x="532" y="5354"/>
                  </a:cubicBezTo>
                  <a:cubicBezTo>
                    <a:pt x="899" y="6897"/>
                    <a:pt x="1490" y="7514"/>
                    <a:pt x="2183" y="7822"/>
                  </a:cubicBezTo>
                  <a:cubicBezTo>
                    <a:pt x="2876" y="8131"/>
                    <a:pt x="3670" y="8131"/>
                    <a:pt x="4404" y="7822"/>
                  </a:cubicBezTo>
                  <a:cubicBezTo>
                    <a:pt x="5137" y="7514"/>
                    <a:pt x="5810" y="6897"/>
                    <a:pt x="6503" y="6280"/>
                  </a:cubicBezTo>
                  <a:cubicBezTo>
                    <a:pt x="7196" y="5662"/>
                    <a:pt x="7909" y="5045"/>
                    <a:pt x="8683" y="4428"/>
                  </a:cubicBezTo>
                  <a:cubicBezTo>
                    <a:pt x="9457" y="3811"/>
                    <a:pt x="10293" y="3194"/>
                    <a:pt x="11118" y="2885"/>
                  </a:cubicBezTo>
                  <a:cubicBezTo>
                    <a:pt x="11944" y="2577"/>
                    <a:pt x="12759" y="2577"/>
                    <a:pt x="13492" y="3194"/>
                  </a:cubicBezTo>
                  <a:cubicBezTo>
                    <a:pt x="14226" y="3811"/>
                    <a:pt x="14878" y="5045"/>
                    <a:pt x="15764" y="6897"/>
                  </a:cubicBezTo>
                  <a:cubicBezTo>
                    <a:pt x="16651" y="8748"/>
                    <a:pt x="17771" y="11217"/>
                    <a:pt x="18780" y="13685"/>
                  </a:cubicBezTo>
                  <a:cubicBezTo>
                    <a:pt x="19789" y="16154"/>
                    <a:pt x="20685" y="18622"/>
                    <a:pt x="21582" y="210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2197100" y="4662126"/>
              <a:ext cx="1397001" cy="138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1" fill="norm" stroke="1" extrusionOk="0">
                  <a:moveTo>
                    <a:pt x="0" y="9645"/>
                  </a:moveTo>
                  <a:cubicBezTo>
                    <a:pt x="327" y="13715"/>
                    <a:pt x="655" y="17785"/>
                    <a:pt x="1113" y="19506"/>
                  </a:cubicBezTo>
                  <a:cubicBezTo>
                    <a:pt x="1571" y="21228"/>
                    <a:pt x="2160" y="20602"/>
                    <a:pt x="2945" y="17785"/>
                  </a:cubicBezTo>
                  <a:cubicBezTo>
                    <a:pt x="3731" y="14967"/>
                    <a:pt x="4713" y="9958"/>
                    <a:pt x="5580" y="6358"/>
                  </a:cubicBezTo>
                  <a:cubicBezTo>
                    <a:pt x="6447" y="2758"/>
                    <a:pt x="7200" y="567"/>
                    <a:pt x="7724" y="98"/>
                  </a:cubicBezTo>
                  <a:cubicBezTo>
                    <a:pt x="8247" y="-372"/>
                    <a:pt x="8542" y="880"/>
                    <a:pt x="8885" y="3228"/>
                  </a:cubicBezTo>
                  <a:cubicBezTo>
                    <a:pt x="9229" y="5576"/>
                    <a:pt x="9622" y="9019"/>
                    <a:pt x="10195" y="11367"/>
                  </a:cubicBezTo>
                  <a:cubicBezTo>
                    <a:pt x="10767" y="13715"/>
                    <a:pt x="11520" y="14967"/>
                    <a:pt x="12387" y="16063"/>
                  </a:cubicBezTo>
                  <a:cubicBezTo>
                    <a:pt x="13255" y="17158"/>
                    <a:pt x="14236" y="18098"/>
                    <a:pt x="15251" y="18411"/>
                  </a:cubicBezTo>
                  <a:cubicBezTo>
                    <a:pt x="16265" y="18724"/>
                    <a:pt x="17313" y="18411"/>
                    <a:pt x="18376" y="17471"/>
                  </a:cubicBezTo>
                  <a:cubicBezTo>
                    <a:pt x="19440" y="16532"/>
                    <a:pt x="20520" y="14967"/>
                    <a:pt x="21600" y="134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2271219" y="5081302"/>
              <a:ext cx="256082" cy="344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39" fill="norm" stroke="1" extrusionOk="0">
                  <a:moveTo>
                    <a:pt x="20358" y="2473"/>
                  </a:moveTo>
                  <a:cubicBezTo>
                    <a:pt x="19827" y="1683"/>
                    <a:pt x="19295" y="893"/>
                    <a:pt x="17259" y="432"/>
                  </a:cubicBezTo>
                  <a:cubicBezTo>
                    <a:pt x="15223" y="-29"/>
                    <a:pt x="11682" y="-161"/>
                    <a:pt x="9204" y="234"/>
                  </a:cubicBezTo>
                  <a:cubicBezTo>
                    <a:pt x="6725" y="629"/>
                    <a:pt x="5309" y="1551"/>
                    <a:pt x="4246" y="3461"/>
                  </a:cubicBezTo>
                  <a:cubicBezTo>
                    <a:pt x="3184" y="5371"/>
                    <a:pt x="2476" y="8268"/>
                    <a:pt x="1856" y="10902"/>
                  </a:cubicBezTo>
                  <a:cubicBezTo>
                    <a:pt x="1236" y="13537"/>
                    <a:pt x="705" y="15907"/>
                    <a:pt x="351" y="17619"/>
                  </a:cubicBezTo>
                  <a:cubicBezTo>
                    <a:pt x="-3" y="19332"/>
                    <a:pt x="-180" y="20385"/>
                    <a:pt x="263" y="20912"/>
                  </a:cubicBezTo>
                  <a:cubicBezTo>
                    <a:pt x="705" y="21439"/>
                    <a:pt x="1768" y="21439"/>
                    <a:pt x="4600" y="21373"/>
                  </a:cubicBezTo>
                  <a:cubicBezTo>
                    <a:pt x="7433" y="21307"/>
                    <a:pt x="12036" y="21176"/>
                    <a:pt x="15135" y="21176"/>
                  </a:cubicBezTo>
                  <a:cubicBezTo>
                    <a:pt x="18233" y="21176"/>
                    <a:pt x="19827" y="21307"/>
                    <a:pt x="21420" y="214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2286000" y="5330595"/>
              <a:ext cx="2159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5600"/>
                    <a:pt x="1271" y="9600"/>
                    <a:pt x="4871" y="6000"/>
                  </a:cubicBezTo>
                  <a:cubicBezTo>
                    <a:pt x="8471" y="2400"/>
                    <a:pt x="15035" y="1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2628900" y="5400445"/>
              <a:ext cx="317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2845333" y="5213030"/>
              <a:ext cx="176272" cy="21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171" fill="norm" stroke="1" extrusionOk="0">
                  <a:moveTo>
                    <a:pt x="2985" y="1597"/>
                  </a:moveTo>
                  <a:cubicBezTo>
                    <a:pt x="2223" y="750"/>
                    <a:pt x="1461" y="-97"/>
                    <a:pt x="952" y="9"/>
                  </a:cubicBezTo>
                  <a:cubicBezTo>
                    <a:pt x="444" y="115"/>
                    <a:pt x="190" y="1174"/>
                    <a:pt x="63" y="4138"/>
                  </a:cubicBezTo>
                  <a:cubicBezTo>
                    <a:pt x="-64" y="7103"/>
                    <a:pt x="-64" y="11974"/>
                    <a:pt x="698" y="15362"/>
                  </a:cubicBezTo>
                  <a:cubicBezTo>
                    <a:pt x="1461" y="18750"/>
                    <a:pt x="2985" y="20656"/>
                    <a:pt x="5654" y="21079"/>
                  </a:cubicBezTo>
                  <a:cubicBezTo>
                    <a:pt x="8322" y="21503"/>
                    <a:pt x="12134" y="20444"/>
                    <a:pt x="15056" y="18115"/>
                  </a:cubicBezTo>
                  <a:cubicBezTo>
                    <a:pt x="17978" y="15785"/>
                    <a:pt x="20011" y="12185"/>
                    <a:pt x="20774" y="9327"/>
                  </a:cubicBezTo>
                  <a:cubicBezTo>
                    <a:pt x="21536" y="6468"/>
                    <a:pt x="21028" y="4350"/>
                    <a:pt x="20520" y="22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3191421" y="5103416"/>
              <a:ext cx="199480" cy="33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14" fill="norm" stroke="1" extrusionOk="0">
                  <a:moveTo>
                    <a:pt x="20746" y="2369"/>
                  </a:moveTo>
                  <a:cubicBezTo>
                    <a:pt x="20291" y="1686"/>
                    <a:pt x="19836" y="1002"/>
                    <a:pt x="18245" y="524"/>
                  </a:cubicBezTo>
                  <a:cubicBezTo>
                    <a:pt x="16653" y="45"/>
                    <a:pt x="13925" y="-228"/>
                    <a:pt x="11083" y="250"/>
                  </a:cubicBezTo>
                  <a:cubicBezTo>
                    <a:pt x="8241" y="729"/>
                    <a:pt x="5285" y="1959"/>
                    <a:pt x="3693" y="3668"/>
                  </a:cubicBezTo>
                  <a:cubicBezTo>
                    <a:pt x="2102" y="5377"/>
                    <a:pt x="1874" y="7564"/>
                    <a:pt x="1533" y="10094"/>
                  </a:cubicBezTo>
                  <a:cubicBezTo>
                    <a:pt x="1192" y="12623"/>
                    <a:pt x="737" y="15494"/>
                    <a:pt x="396" y="17271"/>
                  </a:cubicBezTo>
                  <a:cubicBezTo>
                    <a:pt x="55" y="19048"/>
                    <a:pt x="-172" y="19731"/>
                    <a:pt x="169" y="20278"/>
                  </a:cubicBezTo>
                  <a:cubicBezTo>
                    <a:pt x="510" y="20825"/>
                    <a:pt x="1420" y="21235"/>
                    <a:pt x="3921" y="21304"/>
                  </a:cubicBezTo>
                  <a:cubicBezTo>
                    <a:pt x="6422" y="21372"/>
                    <a:pt x="10514" y="21099"/>
                    <a:pt x="13697" y="20894"/>
                  </a:cubicBezTo>
                  <a:cubicBezTo>
                    <a:pt x="16881" y="20688"/>
                    <a:pt x="19154" y="20552"/>
                    <a:pt x="21428" y="204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3194571" y="5333952"/>
              <a:ext cx="183629" cy="34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0856" fill="norm" stroke="1" extrusionOk="0">
                  <a:moveTo>
                    <a:pt x="4358" y="20856"/>
                  </a:moveTo>
                  <a:cubicBezTo>
                    <a:pt x="2394" y="17044"/>
                    <a:pt x="430" y="13232"/>
                    <a:pt x="62" y="9421"/>
                  </a:cubicBezTo>
                  <a:cubicBezTo>
                    <a:pt x="-306" y="5609"/>
                    <a:pt x="921" y="1797"/>
                    <a:pt x="4726" y="527"/>
                  </a:cubicBezTo>
                  <a:cubicBezTo>
                    <a:pt x="8530" y="-744"/>
                    <a:pt x="14912" y="527"/>
                    <a:pt x="21294" y="17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3449226" y="5354782"/>
              <a:ext cx="189325" cy="15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08" fill="norm" stroke="1" extrusionOk="0">
                  <a:moveTo>
                    <a:pt x="580" y="1945"/>
                  </a:moveTo>
                  <a:cubicBezTo>
                    <a:pt x="1530" y="1058"/>
                    <a:pt x="2479" y="170"/>
                    <a:pt x="3547" y="22"/>
                  </a:cubicBezTo>
                  <a:cubicBezTo>
                    <a:pt x="4616" y="-126"/>
                    <a:pt x="5802" y="466"/>
                    <a:pt x="6633" y="2389"/>
                  </a:cubicBezTo>
                  <a:cubicBezTo>
                    <a:pt x="7464" y="4312"/>
                    <a:pt x="7939" y="7567"/>
                    <a:pt x="7108" y="10378"/>
                  </a:cubicBezTo>
                  <a:cubicBezTo>
                    <a:pt x="6277" y="13189"/>
                    <a:pt x="4141" y="15556"/>
                    <a:pt x="2479" y="17332"/>
                  </a:cubicBezTo>
                  <a:cubicBezTo>
                    <a:pt x="818" y="19107"/>
                    <a:pt x="-369" y="20290"/>
                    <a:pt x="106" y="20882"/>
                  </a:cubicBezTo>
                  <a:cubicBezTo>
                    <a:pt x="580" y="21474"/>
                    <a:pt x="2717" y="21474"/>
                    <a:pt x="6515" y="21326"/>
                  </a:cubicBezTo>
                  <a:cubicBezTo>
                    <a:pt x="10312" y="21178"/>
                    <a:pt x="15772" y="20882"/>
                    <a:pt x="21231" y="205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3752841" y="5184545"/>
              <a:ext cx="182786" cy="236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50" fill="norm" stroke="1" extrusionOk="0">
                  <a:moveTo>
                    <a:pt x="4420" y="0"/>
                  </a:moveTo>
                  <a:cubicBezTo>
                    <a:pt x="3192" y="382"/>
                    <a:pt x="1965" y="765"/>
                    <a:pt x="1106" y="2007"/>
                  </a:cubicBezTo>
                  <a:cubicBezTo>
                    <a:pt x="247" y="3250"/>
                    <a:pt x="-244" y="5352"/>
                    <a:pt x="124" y="8315"/>
                  </a:cubicBezTo>
                  <a:cubicBezTo>
                    <a:pt x="492" y="11278"/>
                    <a:pt x="1720" y="15101"/>
                    <a:pt x="2701" y="17395"/>
                  </a:cubicBezTo>
                  <a:cubicBezTo>
                    <a:pt x="3683" y="19688"/>
                    <a:pt x="4420" y="20453"/>
                    <a:pt x="5647" y="20931"/>
                  </a:cubicBezTo>
                  <a:cubicBezTo>
                    <a:pt x="6874" y="21409"/>
                    <a:pt x="8592" y="21600"/>
                    <a:pt x="10433" y="20835"/>
                  </a:cubicBezTo>
                  <a:cubicBezTo>
                    <a:pt x="12274" y="20071"/>
                    <a:pt x="14238" y="18350"/>
                    <a:pt x="16079" y="15865"/>
                  </a:cubicBezTo>
                  <a:cubicBezTo>
                    <a:pt x="17920" y="13381"/>
                    <a:pt x="19638" y="10131"/>
                    <a:pt x="20497" y="7550"/>
                  </a:cubicBezTo>
                  <a:cubicBezTo>
                    <a:pt x="21356" y="4970"/>
                    <a:pt x="21356" y="3058"/>
                    <a:pt x="20865" y="1816"/>
                  </a:cubicBezTo>
                  <a:cubicBezTo>
                    <a:pt x="20374" y="573"/>
                    <a:pt x="19392" y="0"/>
                    <a:pt x="18779" y="191"/>
                  </a:cubicBezTo>
                  <a:cubicBezTo>
                    <a:pt x="18165" y="382"/>
                    <a:pt x="17920" y="1338"/>
                    <a:pt x="17674" y="22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4222749" y="5489345"/>
              <a:ext cx="133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4400"/>
                    <a:pt x="2057" y="7200"/>
                    <a:pt x="5657" y="3600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4546599" y="5495695"/>
              <a:ext cx="38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4743449" y="5489345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4989968" y="5254395"/>
              <a:ext cx="190453" cy="26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45" fill="norm" stroke="1" extrusionOk="0">
                  <a:moveTo>
                    <a:pt x="6536" y="0"/>
                  </a:moveTo>
                  <a:cubicBezTo>
                    <a:pt x="5349" y="0"/>
                    <a:pt x="4163" y="0"/>
                    <a:pt x="2857" y="1382"/>
                  </a:cubicBezTo>
                  <a:cubicBezTo>
                    <a:pt x="1552" y="2765"/>
                    <a:pt x="127" y="5530"/>
                    <a:pt x="9" y="8813"/>
                  </a:cubicBezTo>
                  <a:cubicBezTo>
                    <a:pt x="-110" y="12096"/>
                    <a:pt x="1077" y="15898"/>
                    <a:pt x="2026" y="18144"/>
                  </a:cubicBezTo>
                  <a:cubicBezTo>
                    <a:pt x="2976" y="20390"/>
                    <a:pt x="3688" y="21082"/>
                    <a:pt x="4756" y="21341"/>
                  </a:cubicBezTo>
                  <a:cubicBezTo>
                    <a:pt x="5824" y="21600"/>
                    <a:pt x="7248" y="21427"/>
                    <a:pt x="9622" y="20218"/>
                  </a:cubicBezTo>
                  <a:cubicBezTo>
                    <a:pt x="11995" y="19008"/>
                    <a:pt x="15319" y="16762"/>
                    <a:pt x="17455" y="13910"/>
                  </a:cubicBezTo>
                  <a:cubicBezTo>
                    <a:pt x="19591" y="11059"/>
                    <a:pt x="20541" y="7603"/>
                    <a:pt x="21015" y="5443"/>
                  </a:cubicBezTo>
                  <a:cubicBezTo>
                    <a:pt x="21490" y="3283"/>
                    <a:pt x="21490" y="2419"/>
                    <a:pt x="20897" y="1814"/>
                  </a:cubicBezTo>
                  <a:cubicBezTo>
                    <a:pt x="20303" y="1210"/>
                    <a:pt x="19116" y="864"/>
                    <a:pt x="18642" y="1210"/>
                  </a:cubicBezTo>
                  <a:cubicBezTo>
                    <a:pt x="18167" y="1555"/>
                    <a:pt x="18404" y="2592"/>
                    <a:pt x="18642" y="36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5398679" y="5111785"/>
              <a:ext cx="280484" cy="404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06" fill="norm" stroke="1" extrusionOk="0">
                  <a:moveTo>
                    <a:pt x="21188" y="1833"/>
                  </a:moveTo>
                  <a:cubicBezTo>
                    <a:pt x="21349" y="1273"/>
                    <a:pt x="21510" y="713"/>
                    <a:pt x="21107" y="378"/>
                  </a:cubicBezTo>
                  <a:cubicBezTo>
                    <a:pt x="20704" y="42"/>
                    <a:pt x="19737" y="-70"/>
                    <a:pt x="17561" y="42"/>
                  </a:cubicBezTo>
                  <a:cubicBezTo>
                    <a:pt x="15385" y="154"/>
                    <a:pt x="12000" y="490"/>
                    <a:pt x="9259" y="1161"/>
                  </a:cubicBezTo>
                  <a:cubicBezTo>
                    <a:pt x="6519" y="1833"/>
                    <a:pt x="4423" y="2840"/>
                    <a:pt x="3295" y="4575"/>
                  </a:cubicBezTo>
                  <a:cubicBezTo>
                    <a:pt x="2167" y="6309"/>
                    <a:pt x="2006" y="8771"/>
                    <a:pt x="1603" y="11346"/>
                  </a:cubicBezTo>
                  <a:cubicBezTo>
                    <a:pt x="1200" y="13920"/>
                    <a:pt x="555" y="16606"/>
                    <a:pt x="232" y="18284"/>
                  </a:cubicBezTo>
                  <a:cubicBezTo>
                    <a:pt x="-90" y="19963"/>
                    <a:pt x="-90" y="20635"/>
                    <a:pt x="313" y="21026"/>
                  </a:cubicBezTo>
                  <a:cubicBezTo>
                    <a:pt x="716" y="21418"/>
                    <a:pt x="1522" y="21530"/>
                    <a:pt x="4423" y="21250"/>
                  </a:cubicBezTo>
                  <a:cubicBezTo>
                    <a:pt x="7325" y="20970"/>
                    <a:pt x="12322" y="20299"/>
                    <a:pt x="17319" y="196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5397499" y="5344540"/>
              <a:ext cx="247651" cy="49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2954" y="12452"/>
                    <a:pt x="5908" y="4676"/>
                    <a:pt x="9508" y="1652"/>
                  </a:cubicBezTo>
                  <a:cubicBezTo>
                    <a:pt x="13108" y="-1372"/>
                    <a:pt x="17354" y="356"/>
                    <a:pt x="21600" y="20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5744633" y="5505658"/>
              <a:ext cx="119852" cy="2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44" fill="norm" stroke="1" extrusionOk="0">
                  <a:moveTo>
                    <a:pt x="379" y="285"/>
                  </a:moveTo>
                  <a:cubicBezTo>
                    <a:pt x="758" y="2930"/>
                    <a:pt x="1137" y="5575"/>
                    <a:pt x="947" y="7558"/>
                  </a:cubicBezTo>
                  <a:cubicBezTo>
                    <a:pt x="758" y="9542"/>
                    <a:pt x="0" y="10864"/>
                    <a:pt x="0" y="10754"/>
                  </a:cubicBezTo>
                  <a:cubicBezTo>
                    <a:pt x="0" y="10644"/>
                    <a:pt x="758" y="9101"/>
                    <a:pt x="2653" y="7338"/>
                  </a:cubicBezTo>
                  <a:cubicBezTo>
                    <a:pt x="4547" y="5575"/>
                    <a:pt x="7579" y="3591"/>
                    <a:pt x="9853" y="2268"/>
                  </a:cubicBezTo>
                  <a:cubicBezTo>
                    <a:pt x="12126" y="946"/>
                    <a:pt x="13642" y="285"/>
                    <a:pt x="15347" y="64"/>
                  </a:cubicBezTo>
                  <a:cubicBezTo>
                    <a:pt x="17053" y="-156"/>
                    <a:pt x="18947" y="64"/>
                    <a:pt x="20084" y="2709"/>
                  </a:cubicBezTo>
                  <a:cubicBezTo>
                    <a:pt x="21221" y="5354"/>
                    <a:pt x="21600" y="10424"/>
                    <a:pt x="21411" y="13950"/>
                  </a:cubicBezTo>
                  <a:cubicBezTo>
                    <a:pt x="21221" y="17477"/>
                    <a:pt x="20463" y="19460"/>
                    <a:pt x="19705" y="214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255740" y="5961133"/>
              <a:ext cx="429219" cy="426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39" fill="norm" stroke="1" extrusionOk="0">
                  <a:moveTo>
                    <a:pt x="4338" y="2459"/>
                  </a:moveTo>
                  <a:cubicBezTo>
                    <a:pt x="3812" y="2352"/>
                    <a:pt x="3285" y="2246"/>
                    <a:pt x="4549" y="2512"/>
                  </a:cubicBezTo>
                  <a:cubicBezTo>
                    <a:pt x="5813" y="2778"/>
                    <a:pt x="8869" y="3416"/>
                    <a:pt x="11609" y="3523"/>
                  </a:cubicBezTo>
                  <a:cubicBezTo>
                    <a:pt x="14348" y="3629"/>
                    <a:pt x="16772" y="3204"/>
                    <a:pt x="18299" y="2778"/>
                  </a:cubicBezTo>
                  <a:cubicBezTo>
                    <a:pt x="19827" y="2352"/>
                    <a:pt x="20459" y="1927"/>
                    <a:pt x="20881" y="1448"/>
                  </a:cubicBezTo>
                  <a:cubicBezTo>
                    <a:pt x="21302" y="969"/>
                    <a:pt x="21513" y="437"/>
                    <a:pt x="21250" y="171"/>
                  </a:cubicBezTo>
                  <a:cubicBezTo>
                    <a:pt x="20986" y="-95"/>
                    <a:pt x="20249" y="-95"/>
                    <a:pt x="18299" y="490"/>
                  </a:cubicBezTo>
                  <a:cubicBezTo>
                    <a:pt x="16350" y="1075"/>
                    <a:pt x="13189" y="2246"/>
                    <a:pt x="10871" y="3576"/>
                  </a:cubicBezTo>
                  <a:cubicBezTo>
                    <a:pt x="8553" y="4906"/>
                    <a:pt x="7078" y="6396"/>
                    <a:pt x="6340" y="7566"/>
                  </a:cubicBezTo>
                  <a:cubicBezTo>
                    <a:pt x="5603" y="8737"/>
                    <a:pt x="5603" y="9588"/>
                    <a:pt x="5866" y="10173"/>
                  </a:cubicBezTo>
                  <a:cubicBezTo>
                    <a:pt x="6130" y="10758"/>
                    <a:pt x="6656" y="11077"/>
                    <a:pt x="7131" y="11397"/>
                  </a:cubicBezTo>
                  <a:cubicBezTo>
                    <a:pt x="7605" y="11716"/>
                    <a:pt x="8026" y="12035"/>
                    <a:pt x="8395" y="12407"/>
                  </a:cubicBezTo>
                  <a:cubicBezTo>
                    <a:pt x="8764" y="12780"/>
                    <a:pt x="9080" y="13205"/>
                    <a:pt x="8922" y="13738"/>
                  </a:cubicBezTo>
                  <a:cubicBezTo>
                    <a:pt x="8764" y="14270"/>
                    <a:pt x="8132" y="14908"/>
                    <a:pt x="6656" y="15919"/>
                  </a:cubicBezTo>
                  <a:cubicBezTo>
                    <a:pt x="5181" y="16930"/>
                    <a:pt x="2863" y="18313"/>
                    <a:pt x="1546" y="19271"/>
                  </a:cubicBezTo>
                  <a:cubicBezTo>
                    <a:pt x="229" y="20228"/>
                    <a:pt x="-87" y="20760"/>
                    <a:pt x="18" y="21079"/>
                  </a:cubicBezTo>
                  <a:cubicBezTo>
                    <a:pt x="124" y="21399"/>
                    <a:pt x="651" y="21505"/>
                    <a:pt x="2811" y="21399"/>
                  </a:cubicBezTo>
                  <a:cubicBezTo>
                    <a:pt x="4971" y="21292"/>
                    <a:pt x="8764" y="20973"/>
                    <a:pt x="12030" y="20760"/>
                  </a:cubicBezTo>
                  <a:cubicBezTo>
                    <a:pt x="15296" y="20547"/>
                    <a:pt x="18036" y="20441"/>
                    <a:pt x="20775" y="203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696247" y="6190760"/>
              <a:ext cx="357854" cy="20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74" fill="norm" stroke="1" extrusionOk="0">
                  <a:moveTo>
                    <a:pt x="1660" y="6374"/>
                  </a:moveTo>
                  <a:cubicBezTo>
                    <a:pt x="1152" y="5483"/>
                    <a:pt x="643" y="4592"/>
                    <a:pt x="326" y="3590"/>
                  </a:cubicBezTo>
                  <a:cubicBezTo>
                    <a:pt x="8" y="2588"/>
                    <a:pt x="-119" y="1475"/>
                    <a:pt x="135" y="807"/>
                  </a:cubicBezTo>
                  <a:cubicBezTo>
                    <a:pt x="389" y="139"/>
                    <a:pt x="1025" y="-84"/>
                    <a:pt x="2105" y="27"/>
                  </a:cubicBezTo>
                  <a:cubicBezTo>
                    <a:pt x="3185" y="139"/>
                    <a:pt x="4709" y="584"/>
                    <a:pt x="5726" y="2811"/>
                  </a:cubicBezTo>
                  <a:cubicBezTo>
                    <a:pt x="6742" y="5038"/>
                    <a:pt x="7250" y="9046"/>
                    <a:pt x="6615" y="12497"/>
                  </a:cubicBezTo>
                  <a:cubicBezTo>
                    <a:pt x="5980" y="15949"/>
                    <a:pt x="4201" y="18844"/>
                    <a:pt x="2930" y="20180"/>
                  </a:cubicBezTo>
                  <a:cubicBezTo>
                    <a:pt x="1660" y="21516"/>
                    <a:pt x="897" y="21293"/>
                    <a:pt x="707" y="20737"/>
                  </a:cubicBezTo>
                  <a:cubicBezTo>
                    <a:pt x="516" y="20180"/>
                    <a:pt x="897" y="19289"/>
                    <a:pt x="2740" y="17062"/>
                  </a:cubicBezTo>
                  <a:cubicBezTo>
                    <a:pt x="4582" y="14836"/>
                    <a:pt x="7886" y="11273"/>
                    <a:pt x="9855" y="9046"/>
                  </a:cubicBezTo>
                  <a:cubicBezTo>
                    <a:pt x="11825" y="6819"/>
                    <a:pt x="12460" y="5928"/>
                    <a:pt x="12460" y="5928"/>
                  </a:cubicBezTo>
                  <a:cubicBezTo>
                    <a:pt x="12460" y="5928"/>
                    <a:pt x="11825" y="6819"/>
                    <a:pt x="11316" y="7710"/>
                  </a:cubicBezTo>
                  <a:cubicBezTo>
                    <a:pt x="10808" y="8601"/>
                    <a:pt x="10427" y="9491"/>
                    <a:pt x="10173" y="10605"/>
                  </a:cubicBezTo>
                  <a:cubicBezTo>
                    <a:pt x="9919" y="11718"/>
                    <a:pt x="9792" y="13054"/>
                    <a:pt x="10681" y="14279"/>
                  </a:cubicBezTo>
                  <a:cubicBezTo>
                    <a:pt x="11570" y="15504"/>
                    <a:pt x="13476" y="16617"/>
                    <a:pt x="15446" y="17396"/>
                  </a:cubicBezTo>
                  <a:cubicBezTo>
                    <a:pt x="17415" y="18176"/>
                    <a:pt x="19448" y="18621"/>
                    <a:pt x="21481" y="190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488949" y="6473595"/>
              <a:ext cx="393701" cy="27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6" fill="norm" stroke="1" extrusionOk="0">
                  <a:moveTo>
                    <a:pt x="3832" y="0"/>
                  </a:moveTo>
                  <a:cubicBezTo>
                    <a:pt x="3019" y="1543"/>
                    <a:pt x="2206" y="3086"/>
                    <a:pt x="1452" y="6171"/>
                  </a:cubicBezTo>
                  <a:cubicBezTo>
                    <a:pt x="697" y="9257"/>
                    <a:pt x="0" y="13886"/>
                    <a:pt x="0" y="16971"/>
                  </a:cubicBezTo>
                  <a:cubicBezTo>
                    <a:pt x="0" y="20057"/>
                    <a:pt x="697" y="21600"/>
                    <a:pt x="2961" y="18514"/>
                  </a:cubicBezTo>
                  <a:cubicBezTo>
                    <a:pt x="5226" y="15429"/>
                    <a:pt x="9058" y="7714"/>
                    <a:pt x="12426" y="3857"/>
                  </a:cubicBezTo>
                  <a:cubicBezTo>
                    <a:pt x="15794" y="0"/>
                    <a:pt x="18697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622299" y="6448195"/>
              <a:ext cx="336551" cy="92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4891" y="19145"/>
                  </a:moveTo>
                  <a:cubicBezTo>
                    <a:pt x="3804" y="19636"/>
                    <a:pt x="2717" y="20127"/>
                    <a:pt x="1766" y="20618"/>
                  </a:cubicBezTo>
                  <a:cubicBezTo>
                    <a:pt x="815" y="21109"/>
                    <a:pt x="0" y="21600"/>
                    <a:pt x="0" y="21355"/>
                  </a:cubicBezTo>
                  <a:cubicBezTo>
                    <a:pt x="0" y="21109"/>
                    <a:pt x="815" y="20127"/>
                    <a:pt x="3668" y="17182"/>
                  </a:cubicBezTo>
                  <a:cubicBezTo>
                    <a:pt x="6521" y="14236"/>
                    <a:pt x="11411" y="9327"/>
                    <a:pt x="14740" y="6136"/>
                  </a:cubicBezTo>
                  <a:cubicBezTo>
                    <a:pt x="18068" y="2945"/>
                    <a:pt x="19834" y="147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1159604" y="6236904"/>
              <a:ext cx="27846" cy="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104" fill="norm" stroke="1" extrusionOk="0">
                  <a:moveTo>
                    <a:pt x="20297" y="8669"/>
                  </a:moveTo>
                  <a:cubicBezTo>
                    <a:pt x="11040" y="3586"/>
                    <a:pt x="1783" y="-1496"/>
                    <a:pt x="240" y="410"/>
                  </a:cubicBezTo>
                  <a:cubicBezTo>
                    <a:pt x="-1303" y="2316"/>
                    <a:pt x="4868" y="11210"/>
                    <a:pt x="11040" y="201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212850" y="6397395"/>
              <a:ext cx="31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2214259" y="6015239"/>
              <a:ext cx="224142" cy="55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00" fill="norm" stroke="1" extrusionOk="0">
                  <a:moveTo>
                    <a:pt x="18955" y="1757"/>
                  </a:moveTo>
                  <a:cubicBezTo>
                    <a:pt x="18551" y="1186"/>
                    <a:pt x="18147" y="616"/>
                    <a:pt x="17441" y="290"/>
                  </a:cubicBezTo>
                  <a:cubicBezTo>
                    <a:pt x="16734" y="-36"/>
                    <a:pt x="15725" y="-118"/>
                    <a:pt x="13403" y="208"/>
                  </a:cubicBezTo>
                  <a:cubicBezTo>
                    <a:pt x="11082" y="534"/>
                    <a:pt x="7448" y="1268"/>
                    <a:pt x="5227" y="2001"/>
                  </a:cubicBezTo>
                  <a:cubicBezTo>
                    <a:pt x="3007" y="2735"/>
                    <a:pt x="2199" y="3468"/>
                    <a:pt x="2906" y="4161"/>
                  </a:cubicBezTo>
                  <a:cubicBezTo>
                    <a:pt x="3613" y="4854"/>
                    <a:pt x="5833" y="5506"/>
                    <a:pt x="7852" y="6117"/>
                  </a:cubicBezTo>
                  <a:cubicBezTo>
                    <a:pt x="9870" y="6729"/>
                    <a:pt x="11687" y="7299"/>
                    <a:pt x="12596" y="8033"/>
                  </a:cubicBezTo>
                  <a:cubicBezTo>
                    <a:pt x="13504" y="8767"/>
                    <a:pt x="13504" y="9663"/>
                    <a:pt x="12192" y="10560"/>
                  </a:cubicBezTo>
                  <a:cubicBezTo>
                    <a:pt x="10880" y="11456"/>
                    <a:pt x="8256" y="12353"/>
                    <a:pt x="6338" y="12801"/>
                  </a:cubicBezTo>
                  <a:cubicBezTo>
                    <a:pt x="4420" y="13250"/>
                    <a:pt x="3209" y="13250"/>
                    <a:pt x="3108" y="13250"/>
                  </a:cubicBezTo>
                  <a:cubicBezTo>
                    <a:pt x="3007" y="13250"/>
                    <a:pt x="4016" y="13250"/>
                    <a:pt x="5127" y="13372"/>
                  </a:cubicBezTo>
                  <a:cubicBezTo>
                    <a:pt x="6237" y="13494"/>
                    <a:pt x="7448" y="13739"/>
                    <a:pt x="8256" y="14065"/>
                  </a:cubicBezTo>
                  <a:cubicBezTo>
                    <a:pt x="9063" y="14391"/>
                    <a:pt x="9467" y="14798"/>
                    <a:pt x="8356" y="15695"/>
                  </a:cubicBezTo>
                  <a:cubicBezTo>
                    <a:pt x="7246" y="16591"/>
                    <a:pt x="4622" y="17977"/>
                    <a:pt x="3007" y="18833"/>
                  </a:cubicBezTo>
                  <a:cubicBezTo>
                    <a:pt x="1392" y="19689"/>
                    <a:pt x="786" y="20015"/>
                    <a:pt x="383" y="20382"/>
                  </a:cubicBezTo>
                  <a:cubicBezTo>
                    <a:pt x="-21" y="20748"/>
                    <a:pt x="-223" y="21156"/>
                    <a:pt x="383" y="21319"/>
                  </a:cubicBezTo>
                  <a:cubicBezTo>
                    <a:pt x="988" y="21482"/>
                    <a:pt x="2401" y="21400"/>
                    <a:pt x="6035" y="21074"/>
                  </a:cubicBezTo>
                  <a:cubicBezTo>
                    <a:pt x="9669" y="20748"/>
                    <a:pt x="15523" y="20178"/>
                    <a:pt x="21377" y="196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2540000" y="6213245"/>
              <a:ext cx="184151" cy="23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0"/>
                  </a:moveTo>
                  <a:cubicBezTo>
                    <a:pt x="2979" y="5116"/>
                    <a:pt x="5959" y="10232"/>
                    <a:pt x="7572" y="13263"/>
                  </a:cubicBezTo>
                  <a:cubicBezTo>
                    <a:pt x="9186" y="16295"/>
                    <a:pt x="9434" y="17242"/>
                    <a:pt x="9931" y="18379"/>
                  </a:cubicBezTo>
                  <a:cubicBezTo>
                    <a:pt x="10428" y="19516"/>
                    <a:pt x="11172" y="20842"/>
                    <a:pt x="12041" y="21221"/>
                  </a:cubicBezTo>
                  <a:cubicBezTo>
                    <a:pt x="12910" y="21600"/>
                    <a:pt x="13903" y="21032"/>
                    <a:pt x="15145" y="18474"/>
                  </a:cubicBezTo>
                  <a:cubicBezTo>
                    <a:pt x="16386" y="15916"/>
                    <a:pt x="17876" y="11368"/>
                    <a:pt x="18993" y="8432"/>
                  </a:cubicBezTo>
                  <a:cubicBezTo>
                    <a:pt x="20110" y="5495"/>
                    <a:pt x="20855" y="4168"/>
                    <a:pt x="21600" y="28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2826727" y="6115879"/>
              <a:ext cx="170474" cy="36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42" fill="norm" stroke="1" extrusionOk="0">
                  <a:moveTo>
                    <a:pt x="6277" y="12111"/>
                  </a:moveTo>
                  <a:cubicBezTo>
                    <a:pt x="4677" y="14733"/>
                    <a:pt x="3077" y="17355"/>
                    <a:pt x="2010" y="19040"/>
                  </a:cubicBezTo>
                  <a:cubicBezTo>
                    <a:pt x="944" y="20726"/>
                    <a:pt x="410" y="21475"/>
                    <a:pt x="144" y="21538"/>
                  </a:cubicBezTo>
                  <a:cubicBezTo>
                    <a:pt x="-123" y="21600"/>
                    <a:pt x="-123" y="20976"/>
                    <a:pt x="1077" y="18541"/>
                  </a:cubicBezTo>
                  <a:cubicBezTo>
                    <a:pt x="2277" y="16106"/>
                    <a:pt x="4677" y="11861"/>
                    <a:pt x="6944" y="8677"/>
                  </a:cubicBezTo>
                  <a:cubicBezTo>
                    <a:pt x="9210" y="5494"/>
                    <a:pt x="11344" y="3371"/>
                    <a:pt x="12810" y="1998"/>
                  </a:cubicBezTo>
                  <a:cubicBezTo>
                    <a:pt x="14277" y="624"/>
                    <a:pt x="15077" y="0"/>
                    <a:pt x="15610" y="0"/>
                  </a:cubicBezTo>
                  <a:cubicBezTo>
                    <a:pt x="16144" y="0"/>
                    <a:pt x="16410" y="624"/>
                    <a:pt x="16944" y="3059"/>
                  </a:cubicBezTo>
                  <a:cubicBezTo>
                    <a:pt x="17477" y="5494"/>
                    <a:pt x="18277" y="9739"/>
                    <a:pt x="18677" y="12548"/>
                  </a:cubicBezTo>
                  <a:cubicBezTo>
                    <a:pt x="19077" y="15357"/>
                    <a:pt x="19077" y="16731"/>
                    <a:pt x="19210" y="17729"/>
                  </a:cubicBezTo>
                  <a:cubicBezTo>
                    <a:pt x="19344" y="18728"/>
                    <a:pt x="19610" y="19353"/>
                    <a:pt x="20010" y="19727"/>
                  </a:cubicBezTo>
                  <a:cubicBezTo>
                    <a:pt x="20410" y="20102"/>
                    <a:pt x="20944" y="20227"/>
                    <a:pt x="21477" y="203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2889250" y="6327545"/>
              <a:ext cx="1651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6800"/>
                    <a:pt x="2215" y="12000"/>
                    <a:pt x="5815" y="8400"/>
                  </a:cubicBezTo>
                  <a:cubicBezTo>
                    <a:pt x="9415" y="4800"/>
                    <a:pt x="15508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3156893" y="5999454"/>
              <a:ext cx="131979" cy="499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509" fill="norm" stroke="1" extrusionOk="0">
                  <a:moveTo>
                    <a:pt x="2843" y="3737"/>
                  </a:moveTo>
                  <a:cubicBezTo>
                    <a:pt x="1514" y="2825"/>
                    <a:pt x="184" y="1914"/>
                    <a:pt x="18" y="1276"/>
                  </a:cubicBezTo>
                  <a:cubicBezTo>
                    <a:pt x="-148" y="638"/>
                    <a:pt x="849" y="274"/>
                    <a:pt x="2178" y="91"/>
                  </a:cubicBezTo>
                  <a:cubicBezTo>
                    <a:pt x="3507" y="-91"/>
                    <a:pt x="5169" y="-91"/>
                    <a:pt x="7661" y="957"/>
                  </a:cubicBezTo>
                  <a:cubicBezTo>
                    <a:pt x="10154" y="2005"/>
                    <a:pt x="13477" y="4101"/>
                    <a:pt x="14640" y="5560"/>
                  </a:cubicBezTo>
                  <a:cubicBezTo>
                    <a:pt x="15803" y="7018"/>
                    <a:pt x="14806" y="7838"/>
                    <a:pt x="13643" y="8476"/>
                  </a:cubicBezTo>
                  <a:cubicBezTo>
                    <a:pt x="12480" y="9114"/>
                    <a:pt x="11150" y="9570"/>
                    <a:pt x="10486" y="10071"/>
                  </a:cubicBezTo>
                  <a:cubicBezTo>
                    <a:pt x="9821" y="10572"/>
                    <a:pt x="9821" y="11119"/>
                    <a:pt x="11317" y="11757"/>
                  </a:cubicBezTo>
                  <a:cubicBezTo>
                    <a:pt x="12812" y="12395"/>
                    <a:pt x="15803" y="13124"/>
                    <a:pt x="17963" y="14081"/>
                  </a:cubicBezTo>
                  <a:cubicBezTo>
                    <a:pt x="20123" y="15038"/>
                    <a:pt x="21452" y="16223"/>
                    <a:pt x="20289" y="17499"/>
                  </a:cubicBezTo>
                  <a:cubicBezTo>
                    <a:pt x="19126" y="18775"/>
                    <a:pt x="15470" y="20142"/>
                    <a:pt x="11815" y="215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3340099" y="6562495"/>
              <a:ext cx="1206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3728103" y="6088576"/>
              <a:ext cx="253347" cy="481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50" fill="norm" stroke="1" extrusionOk="0">
                  <a:moveTo>
                    <a:pt x="13333" y="2714"/>
                  </a:moveTo>
                  <a:cubicBezTo>
                    <a:pt x="13333" y="2245"/>
                    <a:pt x="13333" y="1775"/>
                    <a:pt x="13333" y="1259"/>
                  </a:cubicBezTo>
                  <a:cubicBezTo>
                    <a:pt x="13333" y="742"/>
                    <a:pt x="13333" y="179"/>
                    <a:pt x="11548" y="38"/>
                  </a:cubicBezTo>
                  <a:cubicBezTo>
                    <a:pt x="9763" y="-103"/>
                    <a:pt x="6192" y="179"/>
                    <a:pt x="3872" y="460"/>
                  </a:cubicBezTo>
                  <a:cubicBezTo>
                    <a:pt x="1551" y="742"/>
                    <a:pt x="480" y="1024"/>
                    <a:pt x="123" y="1587"/>
                  </a:cubicBezTo>
                  <a:cubicBezTo>
                    <a:pt x="-234" y="2151"/>
                    <a:pt x="123" y="2996"/>
                    <a:pt x="1997" y="4217"/>
                  </a:cubicBezTo>
                  <a:cubicBezTo>
                    <a:pt x="3872" y="5438"/>
                    <a:pt x="7264" y="7034"/>
                    <a:pt x="9049" y="8067"/>
                  </a:cubicBezTo>
                  <a:cubicBezTo>
                    <a:pt x="10834" y="9100"/>
                    <a:pt x="11012" y="9570"/>
                    <a:pt x="10477" y="10180"/>
                  </a:cubicBezTo>
                  <a:cubicBezTo>
                    <a:pt x="9941" y="10791"/>
                    <a:pt x="8692" y="11542"/>
                    <a:pt x="7621" y="12012"/>
                  </a:cubicBezTo>
                  <a:cubicBezTo>
                    <a:pt x="6549" y="12481"/>
                    <a:pt x="5657" y="12669"/>
                    <a:pt x="4407" y="12763"/>
                  </a:cubicBezTo>
                  <a:cubicBezTo>
                    <a:pt x="3158" y="12857"/>
                    <a:pt x="1551" y="12857"/>
                    <a:pt x="1194" y="13139"/>
                  </a:cubicBezTo>
                  <a:cubicBezTo>
                    <a:pt x="837" y="13420"/>
                    <a:pt x="1730" y="13984"/>
                    <a:pt x="2265" y="14735"/>
                  </a:cubicBezTo>
                  <a:cubicBezTo>
                    <a:pt x="2801" y="15487"/>
                    <a:pt x="2979" y="16426"/>
                    <a:pt x="2622" y="17318"/>
                  </a:cubicBezTo>
                  <a:cubicBezTo>
                    <a:pt x="2265" y="18210"/>
                    <a:pt x="1373" y="19055"/>
                    <a:pt x="837" y="19713"/>
                  </a:cubicBezTo>
                  <a:cubicBezTo>
                    <a:pt x="302" y="20370"/>
                    <a:pt x="123" y="20840"/>
                    <a:pt x="480" y="21121"/>
                  </a:cubicBezTo>
                  <a:cubicBezTo>
                    <a:pt x="837" y="21403"/>
                    <a:pt x="1730" y="21497"/>
                    <a:pt x="5300" y="20980"/>
                  </a:cubicBezTo>
                  <a:cubicBezTo>
                    <a:pt x="8870" y="20464"/>
                    <a:pt x="15118" y="19337"/>
                    <a:pt x="21366" y="182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4041721" y="6170784"/>
              <a:ext cx="238179" cy="277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34" fill="norm" stroke="1" extrusionOk="0">
                  <a:moveTo>
                    <a:pt x="18642" y="4201"/>
                  </a:moveTo>
                  <a:cubicBezTo>
                    <a:pt x="18451" y="3395"/>
                    <a:pt x="18259" y="2589"/>
                    <a:pt x="17877" y="1864"/>
                  </a:cubicBezTo>
                  <a:cubicBezTo>
                    <a:pt x="17495" y="1139"/>
                    <a:pt x="16921" y="494"/>
                    <a:pt x="15966" y="171"/>
                  </a:cubicBezTo>
                  <a:cubicBezTo>
                    <a:pt x="15010" y="-151"/>
                    <a:pt x="13672" y="-151"/>
                    <a:pt x="11378" y="1380"/>
                  </a:cubicBezTo>
                  <a:cubicBezTo>
                    <a:pt x="9084" y="2912"/>
                    <a:pt x="5835" y="5974"/>
                    <a:pt x="3541" y="8876"/>
                  </a:cubicBezTo>
                  <a:cubicBezTo>
                    <a:pt x="1247" y="11777"/>
                    <a:pt x="-91" y="14518"/>
                    <a:pt x="5" y="16694"/>
                  </a:cubicBezTo>
                  <a:cubicBezTo>
                    <a:pt x="100" y="18870"/>
                    <a:pt x="1629" y="20482"/>
                    <a:pt x="5452" y="20965"/>
                  </a:cubicBezTo>
                  <a:cubicBezTo>
                    <a:pt x="9275" y="21449"/>
                    <a:pt x="15392" y="20804"/>
                    <a:pt x="21509" y="201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4344311" y="6119933"/>
              <a:ext cx="201926" cy="41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89" fill="norm" stroke="1" extrusionOk="0">
                  <a:moveTo>
                    <a:pt x="8678" y="6842"/>
                  </a:moveTo>
                  <a:cubicBezTo>
                    <a:pt x="7553" y="6952"/>
                    <a:pt x="6428" y="7062"/>
                    <a:pt x="5303" y="7999"/>
                  </a:cubicBezTo>
                  <a:cubicBezTo>
                    <a:pt x="4178" y="8936"/>
                    <a:pt x="3053" y="10699"/>
                    <a:pt x="2153" y="12352"/>
                  </a:cubicBezTo>
                  <a:cubicBezTo>
                    <a:pt x="1253" y="14005"/>
                    <a:pt x="578" y="15548"/>
                    <a:pt x="240" y="16650"/>
                  </a:cubicBezTo>
                  <a:cubicBezTo>
                    <a:pt x="-97" y="17752"/>
                    <a:pt x="-97" y="18413"/>
                    <a:pt x="353" y="18524"/>
                  </a:cubicBezTo>
                  <a:cubicBezTo>
                    <a:pt x="803" y="18634"/>
                    <a:pt x="1703" y="18193"/>
                    <a:pt x="3390" y="16099"/>
                  </a:cubicBezTo>
                  <a:cubicBezTo>
                    <a:pt x="5078" y="14005"/>
                    <a:pt x="7553" y="10258"/>
                    <a:pt x="9916" y="7338"/>
                  </a:cubicBezTo>
                  <a:cubicBezTo>
                    <a:pt x="12278" y="4418"/>
                    <a:pt x="14528" y="2324"/>
                    <a:pt x="16215" y="1167"/>
                  </a:cubicBezTo>
                  <a:cubicBezTo>
                    <a:pt x="17903" y="9"/>
                    <a:pt x="19028" y="-211"/>
                    <a:pt x="19816" y="175"/>
                  </a:cubicBezTo>
                  <a:cubicBezTo>
                    <a:pt x="20603" y="560"/>
                    <a:pt x="21053" y="1552"/>
                    <a:pt x="21278" y="4142"/>
                  </a:cubicBezTo>
                  <a:cubicBezTo>
                    <a:pt x="21503" y="6732"/>
                    <a:pt x="21503" y="10920"/>
                    <a:pt x="21390" y="14060"/>
                  </a:cubicBezTo>
                  <a:cubicBezTo>
                    <a:pt x="21278" y="17201"/>
                    <a:pt x="21053" y="19295"/>
                    <a:pt x="20828" y="213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4396635" y="6321195"/>
              <a:ext cx="219816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2849" y="21600"/>
                  </a:moveTo>
                  <a:cubicBezTo>
                    <a:pt x="1614" y="18240"/>
                    <a:pt x="380" y="14880"/>
                    <a:pt x="72" y="12000"/>
                  </a:cubicBezTo>
                  <a:cubicBezTo>
                    <a:pt x="-237" y="9120"/>
                    <a:pt x="380" y="6720"/>
                    <a:pt x="3260" y="5040"/>
                  </a:cubicBezTo>
                  <a:cubicBezTo>
                    <a:pt x="6140" y="3360"/>
                    <a:pt x="11283" y="2400"/>
                    <a:pt x="14677" y="1680"/>
                  </a:cubicBezTo>
                  <a:cubicBezTo>
                    <a:pt x="18072" y="960"/>
                    <a:pt x="19717" y="480"/>
                    <a:pt x="2136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4766460" y="6033634"/>
              <a:ext cx="133667" cy="50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498" fill="norm" stroke="1" extrusionOk="0">
                  <a:moveTo>
                    <a:pt x="3366" y="3290"/>
                  </a:moveTo>
                  <a:cubicBezTo>
                    <a:pt x="2037" y="2576"/>
                    <a:pt x="708" y="1862"/>
                    <a:pt x="209" y="1281"/>
                  </a:cubicBezTo>
                  <a:cubicBezTo>
                    <a:pt x="-289" y="701"/>
                    <a:pt x="43" y="255"/>
                    <a:pt x="1871" y="77"/>
                  </a:cubicBezTo>
                  <a:cubicBezTo>
                    <a:pt x="3699" y="-102"/>
                    <a:pt x="7022" y="-13"/>
                    <a:pt x="10013" y="835"/>
                  </a:cubicBezTo>
                  <a:cubicBezTo>
                    <a:pt x="13003" y="1683"/>
                    <a:pt x="15662" y="3290"/>
                    <a:pt x="15828" y="4762"/>
                  </a:cubicBezTo>
                  <a:cubicBezTo>
                    <a:pt x="15994" y="6235"/>
                    <a:pt x="13668" y="7574"/>
                    <a:pt x="11009" y="8600"/>
                  </a:cubicBezTo>
                  <a:cubicBezTo>
                    <a:pt x="8351" y="9627"/>
                    <a:pt x="5360" y="10341"/>
                    <a:pt x="3699" y="10921"/>
                  </a:cubicBezTo>
                  <a:cubicBezTo>
                    <a:pt x="2037" y="11501"/>
                    <a:pt x="1705" y="11948"/>
                    <a:pt x="4031" y="12394"/>
                  </a:cubicBezTo>
                  <a:cubicBezTo>
                    <a:pt x="6357" y="12840"/>
                    <a:pt x="11342" y="13286"/>
                    <a:pt x="14665" y="13643"/>
                  </a:cubicBezTo>
                  <a:cubicBezTo>
                    <a:pt x="17988" y="14000"/>
                    <a:pt x="19649" y="14268"/>
                    <a:pt x="20480" y="14715"/>
                  </a:cubicBezTo>
                  <a:cubicBezTo>
                    <a:pt x="21311" y="15161"/>
                    <a:pt x="21311" y="15786"/>
                    <a:pt x="18985" y="16589"/>
                  </a:cubicBezTo>
                  <a:cubicBezTo>
                    <a:pt x="16659" y="17392"/>
                    <a:pt x="12006" y="18374"/>
                    <a:pt x="8849" y="19043"/>
                  </a:cubicBezTo>
                  <a:cubicBezTo>
                    <a:pt x="5693" y="19713"/>
                    <a:pt x="4031" y="20070"/>
                    <a:pt x="3366" y="20427"/>
                  </a:cubicBezTo>
                  <a:cubicBezTo>
                    <a:pt x="2702" y="20784"/>
                    <a:pt x="3034" y="21141"/>
                    <a:pt x="3366" y="214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4997449" y="6606945"/>
              <a:ext cx="825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4629"/>
                    <a:pt x="13846" y="9257"/>
                    <a:pt x="10246" y="12857"/>
                  </a:cubicBezTo>
                  <a:cubicBezTo>
                    <a:pt x="6646" y="16457"/>
                    <a:pt x="3323" y="1902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5360621" y="6097483"/>
              <a:ext cx="163879" cy="47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75" fill="norm" stroke="1" extrusionOk="0">
                  <a:moveTo>
                    <a:pt x="20609" y="1207"/>
                  </a:moveTo>
                  <a:cubicBezTo>
                    <a:pt x="19778" y="827"/>
                    <a:pt x="18948" y="446"/>
                    <a:pt x="16594" y="208"/>
                  </a:cubicBezTo>
                  <a:cubicBezTo>
                    <a:pt x="14240" y="-30"/>
                    <a:pt x="10363" y="-125"/>
                    <a:pt x="7732" y="256"/>
                  </a:cubicBezTo>
                  <a:cubicBezTo>
                    <a:pt x="5102" y="636"/>
                    <a:pt x="3717" y="1493"/>
                    <a:pt x="3994" y="2730"/>
                  </a:cubicBezTo>
                  <a:cubicBezTo>
                    <a:pt x="4271" y="3967"/>
                    <a:pt x="6209" y="5584"/>
                    <a:pt x="7455" y="7012"/>
                  </a:cubicBezTo>
                  <a:cubicBezTo>
                    <a:pt x="8702" y="8439"/>
                    <a:pt x="9255" y="9676"/>
                    <a:pt x="8978" y="10437"/>
                  </a:cubicBezTo>
                  <a:cubicBezTo>
                    <a:pt x="8702" y="11198"/>
                    <a:pt x="7594" y="11484"/>
                    <a:pt x="6348" y="11627"/>
                  </a:cubicBezTo>
                  <a:cubicBezTo>
                    <a:pt x="5102" y="11769"/>
                    <a:pt x="3717" y="11769"/>
                    <a:pt x="2609" y="11960"/>
                  </a:cubicBezTo>
                  <a:cubicBezTo>
                    <a:pt x="1502" y="12150"/>
                    <a:pt x="671" y="12531"/>
                    <a:pt x="255" y="12959"/>
                  </a:cubicBezTo>
                  <a:cubicBezTo>
                    <a:pt x="-160" y="13387"/>
                    <a:pt x="-160" y="13863"/>
                    <a:pt x="948" y="14529"/>
                  </a:cubicBezTo>
                  <a:cubicBezTo>
                    <a:pt x="2055" y="15195"/>
                    <a:pt x="4271" y="16051"/>
                    <a:pt x="5794" y="16670"/>
                  </a:cubicBezTo>
                  <a:cubicBezTo>
                    <a:pt x="7317" y="17288"/>
                    <a:pt x="8148" y="17669"/>
                    <a:pt x="8563" y="18097"/>
                  </a:cubicBezTo>
                  <a:cubicBezTo>
                    <a:pt x="8978" y="18525"/>
                    <a:pt x="8978" y="19001"/>
                    <a:pt x="8286" y="19477"/>
                  </a:cubicBezTo>
                  <a:cubicBezTo>
                    <a:pt x="7594" y="19953"/>
                    <a:pt x="6209" y="20428"/>
                    <a:pt x="6071" y="20809"/>
                  </a:cubicBezTo>
                  <a:cubicBezTo>
                    <a:pt x="5932" y="21190"/>
                    <a:pt x="7040" y="21475"/>
                    <a:pt x="9809" y="21475"/>
                  </a:cubicBezTo>
                  <a:cubicBezTo>
                    <a:pt x="12578" y="21475"/>
                    <a:pt x="17009" y="21190"/>
                    <a:pt x="21440" y="209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5643921" y="6199513"/>
              <a:ext cx="183425" cy="27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0566" fill="norm" stroke="1" extrusionOk="0">
                  <a:moveTo>
                    <a:pt x="17419" y="7332"/>
                  </a:moveTo>
                  <a:cubicBezTo>
                    <a:pt x="15739" y="4753"/>
                    <a:pt x="14059" y="2174"/>
                    <a:pt x="12499" y="885"/>
                  </a:cubicBezTo>
                  <a:cubicBezTo>
                    <a:pt x="10939" y="-405"/>
                    <a:pt x="9499" y="-405"/>
                    <a:pt x="6979" y="1691"/>
                  </a:cubicBezTo>
                  <a:cubicBezTo>
                    <a:pt x="4459" y="3786"/>
                    <a:pt x="859" y="7977"/>
                    <a:pt x="139" y="11685"/>
                  </a:cubicBezTo>
                  <a:cubicBezTo>
                    <a:pt x="-581" y="15392"/>
                    <a:pt x="1579" y="18616"/>
                    <a:pt x="4579" y="19905"/>
                  </a:cubicBezTo>
                  <a:cubicBezTo>
                    <a:pt x="7579" y="21195"/>
                    <a:pt x="11419" y="20550"/>
                    <a:pt x="14659" y="18374"/>
                  </a:cubicBezTo>
                  <a:cubicBezTo>
                    <a:pt x="17899" y="16198"/>
                    <a:pt x="20539" y="12491"/>
                    <a:pt x="20779" y="9750"/>
                  </a:cubicBezTo>
                  <a:cubicBezTo>
                    <a:pt x="21019" y="7010"/>
                    <a:pt x="18859" y="5237"/>
                    <a:pt x="17179" y="4350"/>
                  </a:cubicBezTo>
                  <a:cubicBezTo>
                    <a:pt x="15499" y="3464"/>
                    <a:pt x="14299" y="3464"/>
                    <a:pt x="13099" y="34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5944264" y="6162312"/>
              <a:ext cx="227936" cy="3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392" fill="norm" stroke="1" extrusionOk="0">
                  <a:moveTo>
                    <a:pt x="3505" y="9773"/>
                  </a:moveTo>
                  <a:cubicBezTo>
                    <a:pt x="2712" y="10217"/>
                    <a:pt x="1920" y="10661"/>
                    <a:pt x="1523" y="12362"/>
                  </a:cubicBezTo>
                  <a:cubicBezTo>
                    <a:pt x="1127" y="14064"/>
                    <a:pt x="1127" y="17023"/>
                    <a:pt x="1028" y="18872"/>
                  </a:cubicBezTo>
                  <a:cubicBezTo>
                    <a:pt x="929" y="20721"/>
                    <a:pt x="731" y="21461"/>
                    <a:pt x="434" y="21387"/>
                  </a:cubicBezTo>
                  <a:cubicBezTo>
                    <a:pt x="136" y="21313"/>
                    <a:pt x="-260" y="20425"/>
                    <a:pt x="235" y="17393"/>
                  </a:cubicBezTo>
                  <a:cubicBezTo>
                    <a:pt x="731" y="14360"/>
                    <a:pt x="2118" y="9182"/>
                    <a:pt x="4100" y="5631"/>
                  </a:cubicBezTo>
                  <a:cubicBezTo>
                    <a:pt x="6081" y="2080"/>
                    <a:pt x="8657" y="157"/>
                    <a:pt x="11035" y="9"/>
                  </a:cubicBezTo>
                  <a:cubicBezTo>
                    <a:pt x="13413" y="-139"/>
                    <a:pt x="15593" y="1488"/>
                    <a:pt x="15791" y="3782"/>
                  </a:cubicBezTo>
                  <a:cubicBezTo>
                    <a:pt x="15990" y="6075"/>
                    <a:pt x="14206" y="9034"/>
                    <a:pt x="12423" y="10957"/>
                  </a:cubicBezTo>
                  <a:cubicBezTo>
                    <a:pt x="10639" y="12880"/>
                    <a:pt x="8856" y="13768"/>
                    <a:pt x="7171" y="14286"/>
                  </a:cubicBezTo>
                  <a:cubicBezTo>
                    <a:pt x="5487" y="14803"/>
                    <a:pt x="3901" y="14951"/>
                    <a:pt x="3406" y="15395"/>
                  </a:cubicBezTo>
                  <a:cubicBezTo>
                    <a:pt x="2911" y="15839"/>
                    <a:pt x="3505" y="16579"/>
                    <a:pt x="6676" y="17319"/>
                  </a:cubicBezTo>
                  <a:cubicBezTo>
                    <a:pt x="9846" y="18058"/>
                    <a:pt x="15593" y="18798"/>
                    <a:pt x="21340" y="195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6235699" y="6078193"/>
              <a:ext cx="102028" cy="57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506" fill="norm" stroke="1" extrusionOk="0">
                  <a:moveTo>
                    <a:pt x="0" y="4540"/>
                  </a:moveTo>
                  <a:cubicBezTo>
                    <a:pt x="432" y="3205"/>
                    <a:pt x="864" y="1870"/>
                    <a:pt x="1944" y="1045"/>
                  </a:cubicBezTo>
                  <a:cubicBezTo>
                    <a:pt x="3024" y="220"/>
                    <a:pt x="4752" y="-94"/>
                    <a:pt x="7992" y="24"/>
                  </a:cubicBezTo>
                  <a:cubicBezTo>
                    <a:pt x="11232" y="142"/>
                    <a:pt x="15984" y="691"/>
                    <a:pt x="18576" y="1713"/>
                  </a:cubicBezTo>
                  <a:cubicBezTo>
                    <a:pt x="21168" y="2734"/>
                    <a:pt x="21600" y="4226"/>
                    <a:pt x="19440" y="5286"/>
                  </a:cubicBezTo>
                  <a:cubicBezTo>
                    <a:pt x="17280" y="6347"/>
                    <a:pt x="12528" y="6975"/>
                    <a:pt x="9288" y="7446"/>
                  </a:cubicBezTo>
                  <a:cubicBezTo>
                    <a:pt x="6048" y="7918"/>
                    <a:pt x="4320" y="8232"/>
                    <a:pt x="3456" y="8585"/>
                  </a:cubicBezTo>
                  <a:cubicBezTo>
                    <a:pt x="2592" y="8939"/>
                    <a:pt x="2592" y="9331"/>
                    <a:pt x="4536" y="10038"/>
                  </a:cubicBezTo>
                  <a:cubicBezTo>
                    <a:pt x="6480" y="10745"/>
                    <a:pt x="10368" y="11766"/>
                    <a:pt x="13392" y="12945"/>
                  </a:cubicBezTo>
                  <a:cubicBezTo>
                    <a:pt x="16416" y="14123"/>
                    <a:pt x="18576" y="15458"/>
                    <a:pt x="17712" y="16675"/>
                  </a:cubicBezTo>
                  <a:cubicBezTo>
                    <a:pt x="16848" y="17893"/>
                    <a:pt x="12960" y="18993"/>
                    <a:pt x="9504" y="19778"/>
                  </a:cubicBezTo>
                  <a:cubicBezTo>
                    <a:pt x="6048" y="20563"/>
                    <a:pt x="3024" y="21035"/>
                    <a:pt x="0" y="215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6699249" y="6327545"/>
              <a:ext cx="19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6565899" y="6606945"/>
              <a:ext cx="1968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55" y="4383"/>
                    <a:pt x="12310" y="8765"/>
                    <a:pt x="8710" y="12365"/>
                  </a:cubicBezTo>
                  <a:cubicBezTo>
                    <a:pt x="5110" y="15965"/>
                    <a:pt x="2555" y="1878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7173182" y="6116782"/>
              <a:ext cx="148369" cy="50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75" fill="norm" stroke="1" extrusionOk="0">
                  <a:moveTo>
                    <a:pt x="18587" y="1942"/>
                  </a:moveTo>
                  <a:cubicBezTo>
                    <a:pt x="18891" y="1492"/>
                    <a:pt x="19195" y="1042"/>
                    <a:pt x="18587" y="682"/>
                  </a:cubicBezTo>
                  <a:cubicBezTo>
                    <a:pt x="17979" y="322"/>
                    <a:pt x="16457" y="52"/>
                    <a:pt x="13871" y="7"/>
                  </a:cubicBezTo>
                  <a:cubicBezTo>
                    <a:pt x="11286" y="-38"/>
                    <a:pt x="7635" y="142"/>
                    <a:pt x="4745" y="727"/>
                  </a:cubicBezTo>
                  <a:cubicBezTo>
                    <a:pt x="1855" y="1312"/>
                    <a:pt x="-275" y="2302"/>
                    <a:pt x="29" y="3382"/>
                  </a:cubicBezTo>
                  <a:cubicBezTo>
                    <a:pt x="333" y="4462"/>
                    <a:pt x="3071" y="5632"/>
                    <a:pt x="6266" y="6802"/>
                  </a:cubicBezTo>
                  <a:cubicBezTo>
                    <a:pt x="9460" y="7972"/>
                    <a:pt x="13111" y="9142"/>
                    <a:pt x="14936" y="9952"/>
                  </a:cubicBezTo>
                  <a:cubicBezTo>
                    <a:pt x="16762" y="10762"/>
                    <a:pt x="16762" y="11212"/>
                    <a:pt x="16305" y="11617"/>
                  </a:cubicBezTo>
                  <a:cubicBezTo>
                    <a:pt x="15849" y="12022"/>
                    <a:pt x="14936" y="12382"/>
                    <a:pt x="13719" y="12607"/>
                  </a:cubicBezTo>
                  <a:cubicBezTo>
                    <a:pt x="12502" y="12832"/>
                    <a:pt x="10981" y="12922"/>
                    <a:pt x="9460" y="12967"/>
                  </a:cubicBezTo>
                  <a:cubicBezTo>
                    <a:pt x="7939" y="13012"/>
                    <a:pt x="6418" y="13012"/>
                    <a:pt x="6114" y="13192"/>
                  </a:cubicBezTo>
                  <a:cubicBezTo>
                    <a:pt x="5810" y="13372"/>
                    <a:pt x="6722" y="13732"/>
                    <a:pt x="7483" y="14407"/>
                  </a:cubicBezTo>
                  <a:cubicBezTo>
                    <a:pt x="8243" y="15082"/>
                    <a:pt x="8852" y="16072"/>
                    <a:pt x="8395" y="17062"/>
                  </a:cubicBezTo>
                  <a:cubicBezTo>
                    <a:pt x="7939" y="18052"/>
                    <a:pt x="6418" y="19042"/>
                    <a:pt x="5657" y="19762"/>
                  </a:cubicBezTo>
                  <a:cubicBezTo>
                    <a:pt x="4897" y="20482"/>
                    <a:pt x="4897" y="20932"/>
                    <a:pt x="5810" y="21202"/>
                  </a:cubicBezTo>
                  <a:cubicBezTo>
                    <a:pt x="6722" y="21472"/>
                    <a:pt x="8548" y="21562"/>
                    <a:pt x="11286" y="21382"/>
                  </a:cubicBezTo>
                  <a:cubicBezTo>
                    <a:pt x="14024" y="21202"/>
                    <a:pt x="17674" y="20752"/>
                    <a:pt x="21325" y="203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7397749" y="6277275"/>
              <a:ext cx="228601" cy="27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2883"/>
                  </a:moveTo>
                  <a:cubicBezTo>
                    <a:pt x="0" y="1583"/>
                    <a:pt x="0" y="284"/>
                    <a:pt x="300" y="41"/>
                  </a:cubicBezTo>
                  <a:cubicBezTo>
                    <a:pt x="600" y="-203"/>
                    <a:pt x="1200" y="609"/>
                    <a:pt x="2500" y="3614"/>
                  </a:cubicBezTo>
                  <a:cubicBezTo>
                    <a:pt x="3800" y="6618"/>
                    <a:pt x="5800" y="11815"/>
                    <a:pt x="6900" y="14820"/>
                  </a:cubicBezTo>
                  <a:cubicBezTo>
                    <a:pt x="8000" y="17824"/>
                    <a:pt x="8200" y="18636"/>
                    <a:pt x="8500" y="19529"/>
                  </a:cubicBezTo>
                  <a:cubicBezTo>
                    <a:pt x="8800" y="20423"/>
                    <a:pt x="9200" y="21397"/>
                    <a:pt x="9700" y="21316"/>
                  </a:cubicBezTo>
                  <a:cubicBezTo>
                    <a:pt x="10200" y="21235"/>
                    <a:pt x="10800" y="20098"/>
                    <a:pt x="12100" y="16850"/>
                  </a:cubicBezTo>
                  <a:cubicBezTo>
                    <a:pt x="13400" y="13602"/>
                    <a:pt x="15400" y="8242"/>
                    <a:pt x="16700" y="5075"/>
                  </a:cubicBezTo>
                  <a:cubicBezTo>
                    <a:pt x="18000" y="1908"/>
                    <a:pt x="18600" y="934"/>
                    <a:pt x="19300" y="690"/>
                  </a:cubicBezTo>
                  <a:cubicBezTo>
                    <a:pt x="20000" y="447"/>
                    <a:pt x="20800" y="934"/>
                    <a:pt x="21600" y="14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7696464" y="6214977"/>
              <a:ext cx="215637" cy="34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325" fill="norm" stroke="1" extrusionOk="0">
                  <a:moveTo>
                    <a:pt x="5056" y="7355"/>
                  </a:moveTo>
                  <a:cubicBezTo>
                    <a:pt x="3998" y="7617"/>
                    <a:pt x="2939" y="7878"/>
                    <a:pt x="2198" y="9122"/>
                  </a:cubicBezTo>
                  <a:cubicBezTo>
                    <a:pt x="1456" y="10366"/>
                    <a:pt x="1033" y="12591"/>
                    <a:pt x="715" y="14358"/>
                  </a:cubicBezTo>
                  <a:cubicBezTo>
                    <a:pt x="398" y="16126"/>
                    <a:pt x="186" y="17435"/>
                    <a:pt x="80" y="18678"/>
                  </a:cubicBezTo>
                  <a:cubicBezTo>
                    <a:pt x="-26" y="19922"/>
                    <a:pt x="-26" y="21100"/>
                    <a:pt x="80" y="21297"/>
                  </a:cubicBezTo>
                  <a:cubicBezTo>
                    <a:pt x="186" y="21493"/>
                    <a:pt x="398" y="20708"/>
                    <a:pt x="1245" y="18220"/>
                  </a:cubicBezTo>
                  <a:cubicBezTo>
                    <a:pt x="2092" y="15733"/>
                    <a:pt x="3574" y="11544"/>
                    <a:pt x="5056" y="8337"/>
                  </a:cubicBezTo>
                  <a:cubicBezTo>
                    <a:pt x="6539" y="5129"/>
                    <a:pt x="8021" y="2904"/>
                    <a:pt x="9186" y="1595"/>
                  </a:cubicBezTo>
                  <a:cubicBezTo>
                    <a:pt x="10350" y="286"/>
                    <a:pt x="11198" y="-107"/>
                    <a:pt x="11939" y="24"/>
                  </a:cubicBezTo>
                  <a:cubicBezTo>
                    <a:pt x="12680" y="155"/>
                    <a:pt x="13315" y="809"/>
                    <a:pt x="14268" y="3362"/>
                  </a:cubicBezTo>
                  <a:cubicBezTo>
                    <a:pt x="15221" y="5915"/>
                    <a:pt x="16492" y="10366"/>
                    <a:pt x="17762" y="13508"/>
                  </a:cubicBezTo>
                  <a:cubicBezTo>
                    <a:pt x="19033" y="16649"/>
                    <a:pt x="20303" y="18482"/>
                    <a:pt x="21574" y="203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7714122" y="6378345"/>
              <a:ext cx="274179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2082" y="21600"/>
                  </a:moveTo>
                  <a:cubicBezTo>
                    <a:pt x="1085" y="18720"/>
                    <a:pt x="88" y="15840"/>
                    <a:pt x="5" y="13680"/>
                  </a:cubicBezTo>
                  <a:cubicBezTo>
                    <a:pt x="-78" y="11520"/>
                    <a:pt x="753" y="10080"/>
                    <a:pt x="4491" y="7920"/>
                  </a:cubicBezTo>
                  <a:cubicBezTo>
                    <a:pt x="8230" y="5760"/>
                    <a:pt x="14876" y="2880"/>
                    <a:pt x="2152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8013649" y="6104224"/>
              <a:ext cx="184829" cy="48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60" fill="norm" stroke="1" extrusionOk="0">
                  <a:moveTo>
                    <a:pt x="726" y="2302"/>
                  </a:moveTo>
                  <a:cubicBezTo>
                    <a:pt x="246" y="1550"/>
                    <a:pt x="-234" y="799"/>
                    <a:pt x="126" y="377"/>
                  </a:cubicBezTo>
                  <a:cubicBezTo>
                    <a:pt x="486" y="-46"/>
                    <a:pt x="1686" y="-140"/>
                    <a:pt x="3966" y="236"/>
                  </a:cubicBezTo>
                  <a:cubicBezTo>
                    <a:pt x="6246" y="611"/>
                    <a:pt x="9606" y="1457"/>
                    <a:pt x="11526" y="2396"/>
                  </a:cubicBezTo>
                  <a:cubicBezTo>
                    <a:pt x="13446" y="3335"/>
                    <a:pt x="13926" y="4368"/>
                    <a:pt x="13566" y="5354"/>
                  </a:cubicBezTo>
                  <a:cubicBezTo>
                    <a:pt x="13206" y="6340"/>
                    <a:pt x="12006" y="7279"/>
                    <a:pt x="10686" y="8030"/>
                  </a:cubicBezTo>
                  <a:cubicBezTo>
                    <a:pt x="9366" y="8782"/>
                    <a:pt x="7926" y="9345"/>
                    <a:pt x="7086" y="9862"/>
                  </a:cubicBezTo>
                  <a:cubicBezTo>
                    <a:pt x="6246" y="10378"/>
                    <a:pt x="6006" y="10848"/>
                    <a:pt x="7086" y="11458"/>
                  </a:cubicBezTo>
                  <a:cubicBezTo>
                    <a:pt x="8166" y="12069"/>
                    <a:pt x="10566" y="12820"/>
                    <a:pt x="13086" y="13665"/>
                  </a:cubicBezTo>
                  <a:cubicBezTo>
                    <a:pt x="15606" y="14510"/>
                    <a:pt x="18246" y="15450"/>
                    <a:pt x="19686" y="16201"/>
                  </a:cubicBezTo>
                  <a:cubicBezTo>
                    <a:pt x="21126" y="16952"/>
                    <a:pt x="21366" y="17516"/>
                    <a:pt x="20286" y="18220"/>
                  </a:cubicBezTo>
                  <a:cubicBezTo>
                    <a:pt x="19206" y="18924"/>
                    <a:pt x="16806" y="19770"/>
                    <a:pt x="14886" y="20286"/>
                  </a:cubicBezTo>
                  <a:cubicBezTo>
                    <a:pt x="12966" y="20803"/>
                    <a:pt x="11526" y="20990"/>
                    <a:pt x="10206" y="21084"/>
                  </a:cubicBezTo>
                  <a:cubicBezTo>
                    <a:pt x="8886" y="21178"/>
                    <a:pt x="7686" y="21178"/>
                    <a:pt x="7086" y="21225"/>
                  </a:cubicBezTo>
                  <a:cubicBezTo>
                    <a:pt x="6486" y="21272"/>
                    <a:pt x="6486" y="21366"/>
                    <a:pt x="6486" y="214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8274049" y="6625995"/>
              <a:ext cx="1270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0"/>
                    <a:pt x="18000" y="0"/>
                    <a:pt x="14400" y="3600"/>
                  </a:cubicBezTo>
                  <a:cubicBezTo>
                    <a:pt x="10800" y="7200"/>
                    <a:pt x="54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8513147" y="6078084"/>
              <a:ext cx="224454" cy="56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07" fill="norm" stroke="1" extrusionOk="0">
                  <a:moveTo>
                    <a:pt x="19589" y="2237"/>
                  </a:moveTo>
                  <a:cubicBezTo>
                    <a:pt x="19589" y="1835"/>
                    <a:pt x="19589" y="1434"/>
                    <a:pt x="19589" y="1032"/>
                  </a:cubicBezTo>
                  <a:cubicBezTo>
                    <a:pt x="19589" y="631"/>
                    <a:pt x="19589" y="229"/>
                    <a:pt x="19085" y="69"/>
                  </a:cubicBezTo>
                  <a:cubicBezTo>
                    <a:pt x="18580" y="-92"/>
                    <a:pt x="17570" y="-12"/>
                    <a:pt x="14845" y="751"/>
                  </a:cubicBezTo>
                  <a:cubicBezTo>
                    <a:pt x="12120" y="1514"/>
                    <a:pt x="7679" y="2959"/>
                    <a:pt x="4954" y="3883"/>
                  </a:cubicBezTo>
                  <a:cubicBezTo>
                    <a:pt x="2228" y="4806"/>
                    <a:pt x="1219" y="5208"/>
                    <a:pt x="613" y="5689"/>
                  </a:cubicBezTo>
                  <a:cubicBezTo>
                    <a:pt x="8" y="6171"/>
                    <a:pt x="-194" y="6733"/>
                    <a:pt x="210" y="7175"/>
                  </a:cubicBezTo>
                  <a:cubicBezTo>
                    <a:pt x="613" y="7617"/>
                    <a:pt x="1623" y="7938"/>
                    <a:pt x="3742" y="8660"/>
                  </a:cubicBezTo>
                  <a:cubicBezTo>
                    <a:pt x="5862" y="9383"/>
                    <a:pt x="9092" y="10507"/>
                    <a:pt x="10808" y="11270"/>
                  </a:cubicBezTo>
                  <a:cubicBezTo>
                    <a:pt x="12524" y="12033"/>
                    <a:pt x="12726" y="12434"/>
                    <a:pt x="12524" y="12796"/>
                  </a:cubicBezTo>
                  <a:cubicBezTo>
                    <a:pt x="12322" y="13157"/>
                    <a:pt x="11716" y="13478"/>
                    <a:pt x="10909" y="13679"/>
                  </a:cubicBezTo>
                  <a:cubicBezTo>
                    <a:pt x="10101" y="13880"/>
                    <a:pt x="9092" y="13960"/>
                    <a:pt x="7780" y="13960"/>
                  </a:cubicBezTo>
                  <a:cubicBezTo>
                    <a:pt x="6468" y="13960"/>
                    <a:pt x="4853" y="13880"/>
                    <a:pt x="4348" y="14000"/>
                  </a:cubicBezTo>
                  <a:cubicBezTo>
                    <a:pt x="3843" y="14121"/>
                    <a:pt x="4449" y="14442"/>
                    <a:pt x="4954" y="15004"/>
                  </a:cubicBezTo>
                  <a:cubicBezTo>
                    <a:pt x="5458" y="15566"/>
                    <a:pt x="5862" y="16369"/>
                    <a:pt x="6064" y="16971"/>
                  </a:cubicBezTo>
                  <a:cubicBezTo>
                    <a:pt x="6266" y="17573"/>
                    <a:pt x="6266" y="17975"/>
                    <a:pt x="5660" y="18698"/>
                  </a:cubicBezTo>
                  <a:cubicBezTo>
                    <a:pt x="5055" y="19420"/>
                    <a:pt x="3843" y="20464"/>
                    <a:pt x="3944" y="20986"/>
                  </a:cubicBezTo>
                  <a:cubicBezTo>
                    <a:pt x="4045" y="21508"/>
                    <a:pt x="5458" y="21508"/>
                    <a:pt x="8587" y="21187"/>
                  </a:cubicBezTo>
                  <a:cubicBezTo>
                    <a:pt x="11716" y="20866"/>
                    <a:pt x="16561" y="20223"/>
                    <a:pt x="21406" y="195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8813081" y="6280866"/>
              <a:ext cx="178520" cy="287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451" fill="norm" stroke="1" extrusionOk="0">
                  <a:moveTo>
                    <a:pt x="20702" y="4423"/>
                  </a:moveTo>
                  <a:cubicBezTo>
                    <a:pt x="20457" y="3477"/>
                    <a:pt x="20211" y="2531"/>
                    <a:pt x="19597" y="1743"/>
                  </a:cubicBezTo>
                  <a:cubicBezTo>
                    <a:pt x="18984" y="955"/>
                    <a:pt x="18002" y="324"/>
                    <a:pt x="16897" y="87"/>
                  </a:cubicBezTo>
                  <a:cubicBezTo>
                    <a:pt x="15793" y="-149"/>
                    <a:pt x="14566" y="9"/>
                    <a:pt x="11743" y="1664"/>
                  </a:cubicBezTo>
                  <a:cubicBezTo>
                    <a:pt x="8920" y="3320"/>
                    <a:pt x="4502" y="6473"/>
                    <a:pt x="2047" y="9469"/>
                  </a:cubicBezTo>
                  <a:cubicBezTo>
                    <a:pt x="-407" y="12464"/>
                    <a:pt x="-898" y="15302"/>
                    <a:pt x="1925" y="17273"/>
                  </a:cubicBezTo>
                  <a:cubicBezTo>
                    <a:pt x="4747" y="19244"/>
                    <a:pt x="10884" y="20347"/>
                    <a:pt x="17020" y="214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9096747" y="6218511"/>
              <a:ext cx="212354" cy="35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11" fill="norm" stroke="1" extrusionOk="0">
                  <a:moveTo>
                    <a:pt x="9906" y="4639"/>
                  </a:moveTo>
                  <a:cubicBezTo>
                    <a:pt x="9265" y="3623"/>
                    <a:pt x="8623" y="2606"/>
                    <a:pt x="8089" y="2479"/>
                  </a:cubicBezTo>
                  <a:cubicBezTo>
                    <a:pt x="7554" y="2352"/>
                    <a:pt x="7126" y="3115"/>
                    <a:pt x="6271" y="5592"/>
                  </a:cubicBezTo>
                  <a:cubicBezTo>
                    <a:pt x="5415" y="8070"/>
                    <a:pt x="4132" y="12263"/>
                    <a:pt x="3277" y="14677"/>
                  </a:cubicBezTo>
                  <a:cubicBezTo>
                    <a:pt x="2421" y="17091"/>
                    <a:pt x="1994" y="17726"/>
                    <a:pt x="1459" y="18362"/>
                  </a:cubicBezTo>
                  <a:cubicBezTo>
                    <a:pt x="924" y="18997"/>
                    <a:pt x="283" y="19632"/>
                    <a:pt x="69" y="19505"/>
                  </a:cubicBezTo>
                  <a:cubicBezTo>
                    <a:pt x="-145" y="19378"/>
                    <a:pt x="69" y="18489"/>
                    <a:pt x="1673" y="15947"/>
                  </a:cubicBezTo>
                  <a:cubicBezTo>
                    <a:pt x="3277" y="13406"/>
                    <a:pt x="6271" y="9213"/>
                    <a:pt x="8409" y="6418"/>
                  </a:cubicBezTo>
                  <a:cubicBezTo>
                    <a:pt x="10548" y="3623"/>
                    <a:pt x="11831" y="2225"/>
                    <a:pt x="13114" y="1272"/>
                  </a:cubicBezTo>
                  <a:cubicBezTo>
                    <a:pt x="14398" y="319"/>
                    <a:pt x="15681" y="-189"/>
                    <a:pt x="16643" y="65"/>
                  </a:cubicBezTo>
                  <a:cubicBezTo>
                    <a:pt x="17605" y="319"/>
                    <a:pt x="18247" y="1336"/>
                    <a:pt x="18675" y="4067"/>
                  </a:cubicBezTo>
                  <a:cubicBezTo>
                    <a:pt x="19103" y="6799"/>
                    <a:pt x="19316" y="11246"/>
                    <a:pt x="19744" y="14423"/>
                  </a:cubicBezTo>
                  <a:cubicBezTo>
                    <a:pt x="20172" y="17599"/>
                    <a:pt x="20813" y="19505"/>
                    <a:pt x="21455" y="214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9175749" y="6438389"/>
              <a:ext cx="190501" cy="4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240" y="15804"/>
                    <a:pt x="480" y="10404"/>
                    <a:pt x="2040" y="6624"/>
                  </a:cubicBezTo>
                  <a:cubicBezTo>
                    <a:pt x="3600" y="2844"/>
                    <a:pt x="6480" y="684"/>
                    <a:pt x="9960" y="144"/>
                  </a:cubicBezTo>
                  <a:cubicBezTo>
                    <a:pt x="13440" y="-396"/>
                    <a:pt x="17520" y="684"/>
                    <a:pt x="21600" y="17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9524999" y="6537095"/>
              <a:ext cx="698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9778292" y="6276086"/>
              <a:ext cx="179000" cy="28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0934" fill="norm" stroke="1" extrusionOk="0">
                  <a:moveTo>
                    <a:pt x="20193" y="3833"/>
                  </a:moveTo>
                  <a:cubicBezTo>
                    <a:pt x="18455" y="2414"/>
                    <a:pt x="16717" y="995"/>
                    <a:pt x="14483" y="365"/>
                  </a:cubicBezTo>
                  <a:cubicBezTo>
                    <a:pt x="12248" y="-266"/>
                    <a:pt x="9517" y="-108"/>
                    <a:pt x="6910" y="1074"/>
                  </a:cubicBezTo>
                  <a:cubicBezTo>
                    <a:pt x="4303" y="2257"/>
                    <a:pt x="1820" y="4464"/>
                    <a:pt x="703" y="7696"/>
                  </a:cubicBezTo>
                  <a:cubicBezTo>
                    <a:pt x="-414" y="10928"/>
                    <a:pt x="-166" y="15185"/>
                    <a:pt x="1200" y="17787"/>
                  </a:cubicBezTo>
                  <a:cubicBezTo>
                    <a:pt x="2565" y="20388"/>
                    <a:pt x="5048" y="21334"/>
                    <a:pt x="8400" y="20782"/>
                  </a:cubicBezTo>
                  <a:cubicBezTo>
                    <a:pt x="11752" y="20230"/>
                    <a:pt x="15972" y="18181"/>
                    <a:pt x="18331" y="15343"/>
                  </a:cubicBezTo>
                  <a:cubicBezTo>
                    <a:pt x="20689" y="12505"/>
                    <a:pt x="21186" y="8879"/>
                    <a:pt x="20938" y="6592"/>
                  </a:cubicBezTo>
                  <a:cubicBezTo>
                    <a:pt x="20689" y="4306"/>
                    <a:pt x="19696" y="3360"/>
                    <a:pt x="18579" y="2887"/>
                  </a:cubicBezTo>
                  <a:cubicBezTo>
                    <a:pt x="17462" y="2414"/>
                    <a:pt x="16220" y="2414"/>
                    <a:pt x="15476" y="2651"/>
                  </a:cubicBezTo>
                  <a:cubicBezTo>
                    <a:pt x="14731" y="2887"/>
                    <a:pt x="14483" y="3360"/>
                    <a:pt x="14234" y="38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10046277" y="6150423"/>
              <a:ext cx="247073" cy="361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10" fill="norm" stroke="1" extrusionOk="0">
                  <a:moveTo>
                    <a:pt x="2719" y="11946"/>
                  </a:moveTo>
                  <a:cubicBezTo>
                    <a:pt x="1981" y="13194"/>
                    <a:pt x="1242" y="14443"/>
                    <a:pt x="873" y="15629"/>
                  </a:cubicBezTo>
                  <a:cubicBezTo>
                    <a:pt x="504" y="16815"/>
                    <a:pt x="504" y="17939"/>
                    <a:pt x="412" y="18813"/>
                  </a:cubicBezTo>
                  <a:cubicBezTo>
                    <a:pt x="319" y="19687"/>
                    <a:pt x="135" y="20311"/>
                    <a:pt x="42" y="20311"/>
                  </a:cubicBezTo>
                  <a:cubicBezTo>
                    <a:pt x="-50" y="20311"/>
                    <a:pt x="-50" y="19687"/>
                    <a:pt x="688" y="17439"/>
                  </a:cubicBezTo>
                  <a:cubicBezTo>
                    <a:pt x="1427" y="15192"/>
                    <a:pt x="2904" y="11322"/>
                    <a:pt x="4565" y="8138"/>
                  </a:cubicBezTo>
                  <a:cubicBezTo>
                    <a:pt x="6227" y="4954"/>
                    <a:pt x="8073" y="2457"/>
                    <a:pt x="9550" y="1146"/>
                  </a:cubicBezTo>
                  <a:cubicBezTo>
                    <a:pt x="11027" y="-165"/>
                    <a:pt x="12135" y="-290"/>
                    <a:pt x="13427" y="459"/>
                  </a:cubicBezTo>
                  <a:cubicBezTo>
                    <a:pt x="14719" y="1208"/>
                    <a:pt x="16196" y="2831"/>
                    <a:pt x="16750" y="4892"/>
                  </a:cubicBezTo>
                  <a:cubicBezTo>
                    <a:pt x="17304" y="6952"/>
                    <a:pt x="16935" y="9449"/>
                    <a:pt x="15458" y="11259"/>
                  </a:cubicBezTo>
                  <a:cubicBezTo>
                    <a:pt x="13981" y="13070"/>
                    <a:pt x="11396" y="14193"/>
                    <a:pt x="9642" y="14693"/>
                  </a:cubicBezTo>
                  <a:cubicBezTo>
                    <a:pt x="7888" y="15192"/>
                    <a:pt x="6965" y="15067"/>
                    <a:pt x="6227" y="14755"/>
                  </a:cubicBezTo>
                  <a:cubicBezTo>
                    <a:pt x="5488" y="14443"/>
                    <a:pt x="4935" y="13944"/>
                    <a:pt x="5119" y="13944"/>
                  </a:cubicBezTo>
                  <a:cubicBezTo>
                    <a:pt x="5304" y="13944"/>
                    <a:pt x="6227" y="14443"/>
                    <a:pt x="9088" y="15754"/>
                  </a:cubicBezTo>
                  <a:cubicBezTo>
                    <a:pt x="11950" y="17065"/>
                    <a:pt x="16750" y="19187"/>
                    <a:pt x="21550" y="213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10274299" y="6059426"/>
              <a:ext cx="188055" cy="661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509" fill="norm" stroke="1" extrusionOk="0">
                  <a:moveTo>
                    <a:pt x="9360" y="2110"/>
                  </a:moveTo>
                  <a:cubicBezTo>
                    <a:pt x="9600" y="1766"/>
                    <a:pt x="9840" y="1422"/>
                    <a:pt x="10080" y="1044"/>
                  </a:cubicBezTo>
                  <a:cubicBezTo>
                    <a:pt x="10320" y="666"/>
                    <a:pt x="10560" y="253"/>
                    <a:pt x="11280" y="81"/>
                  </a:cubicBezTo>
                  <a:cubicBezTo>
                    <a:pt x="12000" y="-91"/>
                    <a:pt x="13200" y="-22"/>
                    <a:pt x="15360" y="631"/>
                  </a:cubicBezTo>
                  <a:cubicBezTo>
                    <a:pt x="17520" y="1285"/>
                    <a:pt x="20640" y="2523"/>
                    <a:pt x="21120" y="3864"/>
                  </a:cubicBezTo>
                  <a:cubicBezTo>
                    <a:pt x="21600" y="5206"/>
                    <a:pt x="19440" y="6650"/>
                    <a:pt x="17280" y="7613"/>
                  </a:cubicBezTo>
                  <a:cubicBezTo>
                    <a:pt x="15120" y="8577"/>
                    <a:pt x="12960" y="9058"/>
                    <a:pt x="11880" y="9471"/>
                  </a:cubicBezTo>
                  <a:cubicBezTo>
                    <a:pt x="10800" y="9884"/>
                    <a:pt x="10800" y="10227"/>
                    <a:pt x="12000" y="10950"/>
                  </a:cubicBezTo>
                  <a:cubicBezTo>
                    <a:pt x="13200" y="11672"/>
                    <a:pt x="15600" y="12773"/>
                    <a:pt x="17520" y="13701"/>
                  </a:cubicBezTo>
                  <a:cubicBezTo>
                    <a:pt x="19440" y="14630"/>
                    <a:pt x="20880" y="15387"/>
                    <a:pt x="21240" y="16178"/>
                  </a:cubicBezTo>
                  <a:cubicBezTo>
                    <a:pt x="21600" y="16969"/>
                    <a:pt x="20880" y="17794"/>
                    <a:pt x="17160" y="18689"/>
                  </a:cubicBezTo>
                  <a:cubicBezTo>
                    <a:pt x="13440" y="19583"/>
                    <a:pt x="6720" y="20546"/>
                    <a:pt x="0" y="215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Drawing"/>
          <p:cNvGrpSpPr/>
          <p:nvPr/>
        </p:nvGrpSpPr>
        <p:grpSpPr>
          <a:xfrm>
            <a:off x="1047750" y="939799"/>
            <a:ext cx="11918951" cy="7677151"/>
            <a:chOff x="0" y="0"/>
            <a:chExt cx="11918950" cy="7677149"/>
          </a:xfrm>
        </p:grpSpPr>
        <p:sp>
          <p:nvSpPr>
            <p:cNvPr id="711" name="Line"/>
            <p:cNvSpPr/>
            <p:nvPr/>
          </p:nvSpPr>
          <p:spPr>
            <a:xfrm>
              <a:off x="508000" y="831850"/>
              <a:ext cx="63501" cy="43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0"/>
                  </a:moveTo>
                  <a:cubicBezTo>
                    <a:pt x="720" y="2181"/>
                    <a:pt x="1440" y="4362"/>
                    <a:pt x="3240" y="7113"/>
                  </a:cubicBezTo>
                  <a:cubicBezTo>
                    <a:pt x="5040" y="9865"/>
                    <a:pt x="7920" y="13188"/>
                    <a:pt x="10080" y="15473"/>
                  </a:cubicBezTo>
                  <a:cubicBezTo>
                    <a:pt x="12240" y="17758"/>
                    <a:pt x="13680" y="19004"/>
                    <a:pt x="15120" y="19938"/>
                  </a:cubicBezTo>
                  <a:cubicBezTo>
                    <a:pt x="16560" y="20873"/>
                    <a:pt x="18000" y="21496"/>
                    <a:pt x="19080" y="21548"/>
                  </a:cubicBezTo>
                  <a:cubicBezTo>
                    <a:pt x="20160" y="21600"/>
                    <a:pt x="20880" y="21081"/>
                    <a:pt x="21600" y="205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211912" y="660400"/>
              <a:ext cx="575488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fill="norm" stroke="1" extrusionOk="0">
                  <a:moveTo>
                    <a:pt x="2986" y="21600"/>
                  </a:moveTo>
                  <a:cubicBezTo>
                    <a:pt x="2198" y="21443"/>
                    <a:pt x="1410" y="21287"/>
                    <a:pt x="818" y="21130"/>
                  </a:cubicBezTo>
                  <a:cubicBezTo>
                    <a:pt x="227" y="20974"/>
                    <a:pt x="-167" y="20817"/>
                    <a:pt x="69" y="20270"/>
                  </a:cubicBezTo>
                  <a:cubicBezTo>
                    <a:pt x="306" y="19722"/>
                    <a:pt x="1173" y="18783"/>
                    <a:pt x="2750" y="17061"/>
                  </a:cubicBezTo>
                  <a:cubicBezTo>
                    <a:pt x="4326" y="15339"/>
                    <a:pt x="6613" y="12835"/>
                    <a:pt x="9214" y="10330"/>
                  </a:cubicBezTo>
                  <a:cubicBezTo>
                    <a:pt x="11815" y="7826"/>
                    <a:pt x="14732" y="5322"/>
                    <a:pt x="16821" y="3600"/>
                  </a:cubicBezTo>
                  <a:cubicBezTo>
                    <a:pt x="18910" y="1878"/>
                    <a:pt x="20172" y="939"/>
                    <a:pt x="2143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736600" y="977764"/>
              <a:ext cx="311150" cy="20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4" fill="norm" stroke="1" extrusionOk="0">
                  <a:moveTo>
                    <a:pt x="0" y="12974"/>
                  </a:moveTo>
                  <a:cubicBezTo>
                    <a:pt x="588" y="12326"/>
                    <a:pt x="1176" y="11678"/>
                    <a:pt x="2718" y="11138"/>
                  </a:cubicBezTo>
                  <a:cubicBezTo>
                    <a:pt x="4261" y="10598"/>
                    <a:pt x="6759" y="10166"/>
                    <a:pt x="8302" y="8870"/>
                  </a:cubicBezTo>
                  <a:cubicBezTo>
                    <a:pt x="9845" y="7574"/>
                    <a:pt x="10433" y="5414"/>
                    <a:pt x="10433" y="3794"/>
                  </a:cubicBezTo>
                  <a:cubicBezTo>
                    <a:pt x="10433" y="2174"/>
                    <a:pt x="9845" y="1094"/>
                    <a:pt x="8816" y="446"/>
                  </a:cubicBezTo>
                  <a:cubicBezTo>
                    <a:pt x="7788" y="-202"/>
                    <a:pt x="6318" y="-418"/>
                    <a:pt x="4996" y="1742"/>
                  </a:cubicBezTo>
                  <a:cubicBezTo>
                    <a:pt x="3673" y="3902"/>
                    <a:pt x="2498" y="8438"/>
                    <a:pt x="2278" y="11786"/>
                  </a:cubicBezTo>
                  <a:cubicBezTo>
                    <a:pt x="2057" y="15134"/>
                    <a:pt x="2792" y="17294"/>
                    <a:pt x="4555" y="18806"/>
                  </a:cubicBezTo>
                  <a:cubicBezTo>
                    <a:pt x="6318" y="20318"/>
                    <a:pt x="9110" y="21182"/>
                    <a:pt x="12122" y="20426"/>
                  </a:cubicBezTo>
                  <a:cubicBezTo>
                    <a:pt x="15135" y="19670"/>
                    <a:pt x="18367" y="17294"/>
                    <a:pt x="21600" y="149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1069204" y="959355"/>
              <a:ext cx="200797" cy="201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991" fill="norm" stroke="1" extrusionOk="0">
                  <a:moveTo>
                    <a:pt x="11219" y="3253"/>
                  </a:moveTo>
                  <a:cubicBezTo>
                    <a:pt x="10769" y="2151"/>
                    <a:pt x="10319" y="1049"/>
                    <a:pt x="9532" y="498"/>
                  </a:cubicBezTo>
                  <a:cubicBezTo>
                    <a:pt x="8744" y="-53"/>
                    <a:pt x="7619" y="-53"/>
                    <a:pt x="6494" y="57"/>
                  </a:cubicBezTo>
                  <a:cubicBezTo>
                    <a:pt x="5369" y="167"/>
                    <a:pt x="4244" y="388"/>
                    <a:pt x="3007" y="2371"/>
                  </a:cubicBezTo>
                  <a:cubicBezTo>
                    <a:pt x="1769" y="4355"/>
                    <a:pt x="419" y="8102"/>
                    <a:pt x="81" y="11629"/>
                  </a:cubicBezTo>
                  <a:cubicBezTo>
                    <a:pt x="-256" y="15155"/>
                    <a:pt x="419" y="18461"/>
                    <a:pt x="2669" y="20004"/>
                  </a:cubicBezTo>
                  <a:cubicBezTo>
                    <a:pt x="4919" y="21547"/>
                    <a:pt x="8744" y="21327"/>
                    <a:pt x="12119" y="19012"/>
                  </a:cubicBezTo>
                  <a:cubicBezTo>
                    <a:pt x="15494" y="16698"/>
                    <a:pt x="18419" y="12290"/>
                    <a:pt x="21344" y="78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1268200" y="631546"/>
              <a:ext cx="262150" cy="48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974" fill="norm" stroke="1" extrusionOk="0">
                  <a:moveTo>
                    <a:pt x="3257" y="2080"/>
                  </a:moveTo>
                  <a:cubicBezTo>
                    <a:pt x="2911" y="1528"/>
                    <a:pt x="2566" y="977"/>
                    <a:pt x="2047" y="563"/>
                  </a:cubicBezTo>
                  <a:cubicBezTo>
                    <a:pt x="1529" y="150"/>
                    <a:pt x="838" y="-126"/>
                    <a:pt x="406" y="58"/>
                  </a:cubicBezTo>
                  <a:cubicBezTo>
                    <a:pt x="-26" y="242"/>
                    <a:pt x="-199" y="885"/>
                    <a:pt x="319" y="2723"/>
                  </a:cubicBezTo>
                  <a:cubicBezTo>
                    <a:pt x="838" y="4562"/>
                    <a:pt x="2047" y="7595"/>
                    <a:pt x="3171" y="10766"/>
                  </a:cubicBezTo>
                  <a:cubicBezTo>
                    <a:pt x="4294" y="13937"/>
                    <a:pt x="5331" y="17246"/>
                    <a:pt x="5849" y="19130"/>
                  </a:cubicBezTo>
                  <a:cubicBezTo>
                    <a:pt x="6367" y="21014"/>
                    <a:pt x="6367" y="21474"/>
                    <a:pt x="6713" y="20417"/>
                  </a:cubicBezTo>
                  <a:cubicBezTo>
                    <a:pt x="7059" y="19360"/>
                    <a:pt x="7750" y="16786"/>
                    <a:pt x="8700" y="15178"/>
                  </a:cubicBezTo>
                  <a:cubicBezTo>
                    <a:pt x="9651" y="13569"/>
                    <a:pt x="10860" y="12926"/>
                    <a:pt x="11897" y="12696"/>
                  </a:cubicBezTo>
                  <a:cubicBezTo>
                    <a:pt x="12934" y="12466"/>
                    <a:pt x="13798" y="12650"/>
                    <a:pt x="14921" y="13523"/>
                  </a:cubicBezTo>
                  <a:cubicBezTo>
                    <a:pt x="16044" y="14397"/>
                    <a:pt x="17427" y="15959"/>
                    <a:pt x="18550" y="16970"/>
                  </a:cubicBezTo>
                  <a:cubicBezTo>
                    <a:pt x="19673" y="17981"/>
                    <a:pt x="20537" y="18441"/>
                    <a:pt x="21401" y="189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1607492" y="903425"/>
              <a:ext cx="157809" cy="15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55" fill="norm" stroke="1" extrusionOk="0">
                  <a:moveTo>
                    <a:pt x="2464" y="4255"/>
                  </a:moveTo>
                  <a:cubicBezTo>
                    <a:pt x="1312" y="3355"/>
                    <a:pt x="160" y="2455"/>
                    <a:pt x="16" y="3355"/>
                  </a:cubicBezTo>
                  <a:cubicBezTo>
                    <a:pt x="-128" y="4255"/>
                    <a:pt x="736" y="6955"/>
                    <a:pt x="1600" y="9355"/>
                  </a:cubicBezTo>
                  <a:cubicBezTo>
                    <a:pt x="2464" y="11755"/>
                    <a:pt x="3328" y="13855"/>
                    <a:pt x="3904" y="15655"/>
                  </a:cubicBezTo>
                  <a:cubicBezTo>
                    <a:pt x="4480" y="17455"/>
                    <a:pt x="4768" y="18955"/>
                    <a:pt x="4768" y="18355"/>
                  </a:cubicBezTo>
                  <a:cubicBezTo>
                    <a:pt x="4768" y="17755"/>
                    <a:pt x="4480" y="15055"/>
                    <a:pt x="4192" y="12205"/>
                  </a:cubicBezTo>
                  <a:cubicBezTo>
                    <a:pt x="3904" y="9355"/>
                    <a:pt x="3616" y="6355"/>
                    <a:pt x="3472" y="4105"/>
                  </a:cubicBezTo>
                  <a:cubicBezTo>
                    <a:pt x="3328" y="1855"/>
                    <a:pt x="3328" y="355"/>
                    <a:pt x="5056" y="55"/>
                  </a:cubicBezTo>
                  <a:cubicBezTo>
                    <a:pt x="6784" y="-245"/>
                    <a:pt x="10240" y="655"/>
                    <a:pt x="12832" y="3205"/>
                  </a:cubicBezTo>
                  <a:cubicBezTo>
                    <a:pt x="15424" y="5755"/>
                    <a:pt x="17152" y="9955"/>
                    <a:pt x="18304" y="13105"/>
                  </a:cubicBezTo>
                  <a:cubicBezTo>
                    <a:pt x="19456" y="16255"/>
                    <a:pt x="20032" y="18355"/>
                    <a:pt x="20464" y="19555"/>
                  </a:cubicBezTo>
                  <a:cubicBezTo>
                    <a:pt x="20896" y="20755"/>
                    <a:pt x="21184" y="21055"/>
                    <a:pt x="21472" y="21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1850765" y="914400"/>
              <a:ext cx="35186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5874" y="0"/>
                  </a:moveTo>
                  <a:cubicBezTo>
                    <a:pt x="3333" y="5200"/>
                    <a:pt x="792" y="10400"/>
                    <a:pt x="156" y="14000"/>
                  </a:cubicBezTo>
                  <a:cubicBezTo>
                    <a:pt x="-479" y="17600"/>
                    <a:pt x="792" y="19600"/>
                    <a:pt x="4603" y="20600"/>
                  </a:cubicBezTo>
                  <a:cubicBezTo>
                    <a:pt x="8415" y="21600"/>
                    <a:pt x="14768" y="21600"/>
                    <a:pt x="2112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1847850" y="781050"/>
              <a:ext cx="444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1947468" y="812411"/>
              <a:ext cx="732233" cy="51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64" fill="norm" stroke="1" extrusionOk="0">
                  <a:moveTo>
                    <a:pt x="4914" y="3936"/>
                  </a:moveTo>
                  <a:cubicBezTo>
                    <a:pt x="4291" y="3239"/>
                    <a:pt x="3669" y="2542"/>
                    <a:pt x="3202" y="2150"/>
                  </a:cubicBezTo>
                  <a:cubicBezTo>
                    <a:pt x="2735" y="1758"/>
                    <a:pt x="2424" y="1671"/>
                    <a:pt x="1926" y="2411"/>
                  </a:cubicBezTo>
                  <a:cubicBezTo>
                    <a:pt x="1428" y="3152"/>
                    <a:pt x="743" y="4719"/>
                    <a:pt x="370" y="6113"/>
                  </a:cubicBezTo>
                  <a:cubicBezTo>
                    <a:pt x="-4" y="7507"/>
                    <a:pt x="-66" y="8726"/>
                    <a:pt x="58" y="9379"/>
                  </a:cubicBezTo>
                  <a:cubicBezTo>
                    <a:pt x="183" y="10032"/>
                    <a:pt x="494" y="10119"/>
                    <a:pt x="1023" y="9553"/>
                  </a:cubicBezTo>
                  <a:cubicBezTo>
                    <a:pt x="1552" y="8987"/>
                    <a:pt x="2299" y="7768"/>
                    <a:pt x="2766" y="6984"/>
                  </a:cubicBezTo>
                  <a:cubicBezTo>
                    <a:pt x="3233" y="6200"/>
                    <a:pt x="3420" y="5852"/>
                    <a:pt x="3669" y="5547"/>
                  </a:cubicBezTo>
                  <a:cubicBezTo>
                    <a:pt x="3918" y="5242"/>
                    <a:pt x="4229" y="4981"/>
                    <a:pt x="4416" y="5111"/>
                  </a:cubicBezTo>
                  <a:cubicBezTo>
                    <a:pt x="4603" y="5242"/>
                    <a:pt x="4665" y="5765"/>
                    <a:pt x="4634" y="7637"/>
                  </a:cubicBezTo>
                  <a:cubicBezTo>
                    <a:pt x="4603" y="9510"/>
                    <a:pt x="4478" y="12732"/>
                    <a:pt x="4385" y="15084"/>
                  </a:cubicBezTo>
                  <a:cubicBezTo>
                    <a:pt x="4291" y="17436"/>
                    <a:pt x="4229" y="18916"/>
                    <a:pt x="4291" y="19918"/>
                  </a:cubicBezTo>
                  <a:cubicBezTo>
                    <a:pt x="4354" y="20919"/>
                    <a:pt x="4540" y="21442"/>
                    <a:pt x="4820" y="21355"/>
                  </a:cubicBezTo>
                  <a:cubicBezTo>
                    <a:pt x="5101" y="21268"/>
                    <a:pt x="5474" y="20571"/>
                    <a:pt x="6065" y="18698"/>
                  </a:cubicBezTo>
                  <a:cubicBezTo>
                    <a:pt x="6657" y="16826"/>
                    <a:pt x="7466" y="13777"/>
                    <a:pt x="8088" y="10773"/>
                  </a:cubicBezTo>
                  <a:cubicBezTo>
                    <a:pt x="8711" y="7768"/>
                    <a:pt x="9147" y="4807"/>
                    <a:pt x="9365" y="2934"/>
                  </a:cubicBezTo>
                  <a:cubicBezTo>
                    <a:pt x="9582" y="1061"/>
                    <a:pt x="9582" y="277"/>
                    <a:pt x="9489" y="60"/>
                  </a:cubicBezTo>
                  <a:cubicBezTo>
                    <a:pt x="9396" y="-158"/>
                    <a:pt x="9209" y="190"/>
                    <a:pt x="9116" y="1627"/>
                  </a:cubicBezTo>
                  <a:cubicBezTo>
                    <a:pt x="9022" y="3065"/>
                    <a:pt x="9022" y="5590"/>
                    <a:pt x="9178" y="7289"/>
                  </a:cubicBezTo>
                  <a:cubicBezTo>
                    <a:pt x="9333" y="8987"/>
                    <a:pt x="9645" y="9858"/>
                    <a:pt x="9956" y="10381"/>
                  </a:cubicBezTo>
                  <a:cubicBezTo>
                    <a:pt x="10267" y="10903"/>
                    <a:pt x="10578" y="11077"/>
                    <a:pt x="10827" y="10947"/>
                  </a:cubicBezTo>
                  <a:cubicBezTo>
                    <a:pt x="11076" y="10816"/>
                    <a:pt x="11263" y="10381"/>
                    <a:pt x="11637" y="9118"/>
                  </a:cubicBezTo>
                  <a:cubicBezTo>
                    <a:pt x="12010" y="7855"/>
                    <a:pt x="12570" y="5765"/>
                    <a:pt x="12913" y="4502"/>
                  </a:cubicBezTo>
                  <a:cubicBezTo>
                    <a:pt x="13255" y="3239"/>
                    <a:pt x="13380" y="2803"/>
                    <a:pt x="13411" y="2890"/>
                  </a:cubicBezTo>
                  <a:cubicBezTo>
                    <a:pt x="13442" y="2977"/>
                    <a:pt x="13380" y="3587"/>
                    <a:pt x="13473" y="4327"/>
                  </a:cubicBezTo>
                  <a:cubicBezTo>
                    <a:pt x="13566" y="5068"/>
                    <a:pt x="13815" y="5939"/>
                    <a:pt x="14033" y="6548"/>
                  </a:cubicBezTo>
                  <a:cubicBezTo>
                    <a:pt x="14251" y="7158"/>
                    <a:pt x="14438" y="7507"/>
                    <a:pt x="14687" y="7724"/>
                  </a:cubicBezTo>
                  <a:cubicBezTo>
                    <a:pt x="14936" y="7942"/>
                    <a:pt x="15247" y="8029"/>
                    <a:pt x="15776" y="7594"/>
                  </a:cubicBezTo>
                  <a:cubicBezTo>
                    <a:pt x="16305" y="7158"/>
                    <a:pt x="17052" y="6200"/>
                    <a:pt x="17581" y="5286"/>
                  </a:cubicBezTo>
                  <a:cubicBezTo>
                    <a:pt x="18110" y="4371"/>
                    <a:pt x="18422" y="3500"/>
                    <a:pt x="18608" y="2760"/>
                  </a:cubicBezTo>
                  <a:cubicBezTo>
                    <a:pt x="18795" y="2019"/>
                    <a:pt x="18857" y="1410"/>
                    <a:pt x="18702" y="1148"/>
                  </a:cubicBezTo>
                  <a:cubicBezTo>
                    <a:pt x="18546" y="887"/>
                    <a:pt x="18173" y="974"/>
                    <a:pt x="17799" y="1497"/>
                  </a:cubicBezTo>
                  <a:cubicBezTo>
                    <a:pt x="17426" y="2019"/>
                    <a:pt x="17052" y="2977"/>
                    <a:pt x="16990" y="3979"/>
                  </a:cubicBezTo>
                  <a:cubicBezTo>
                    <a:pt x="16928" y="4981"/>
                    <a:pt x="17177" y="6026"/>
                    <a:pt x="17986" y="6723"/>
                  </a:cubicBezTo>
                  <a:cubicBezTo>
                    <a:pt x="18795" y="7419"/>
                    <a:pt x="20165" y="7768"/>
                    <a:pt x="21534" y="81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3048000" y="581880"/>
              <a:ext cx="19051" cy="40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7200" y="1458"/>
                  </a:moveTo>
                  <a:cubicBezTo>
                    <a:pt x="4800" y="678"/>
                    <a:pt x="2400" y="-101"/>
                    <a:pt x="1200" y="10"/>
                  </a:cubicBezTo>
                  <a:cubicBezTo>
                    <a:pt x="0" y="122"/>
                    <a:pt x="0" y="1124"/>
                    <a:pt x="0" y="3907"/>
                  </a:cubicBezTo>
                  <a:cubicBezTo>
                    <a:pt x="0" y="6691"/>
                    <a:pt x="0" y="11256"/>
                    <a:pt x="3600" y="14485"/>
                  </a:cubicBezTo>
                  <a:cubicBezTo>
                    <a:pt x="7200" y="17713"/>
                    <a:pt x="14400" y="19606"/>
                    <a:pt x="21600" y="214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292100" y="1162050"/>
              <a:ext cx="3314700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9" y="20671"/>
                    <a:pt x="938" y="19742"/>
                    <a:pt x="1476" y="18987"/>
                  </a:cubicBezTo>
                  <a:cubicBezTo>
                    <a:pt x="2014" y="18232"/>
                    <a:pt x="2621" y="17652"/>
                    <a:pt x="3207" y="17013"/>
                  </a:cubicBezTo>
                  <a:cubicBezTo>
                    <a:pt x="3793" y="16374"/>
                    <a:pt x="4359" y="15677"/>
                    <a:pt x="4862" y="15039"/>
                  </a:cubicBezTo>
                  <a:cubicBezTo>
                    <a:pt x="5366" y="14400"/>
                    <a:pt x="5807" y="13819"/>
                    <a:pt x="6262" y="13239"/>
                  </a:cubicBezTo>
                  <a:cubicBezTo>
                    <a:pt x="6717" y="12658"/>
                    <a:pt x="7186" y="12077"/>
                    <a:pt x="7683" y="11555"/>
                  </a:cubicBezTo>
                  <a:cubicBezTo>
                    <a:pt x="8179" y="11032"/>
                    <a:pt x="8703" y="10568"/>
                    <a:pt x="9200" y="10161"/>
                  </a:cubicBezTo>
                  <a:cubicBezTo>
                    <a:pt x="9697" y="9755"/>
                    <a:pt x="10166" y="9406"/>
                    <a:pt x="10669" y="9000"/>
                  </a:cubicBezTo>
                  <a:cubicBezTo>
                    <a:pt x="11172" y="8594"/>
                    <a:pt x="11710" y="8129"/>
                    <a:pt x="12207" y="7723"/>
                  </a:cubicBezTo>
                  <a:cubicBezTo>
                    <a:pt x="12703" y="7316"/>
                    <a:pt x="13159" y="6968"/>
                    <a:pt x="13621" y="6619"/>
                  </a:cubicBezTo>
                  <a:cubicBezTo>
                    <a:pt x="14083" y="6271"/>
                    <a:pt x="14552" y="5923"/>
                    <a:pt x="15103" y="5516"/>
                  </a:cubicBezTo>
                  <a:cubicBezTo>
                    <a:pt x="15655" y="5110"/>
                    <a:pt x="16290" y="4645"/>
                    <a:pt x="16876" y="4239"/>
                  </a:cubicBezTo>
                  <a:cubicBezTo>
                    <a:pt x="17462" y="3832"/>
                    <a:pt x="18000" y="3484"/>
                    <a:pt x="18559" y="3019"/>
                  </a:cubicBezTo>
                  <a:cubicBezTo>
                    <a:pt x="19117" y="2555"/>
                    <a:pt x="19697" y="1974"/>
                    <a:pt x="20207" y="1452"/>
                  </a:cubicBezTo>
                  <a:cubicBezTo>
                    <a:pt x="20717" y="929"/>
                    <a:pt x="21159" y="46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603250" y="1441450"/>
              <a:ext cx="2768601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8" y="20138"/>
                    <a:pt x="1255" y="18675"/>
                    <a:pt x="1833" y="17719"/>
                  </a:cubicBezTo>
                  <a:cubicBezTo>
                    <a:pt x="2411" y="16763"/>
                    <a:pt x="2939" y="16312"/>
                    <a:pt x="3534" y="15750"/>
                  </a:cubicBezTo>
                  <a:cubicBezTo>
                    <a:pt x="4128" y="15188"/>
                    <a:pt x="4789" y="14512"/>
                    <a:pt x="5375" y="13838"/>
                  </a:cubicBezTo>
                  <a:cubicBezTo>
                    <a:pt x="5961" y="13162"/>
                    <a:pt x="6473" y="12488"/>
                    <a:pt x="6977" y="11869"/>
                  </a:cubicBezTo>
                  <a:cubicBezTo>
                    <a:pt x="7481" y="11250"/>
                    <a:pt x="7976" y="10687"/>
                    <a:pt x="8513" y="10125"/>
                  </a:cubicBezTo>
                  <a:cubicBezTo>
                    <a:pt x="9050" y="9563"/>
                    <a:pt x="9628" y="9000"/>
                    <a:pt x="10181" y="8438"/>
                  </a:cubicBezTo>
                  <a:cubicBezTo>
                    <a:pt x="10734" y="7875"/>
                    <a:pt x="11262" y="7312"/>
                    <a:pt x="11799" y="6750"/>
                  </a:cubicBezTo>
                  <a:cubicBezTo>
                    <a:pt x="12336" y="6188"/>
                    <a:pt x="12881" y="5625"/>
                    <a:pt x="13417" y="5119"/>
                  </a:cubicBezTo>
                  <a:cubicBezTo>
                    <a:pt x="13954" y="4613"/>
                    <a:pt x="14483" y="4162"/>
                    <a:pt x="15102" y="3712"/>
                  </a:cubicBezTo>
                  <a:cubicBezTo>
                    <a:pt x="15721" y="3263"/>
                    <a:pt x="16431" y="2812"/>
                    <a:pt x="17100" y="2419"/>
                  </a:cubicBezTo>
                  <a:cubicBezTo>
                    <a:pt x="17769" y="2025"/>
                    <a:pt x="18396" y="1688"/>
                    <a:pt x="19139" y="1294"/>
                  </a:cubicBezTo>
                  <a:cubicBezTo>
                    <a:pt x="19883" y="900"/>
                    <a:pt x="20741" y="4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3613150" y="749300"/>
              <a:ext cx="127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3632200" y="1035050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4346845" y="481235"/>
              <a:ext cx="206106" cy="47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136" fill="norm" stroke="1" extrusionOk="0">
                  <a:moveTo>
                    <a:pt x="20824" y="4344"/>
                  </a:moveTo>
                  <a:cubicBezTo>
                    <a:pt x="19541" y="2916"/>
                    <a:pt x="18258" y="1489"/>
                    <a:pt x="16333" y="680"/>
                  </a:cubicBezTo>
                  <a:cubicBezTo>
                    <a:pt x="14408" y="-129"/>
                    <a:pt x="11842" y="-319"/>
                    <a:pt x="8634" y="680"/>
                  </a:cubicBezTo>
                  <a:cubicBezTo>
                    <a:pt x="5426" y="1679"/>
                    <a:pt x="1576" y="3868"/>
                    <a:pt x="400" y="5818"/>
                  </a:cubicBezTo>
                  <a:cubicBezTo>
                    <a:pt x="-776" y="7769"/>
                    <a:pt x="721" y="9482"/>
                    <a:pt x="3822" y="11052"/>
                  </a:cubicBezTo>
                  <a:cubicBezTo>
                    <a:pt x="6923" y="12622"/>
                    <a:pt x="11628" y="14049"/>
                    <a:pt x="14301" y="15381"/>
                  </a:cubicBezTo>
                  <a:cubicBezTo>
                    <a:pt x="16974" y="16714"/>
                    <a:pt x="17616" y="17951"/>
                    <a:pt x="17188" y="18950"/>
                  </a:cubicBezTo>
                  <a:cubicBezTo>
                    <a:pt x="16761" y="19949"/>
                    <a:pt x="15264" y="20710"/>
                    <a:pt x="12911" y="20996"/>
                  </a:cubicBezTo>
                  <a:cubicBezTo>
                    <a:pt x="10559" y="21281"/>
                    <a:pt x="7351" y="21091"/>
                    <a:pt x="5105" y="20805"/>
                  </a:cubicBezTo>
                  <a:cubicBezTo>
                    <a:pt x="2860" y="20520"/>
                    <a:pt x="1576" y="20139"/>
                    <a:pt x="1470" y="19901"/>
                  </a:cubicBezTo>
                  <a:cubicBezTo>
                    <a:pt x="1363" y="19663"/>
                    <a:pt x="2432" y="19568"/>
                    <a:pt x="3608" y="19473"/>
                  </a:cubicBezTo>
                  <a:cubicBezTo>
                    <a:pt x="4784" y="19378"/>
                    <a:pt x="6068" y="19283"/>
                    <a:pt x="7351" y="19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4601436" y="699206"/>
              <a:ext cx="237264" cy="25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0939" fill="norm" stroke="1" extrusionOk="0">
                  <a:moveTo>
                    <a:pt x="4713" y="12157"/>
                  </a:moveTo>
                  <a:cubicBezTo>
                    <a:pt x="4713" y="11272"/>
                    <a:pt x="4713" y="10387"/>
                    <a:pt x="5652" y="8794"/>
                  </a:cubicBezTo>
                  <a:cubicBezTo>
                    <a:pt x="6591" y="7200"/>
                    <a:pt x="8470" y="4898"/>
                    <a:pt x="9503" y="3216"/>
                  </a:cubicBezTo>
                  <a:cubicBezTo>
                    <a:pt x="10536" y="1534"/>
                    <a:pt x="10724" y="472"/>
                    <a:pt x="10348" y="118"/>
                  </a:cubicBezTo>
                  <a:cubicBezTo>
                    <a:pt x="9972" y="-236"/>
                    <a:pt x="9033" y="118"/>
                    <a:pt x="7249" y="2420"/>
                  </a:cubicBezTo>
                  <a:cubicBezTo>
                    <a:pt x="5464" y="4721"/>
                    <a:pt x="2835" y="8971"/>
                    <a:pt x="1332" y="12334"/>
                  </a:cubicBezTo>
                  <a:cubicBezTo>
                    <a:pt x="-170" y="15698"/>
                    <a:pt x="-546" y="18177"/>
                    <a:pt x="957" y="19594"/>
                  </a:cubicBezTo>
                  <a:cubicBezTo>
                    <a:pt x="2459" y="21010"/>
                    <a:pt x="5840" y="21364"/>
                    <a:pt x="9503" y="20390"/>
                  </a:cubicBezTo>
                  <a:cubicBezTo>
                    <a:pt x="13165" y="19416"/>
                    <a:pt x="17110" y="17115"/>
                    <a:pt x="21054" y="148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4928025" y="412750"/>
              <a:ext cx="171026" cy="53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354" fill="norm" stroke="1" extrusionOk="0">
                  <a:moveTo>
                    <a:pt x="5546" y="0"/>
                  </a:moveTo>
                  <a:cubicBezTo>
                    <a:pt x="4479" y="254"/>
                    <a:pt x="3413" y="508"/>
                    <a:pt x="2479" y="1779"/>
                  </a:cubicBezTo>
                  <a:cubicBezTo>
                    <a:pt x="1546" y="3049"/>
                    <a:pt x="746" y="5336"/>
                    <a:pt x="346" y="8259"/>
                  </a:cubicBezTo>
                  <a:cubicBezTo>
                    <a:pt x="-54" y="11181"/>
                    <a:pt x="-54" y="14739"/>
                    <a:pt x="79" y="16984"/>
                  </a:cubicBezTo>
                  <a:cubicBezTo>
                    <a:pt x="213" y="19228"/>
                    <a:pt x="479" y="20160"/>
                    <a:pt x="1146" y="20753"/>
                  </a:cubicBezTo>
                  <a:cubicBezTo>
                    <a:pt x="1813" y="21346"/>
                    <a:pt x="2879" y="21600"/>
                    <a:pt x="6346" y="21049"/>
                  </a:cubicBezTo>
                  <a:cubicBezTo>
                    <a:pt x="9813" y="20499"/>
                    <a:pt x="15679" y="19144"/>
                    <a:pt x="21546" y="177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4864099" y="615950"/>
              <a:ext cx="2794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82" y="15750"/>
                    <a:pt x="9164" y="9900"/>
                    <a:pt x="12764" y="6300"/>
                  </a:cubicBezTo>
                  <a:cubicBezTo>
                    <a:pt x="16364" y="2700"/>
                    <a:pt x="18982" y="13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5633508" y="406400"/>
              <a:ext cx="151342" cy="53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14250" y="0"/>
                  </a:moveTo>
                  <a:cubicBezTo>
                    <a:pt x="12750" y="172"/>
                    <a:pt x="11250" y="344"/>
                    <a:pt x="10200" y="1033"/>
                  </a:cubicBezTo>
                  <a:cubicBezTo>
                    <a:pt x="9150" y="1721"/>
                    <a:pt x="8550" y="2926"/>
                    <a:pt x="7500" y="4862"/>
                  </a:cubicBezTo>
                  <a:cubicBezTo>
                    <a:pt x="6450" y="6798"/>
                    <a:pt x="4950" y="9466"/>
                    <a:pt x="3600" y="12005"/>
                  </a:cubicBezTo>
                  <a:cubicBezTo>
                    <a:pt x="2250" y="14543"/>
                    <a:pt x="1050" y="16953"/>
                    <a:pt x="450" y="18416"/>
                  </a:cubicBezTo>
                  <a:cubicBezTo>
                    <a:pt x="-150" y="19879"/>
                    <a:pt x="-150" y="20395"/>
                    <a:pt x="450" y="20825"/>
                  </a:cubicBezTo>
                  <a:cubicBezTo>
                    <a:pt x="1050" y="21256"/>
                    <a:pt x="2250" y="21600"/>
                    <a:pt x="4350" y="21600"/>
                  </a:cubicBezTo>
                  <a:cubicBezTo>
                    <a:pt x="6450" y="21600"/>
                    <a:pt x="9450" y="21256"/>
                    <a:pt x="12450" y="20309"/>
                  </a:cubicBezTo>
                  <a:cubicBezTo>
                    <a:pt x="15450" y="19363"/>
                    <a:pt x="18450" y="17814"/>
                    <a:pt x="21450" y="162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5594091" y="385233"/>
              <a:ext cx="457460" cy="51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23" fill="norm" stroke="1" extrusionOk="0">
                  <a:moveTo>
                    <a:pt x="1506" y="11990"/>
                  </a:moveTo>
                  <a:cubicBezTo>
                    <a:pt x="809" y="12078"/>
                    <a:pt x="112" y="12167"/>
                    <a:pt x="13" y="12167"/>
                  </a:cubicBezTo>
                  <a:cubicBezTo>
                    <a:pt x="-87" y="12167"/>
                    <a:pt x="411" y="12078"/>
                    <a:pt x="2003" y="11549"/>
                  </a:cubicBezTo>
                  <a:cubicBezTo>
                    <a:pt x="3596" y="11020"/>
                    <a:pt x="6284" y="10051"/>
                    <a:pt x="8722" y="8552"/>
                  </a:cubicBezTo>
                  <a:cubicBezTo>
                    <a:pt x="11161" y="7053"/>
                    <a:pt x="13351" y="5025"/>
                    <a:pt x="14595" y="3659"/>
                  </a:cubicBezTo>
                  <a:cubicBezTo>
                    <a:pt x="15839" y="2292"/>
                    <a:pt x="16138" y="1587"/>
                    <a:pt x="16237" y="1014"/>
                  </a:cubicBezTo>
                  <a:cubicBezTo>
                    <a:pt x="16337" y="441"/>
                    <a:pt x="16237" y="0"/>
                    <a:pt x="16038" y="0"/>
                  </a:cubicBezTo>
                  <a:cubicBezTo>
                    <a:pt x="15839" y="0"/>
                    <a:pt x="15541" y="441"/>
                    <a:pt x="15292" y="1984"/>
                  </a:cubicBezTo>
                  <a:cubicBezTo>
                    <a:pt x="15043" y="3527"/>
                    <a:pt x="14844" y="6171"/>
                    <a:pt x="14495" y="9037"/>
                  </a:cubicBezTo>
                  <a:cubicBezTo>
                    <a:pt x="14147" y="11902"/>
                    <a:pt x="13649" y="14988"/>
                    <a:pt x="13351" y="16971"/>
                  </a:cubicBezTo>
                  <a:cubicBezTo>
                    <a:pt x="13052" y="18955"/>
                    <a:pt x="12953" y="19837"/>
                    <a:pt x="12803" y="20498"/>
                  </a:cubicBezTo>
                  <a:cubicBezTo>
                    <a:pt x="12654" y="21159"/>
                    <a:pt x="12455" y="21600"/>
                    <a:pt x="12306" y="21512"/>
                  </a:cubicBezTo>
                  <a:cubicBezTo>
                    <a:pt x="12156" y="21424"/>
                    <a:pt x="12057" y="20807"/>
                    <a:pt x="12455" y="19572"/>
                  </a:cubicBezTo>
                  <a:cubicBezTo>
                    <a:pt x="12853" y="18338"/>
                    <a:pt x="13749" y="16487"/>
                    <a:pt x="14695" y="15296"/>
                  </a:cubicBezTo>
                  <a:cubicBezTo>
                    <a:pt x="15640" y="14106"/>
                    <a:pt x="16636" y="13577"/>
                    <a:pt x="17382" y="13357"/>
                  </a:cubicBezTo>
                  <a:cubicBezTo>
                    <a:pt x="18129" y="13136"/>
                    <a:pt x="18626" y="13224"/>
                    <a:pt x="19124" y="13709"/>
                  </a:cubicBezTo>
                  <a:cubicBezTo>
                    <a:pt x="19622" y="14194"/>
                    <a:pt x="20119" y="15076"/>
                    <a:pt x="20518" y="16266"/>
                  </a:cubicBezTo>
                  <a:cubicBezTo>
                    <a:pt x="20916" y="17456"/>
                    <a:pt x="21214" y="18955"/>
                    <a:pt x="21513" y="204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6172199" y="680039"/>
              <a:ext cx="171451" cy="19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10500"/>
                  </a:moveTo>
                  <a:cubicBezTo>
                    <a:pt x="3200" y="9796"/>
                    <a:pt x="6400" y="9091"/>
                    <a:pt x="9067" y="7917"/>
                  </a:cubicBezTo>
                  <a:cubicBezTo>
                    <a:pt x="11733" y="6743"/>
                    <a:pt x="13867" y="5100"/>
                    <a:pt x="15067" y="3574"/>
                  </a:cubicBezTo>
                  <a:cubicBezTo>
                    <a:pt x="16267" y="2048"/>
                    <a:pt x="16533" y="639"/>
                    <a:pt x="15467" y="170"/>
                  </a:cubicBezTo>
                  <a:cubicBezTo>
                    <a:pt x="14400" y="-300"/>
                    <a:pt x="12000" y="170"/>
                    <a:pt x="9200" y="2048"/>
                  </a:cubicBezTo>
                  <a:cubicBezTo>
                    <a:pt x="6400" y="3926"/>
                    <a:pt x="3200" y="7213"/>
                    <a:pt x="2133" y="10383"/>
                  </a:cubicBezTo>
                  <a:cubicBezTo>
                    <a:pt x="1067" y="13552"/>
                    <a:pt x="2133" y="16604"/>
                    <a:pt x="5067" y="18483"/>
                  </a:cubicBezTo>
                  <a:cubicBezTo>
                    <a:pt x="8000" y="20361"/>
                    <a:pt x="12800" y="21065"/>
                    <a:pt x="15867" y="21183"/>
                  </a:cubicBezTo>
                  <a:cubicBezTo>
                    <a:pt x="18933" y="21300"/>
                    <a:pt x="20267" y="20830"/>
                    <a:pt x="21600" y="203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6370423" y="681162"/>
              <a:ext cx="119278" cy="212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699" fill="norm" stroke="1" extrusionOk="0">
                  <a:moveTo>
                    <a:pt x="21354" y="3536"/>
                  </a:moveTo>
                  <a:cubicBezTo>
                    <a:pt x="20217" y="2713"/>
                    <a:pt x="19080" y="1891"/>
                    <a:pt x="16807" y="1068"/>
                  </a:cubicBezTo>
                  <a:cubicBezTo>
                    <a:pt x="14533" y="245"/>
                    <a:pt x="11122" y="-578"/>
                    <a:pt x="8091" y="553"/>
                  </a:cubicBezTo>
                  <a:cubicBezTo>
                    <a:pt x="5059" y="1685"/>
                    <a:pt x="2407" y="4771"/>
                    <a:pt x="1080" y="8165"/>
                  </a:cubicBezTo>
                  <a:cubicBezTo>
                    <a:pt x="-246" y="11559"/>
                    <a:pt x="-246" y="15262"/>
                    <a:pt x="512" y="17628"/>
                  </a:cubicBezTo>
                  <a:cubicBezTo>
                    <a:pt x="1270" y="19993"/>
                    <a:pt x="2786" y="21022"/>
                    <a:pt x="6007" y="20611"/>
                  </a:cubicBezTo>
                  <a:cubicBezTo>
                    <a:pt x="9228" y="20199"/>
                    <a:pt x="14154" y="18348"/>
                    <a:pt x="17186" y="15982"/>
                  </a:cubicBezTo>
                  <a:cubicBezTo>
                    <a:pt x="20217" y="13616"/>
                    <a:pt x="21354" y="10736"/>
                    <a:pt x="20975" y="8371"/>
                  </a:cubicBezTo>
                  <a:cubicBezTo>
                    <a:pt x="20596" y="6005"/>
                    <a:pt x="18701" y="4153"/>
                    <a:pt x="16807" y="3228"/>
                  </a:cubicBezTo>
                  <a:cubicBezTo>
                    <a:pt x="14912" y="2302"/>
                    <a:pt x="13017" y="2302"/>
                    <a:pt x="11122" y="23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6591299" y="641350"/>
              <a:ext cx="184151" cy="2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3037"/>
                  </a:moveTo>
                  <a:cubicBezTo>
                    <a:pt x="993" y="2531"/>
                    <a:pt x="1986" y="2025"/>
                    <a:pt x="2855" y="2109"/>
                  </a:cubicBezTo>
                  <a:cubicBezTo>
                    <a:pt x="3724" y="2194"/>
                    <a:pt x="4469" y="2869"/>
                    <a:pt x="5462" y="5231"/>
                  </a:cubicBezTo>
                  <a:cubicBezTo>
                    <a:pt x="6455" y="7594"/>
                    <a:pt x="7697" y="11644"/>
                    <a:pt x="8317" y="14091"/>
                  </a:cubicBezTo>
                  <a:cubicBezTo>
                    <a:pt x="8938" y="16538"/>
                    <a:pt x="8938" y="17381"/>
                    <a:pt x="8566" y="18309"/>
                  </a:cubicBezTo>
                  <a:cubicBezTo>
                    <a:pt x="8193" y="19237"/>
                    <a:pt x="7448" y="20250"/>
                    <a:pt x="6455" y="20841"/>
                  </a:cubicBezTo>
                  <a:cubicBezTo>
                    <a:pt x="5462" y="21431"/>
                    <a:pt x="4221" y="21600"/>
                    <a:pt x="3476" y="21178"/>
                  </a:cubicBezTo>
                  <a:cubicBezTo>
                    <a:pt x="2731" y="20756"/>
                    <a:pt x="2483" y="19744"/>
                    <a:pt x="3228" y="16791"/>
                  </a:cubicBezTo>
                  <a:cubicBezTo>
                    <a:pt x="3972" y="13838"/>
                    <a:pt x="5710" y="8944"/>
                    <a:pt x="8938" y="5822"/>
                  </a:cubicBezTo>
                  <a:cubicBezTo>
                    <a:pt x="12166" y="2700"/>
                    <a:pt x="16883" y="13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6745408" y="698449"/>
              <a:ext cx="209959" cy="68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64" fill="norm" stroke="1" extrusionOk="0">
                  <a:moveTo>
                    <a:pt x="10842" y="202"/>
                  </a:moveTo>
                  <a:cubicBezTo>
                    <a:pt x="9546" y="68"/>
                    <a:pt x="8250" y="-65"/>
                    <a:pt x="7494" y="35"/>
                  </a:cubicBezTo>
                  <a:cubicBezTo>
                    <a:pt x="6738" y="135"/>
                    <a:pt x="6522" y="468"/>
                    <a:pt x="6522" y="1102"/>
                  </a:cubicBezTo>
                  <a:cubicBezTo>
                    <a:pt x="6522" y="1735"/>
                    <a:pt x="6738" y="2668"/>
                    <a:pt x="7710" y="3302"/>
                  </a:cubicBezTo>
                  <a:cubicBezTo>
                    <a:pt x="8682" y="3935"/>
                    <a:pt x="10410" y="4268"/>
                    <a:pt x="12678" y="4002"/>
                  </a:cubicBezTo>
                  <a:cubicBezTo>
                    <a:pt x="14946" y="3735"/>
                    <a:pt x="17754" y="2868"/>
                    <a:pt x="19374" y="2235"/>
                  </a:cubicBezTo>
                  <a:cubicBezTo>
                    <a:pt x="20994" y="1602"/>
                    <a:pt x="21426" y="1202"/>
                    <a:pt x="21426" y="1168"/>
                  </a:cubicBezTo>
                  <a:cubicBezTo>
                    <a:pt x="21426" y="1135"/>
                    <a:pt x="20994" y="1468"/>
                    <a:pt x="20562" y="2502"/>
                  </a:cubicBezTo>
                  <a:cubicBezTo>
                    <a:pt x="20130" y="3535"/>
                    <a:pt x="19698" y="5268"/>
                    <a:pt x="19050" y="7002"/>
                  </a:cubicBezTo>
                  <a:cubicBezTo>
                    <a:pt x="18402" y="8735"/>
                    <a:pt x="17538" y="10468"/>
                    <a:pt x="15810" y="12502"/>
                  </a:cubicBezTo>
                  <a:cubicBezTo>
                    <a:pt x="14082" y="14535"/>
                    <a:pt x="11490" y="16868"/>
                    <a:pt x="9546" y="18402"/>
                  </a:cubicBezTo>
                  <a:cubicBezTo>
                    <a:pt x="7602" y="19935"/>
                    <a:pt x="6306" y="20668"/>
                    <a:pt x="5010" y="21068"/>
                  </a:cubicBezTo>
                  <a:cubicBezTo>
                    <a:pt x="3714" y="21468"/>
                    <a:pt x="2418" y="21535"/>
                    <a:pt x="1446" y="21402"/>
                  </a:cubicBezTo>
                  <a:cubicBezTo>
                    <a:pt x="474" y="21268"/>
                    <a:pt x="-174" y="20935"/>
                    <a:pt x="42" y="19735"/>
                  </a:cubicBezTo>
                  <a:cubicBezTo>
                    <a:pt x="258" y="18535"/>
                    <a:pt x="1338" y="16468"/>
                    <a:pt x="2418" y="144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8592873" y="0"/>
              <a:ext cx="3326078" cy="342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0" fill="norm" stroke="1" extrusionOk="0">
                  <a:moveTo>
                    <a:pt x="733" y="0"/>
                  </a:moveTo>
                  <a:cubicBezTo>
                    <a:pt x="692" y="133"/>
                    <a:pt x="651" y="267"/>
                    <a:pt x="630" y="587"/>
                  </a:cubicBezTo>
                  <a:cubicBezTo>
                    <a:pt x="609" y="907"/>
                    <a:pt x="609" y="1414"/>
                    <a:pt x="630" y="1921"/>
                  </a:cubicBezTo>
                  <a:cubicBezTo>
                    <a:pt x="651" y="2428"/>
                    <a:pt x="692" y="2935"/>
                    <a:pt x="726" y="3462"/>
                  </a:cubicBezTo>
                  <a:cubicBezTo>
                    <a:pt x="760" y="3989"/>
                    <a:pt x="788" y="4536"/>
                    <a:pt x="815" y="5030"/>
                  </a:cubicBezTo>
                  <a:cubicBezTo>
                    <a:pt x="843" y="5523"/>
                    <a:pt x="870" y="5964"/>
                    <a:pt x="898" y="6417"/>
                  </a:cubicBezTo>
                  <a:cubicBezTo>
                    <a:pt x="925" y="6871"/>
                    <a:pt x="953" y="7338"/>
                    <a:pt x="980" y="7811"/>
                  </a:cubicBezTo>
                  <a:cubicBezTo>
                    <a:pt x="1008" y="8285"/>
                    <a:pt x="1035" y="8765"/>
                    <a:pt x="1063" y="9279"/>
                  </a:cubicBezTo>
                  <a:cubicBezTo>
                    <a:pt x="1090" y="9793"/>
                    <a:pt x="1118" y="10340"/>
                    <a:pt x="1131" y="10900"/>
                  </a:cubicBezTo>
                  <a:cubicBezTo>
                    <a:pt x="1145" y="11460"/>
                    <a:pt x="1145" y="12034"/>
                    <a:pt x="1131" y="12588"/>
                  </a:cubicBezTo>
                  <a:cubicBezTo>
                    <a:pt x="1118" y="13141"/>
                    <a:pt x="1090" y="13675"/>
                    <a:pt x="1056" y="14209"/>
                  </a:cubicBezTo>
                  <a:cubicBezTo>
                    <a:pt x="1022" y="14742"/>
                    <a:pt x="980" y="15276"/>
                    <a:pt x="939" y="15810"/>
                  </a:cubicBezTo>
                  <a:cubicBezTo>
                    <a:pt x="898" y="16343"/>
                    <a:pt x="857" y="16877"/>
                    <a:pt x="795" y="17404"/>
                  </a:cubicBezTo>
                  <a:cubicBezTo>
                    <a:pt x="733" y="17931"/>
                    <a:pt x="651" y="18451"/>
                    <a:pt x="547" y="18958"/>
                  </a:cubicBezTo>
                  <a:cubicBezTo>
                    <a:pt x="444" y="19465"/>
                    <a:pt x="321" y="19959"/>
                    <a:pt x="225" y="20339"/>
                  </a:cubicBezTo>
                  <a:cubicBezTo>
                    <a:pt x="128" y="20719"/>
                    <a:pt x="60" y="20986"/>
                    <a:pt x="25" y="21153"/>
                  </a:cubicBezTo>
                  <a:cubicBezTo>
                    <a:pt x="-9" y="21320"/>
                    <a:pt x="-9" y="21387"/>
                    <a:pt x="25" y="21440"/>
                  </a:cubicBezTo>
                  <a:cubicBezTo>
                    <a:pt x="60" y="21493"/>
                    <a:pt x="128" y="21533"/>
                    <a:pt x="369" y="21560"/>
                  </a:cubicBezTo>
                  <a:cubicBezTo>
                    <a:pt x="609" y="21587"/>
                    <a:pt x="1022" y="21600"/>
                    <a:pt x="1475" y="21580"/>
                  </a:cubicBezTo>
                  <a:cubicBezTo>
                    <a:pt x="1928" y="21560"/>
                    <a:pt x="2423" y="21507"/>
                    <a:pt x="2952" y="21453"/>
                  </a:cubicBezTo>
                  <a:cubicBezTo>
                    <a:pt x="3481" y="21400"/>
                    <a:pt x="4044" y="21347"/>
                    <a:pt x="4601" y="21286"/>
                  </a:cubicBezTo>
                  <a:cubicBezTo>
                    <a:pt x="5157" y="21226"/>
                    <a:pt x="5707" y="21160"/>
                    <a:pt x="6188" y="21106"/>
                  </a:cubicBezTo>
                  <a:cubicBezTo>
                    <a:pt x="6669" y="21053"/>
                    <a:pt x="7081" y="21013"/>
                    <a:pt x="7500" y="20980"/>
                  </a:cubicBezTo>
                  <a:cubicBezTo>
                    <a:pt x="7919" y="20946"/>
                    <a:pt x="8345" y="20920"/>
                    <a:pt x="8785" y="20886"/>
                  </a:cubicBezTo>
                  <a:cubicBezTo>
                    <a:pt x="9225" y="20853"/>
                    <a:pt x="9678" y="20813"/>
                    <a:pt x="10138" y="20779"/>
                  </a:cubicBezTo>
                  <a:cubicBezTo>
                    <a:pt x="10599" y="20746"/>
                    <a:pt x="11066" y="20719"/>
                    <a:pt x="11499" y="20693"/>
                  </a:cubicBezTo>
                  <a:cubicBezTo>
                    <a:pt x="11931" y="20666"/>
                    <a:pt x="12330" y="20639"/>
                    <a:pt x="12831" y="20613"/>
                  </a:cubicBezTo>
                  <a:cubicBezTo>
                    <a:pt x="13333" y="20586"/>
                    <a:pt x="13938" y="20559"/>
                    <a:pt x="14480" y="20533"/>
                  </a:cubicBezTo>
                  <a:cubicBezTo>
                    <a:pt x="15023" y="20506"/>
                    <a:pt x="15504" y="20479"/>
                    <a:pt x="16006" y="20466"/>
                  </a:cubicBezTo>
                  <a:cubicBezTo>
                    <a:pt x="16507" y="20453"/>
                    <a:pt x="17029" y="20453"/>
                    <a:pt x="17565" y="20453"/>
                  </a:cubicBezTo>
                  <a:cubicBezTo>
                    <a:pt x="18101" y="20453"/>
                    <a:pt x="18651" y="20453"/>
                    <a:pt x="19186" y="20446"/>
                  </a:cubicBezTo>
                  <a:cubicBezTo>
                    <a:pt x="19722" y="20439"/>
                    <a:pt x="20244" y="20426"/>
                    <a:pt x="20643" y="20386"/>
                  </a:cubicBezTo>
                  <a:cubicBezTo>
                    <a:pt x="21041" y="20346"/>
                    <a:pt x="21316" y="20279"/>
                    <a:pt x="21591" y="202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8985249" y="101324"/>
              <a:ext cx="91339" cy="548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445" fill="norm" stroke="1" extrusionOk="0">
                  <a:moveTo>
                    <a:pt x="0" y="9693"/>
                  </a:moveTo>
                  <a:cubicBezTo>
                    <a:pt x="491" y="12755"/>
                    <a:pt x="982" y="15817"/>
                    <a:pt x="1227" y="17555"/>
                  </a:cubicBezTo>
                  <a:cubicBezTo>
                    <a:pt x="1473" y="19293"/>
                    <a:pt x="1473" y="19707"/>
                    <a:pt x="1473" y="20245"/>
                  </a:cubicBezTo>
                  <a:cubicBezTo>
                    <a:pt x="1473" y="20783"/>
                    <a:pt x="1473" y="21445"/>
                    <a:pt x="1473" y="21445"/>
                  </a:cubicBezTo>
                  <a:cubicBezTo>
                    <a:pt x="1473" y="21445"/>
                    <a:pt x="1473" y="20783"/>
                    <a:pt x="1227" y="18921"/>
                  </a:cubicBezTo>
                  <a:cubicBezTo>
                    <a:pt x="982" y="17059"/>
                    <a:pt x="491" y="13997"/>
                    <a:pt x="736" y="10976"/>
                  </a:cubicBezTo>
                  <a:cubicBezTo>
                    <a:pt x="982" y="7955"/>
                    <a:pt x="1964" y="4976"/>
                    <a:pt x="3191" y="3114"/>
                  </a:cubicBezTo>
                  <a:cubicBezTo>
                    <a:pt x="4418" y="1252"/>
                    <a:pt x="5891" y="507"/>
                    <a:pt x="7855" y="176"/>
                  </a:cubicBezTo>
                  <a:cubicBezTo>
                    <a:pt x="9818" y="-155"/>
                    <a:pt x="12273" y="-72"/>
                    <a:pt x="14973" y="879"/>
                  </a:cubicBezTo>
                  <a:cubicBezTo>
                    <a:pt x="17673" y="1831"/>
                    <a:pt x="20618" y="3652"/>
                    <a:pt x="21109" y="5307"/>
                  </a:cubicBezTo>
                  <a:cubicBezTo>
                    <a:pt x="21600" y="6962"/>
                    <a:pt x="19636" y="8452"/>
                    <a:pt x="15955" y="9486"/>
                  </a:cubicBezTo>
                  <a:cubicBezTo>
                    <a:pt x="12273" y="10521"/>
                    <a:pt x="6873" y="11100"/>
                    <a:pt x="1473" y="116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9093199" y="368300"/>
              <a:ext cx="215901" cy="271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0" y="9544"/>
                  </a:moveTo>
                  <a:cubicBezTo>
                    <a:pt x="1059" y="9209"/>
                    <a:pt x="2118" y="8874"/>
                    <a:pt x="4129" y="9963"/>
                  </a:cubicBezTo>
                  <a:cubicBezTo>
                    <a:pt x="6141" y="11051"/>
                    <a:pt x="9106" y="13563"/>
                    <a:pt x="10588" y="15321"/>
                  </a:cubicBezTo>
                  <a:cubicBezTo>
                    <a:pt x="12071" y="17079"/>
                    <a:pt x="12071" y="18084"/>
                    <a:pt x="12071" y="19005"/>
                  </a:cubicBezTo>
                  <a:cubicBezTo>
                    <a:pt x="12071" y="19926"/>
                    <a:pt x="12071" y="20763"/>
                    <a:pt x="11541" y="21181"/>
                  </a:cubicBezTo>
                  <a:cubicBezTo>
                    <a:pt x="11012" y="21600"/>
                    <a:pt x="9953" y="21600"/>
                    <a:pt x="9318" y="20679"/>
                  </a:cubicBezTo>
                  <a:cubicBezTo>
                    <a:pt x="8682" y="19758"/>
                    <a:pt x="8471" y="17916"/>
                    <a:pt x="9000" y="15153"/>
                  </a:cubicBezTo>
                  <a:cubicBezTo>
                    <a:pt x="9529" y="12391"/>
                    <a:pt x="10800" y="8707"/>
                    <a:pt x="13024" y="6028"/>
                  </a:cubicBezTo>
                  <a:cubicBezTo>
                    <a:pt x="15247" y="3349"/>
                    <a:pt x="18424" y="167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9383418" y="245817"/>
              <a:ext cx="192382" cy="331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79" fill="norm" stroke="1" extrusionOk="0">
                  <a:moveTo>
                    <a:pt x="9365" y="1759"/>
                  </a:moveTo>
                  <a:cubicBezTo>
                    <a:pt x="8661" y="1075"/>
                    <a:pt x="7956" y="392"/>
                    <a:pt x="7017" y="118"/>
                  </a:cubicBezTo>
                  <a:cubicBezTo>
                    <a:pt x="6078" y="-155"/>
                    <a:pt x="4904" y="-18"/>
                    <a:pt x="3613" y="1212"/>
                  </a:cubicBezTo>
                  <a:cubicBezTo>
                    <a:pt x="2322" y="2442"/>
                    <a:pt x="913" y="4767"/>
                    <a:pt x="326" y="7842"/>
                  </a:cubicBezTo>
                  <a:cubicBezTo>
                    <a:pt x="-261" y="10918"/>
                    <a:pt x="-26" y="14746"/>
                    <a:pt x="796" y="17344"/>
                  </a:cubicBezTo>
                  <a:cubicBezTo>
                    <a:pt x="1617" y="19941"/>
                    <a:pt x="3026" y="21308"/>
                    <a:pt x="6548" y="21377"/>
                  </a:cubicBezTo>
                  <a:cubicBezTo>
                    <a:pt x="10069" y="21445"/>
                    <a:pt x="15704" y="20215"/>
                    <a:pt x="21339" y="189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9654116" y="336550"/>
              <a:ext cx="143935" cy="23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635" y="0"/>
                  </a:moveTo>
                  <a:cubicBezTo>
                    <a:pt x="318" y="4124"/>
                    <a:pt x="0" y="8247"/>
                    <a:pt x="0" y="11389"/>
                  </a:cubicBezTo>
                  <a:cubicBezTo>
                    <a:pt x="0" y="14531"/>
                    <a:pt x="318" y="16691"/>
                    <a:pt x="794" y="18360"/>
                  </a:cubicBezTo>
                  <a:cubicBezTo>
                    <a:pt x="1271" y="20029"/>
                    <a:pt x="1906" y="21207"/>
                    <a:pt x="2700" y="21404"/>
                  </a:cubicBezTo>
                  <a:cubicBezTo>
                    <a:pt x="3494" y="21600"/>
                    <a:pt x="4447" y="20815"/>
                    <a:pt x="5876" y="18556"/>
                  </a:cubicBezTo>
                  <a:cubicBezTo>
                    <a:pt x="7306" y="16298"/>
                    <a:pt x="9212" y="12567"/>
                    <a:pt x="11912" y="9720"/>
                  </a:cubicBezTo>
                  <a:cubicBezTo>
                    <a:pt x="14612" y="6873"/>
                    <a:pt x="18106" y="4909"/>
                    <a:pt x="21600" y="29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9868626" y="264992"/>
              <a:ext cx="158024" cy="31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27" fill="norm" stroke="1" extrusionOk="0">
                  <a:moveTo>
                    <a:pt x="7677" y="6206"/>
                  </a:moveTo>
                  <a:cubicBezTo>
                    <a:pt x="6237" y="6495"/>
                    <a:pt x="4797" y="6785"/>
                    <a:pt x="3501" y="8815"/>
                  </a:cubicBezTo>
                  <a:cubicBezTo>
                    <a:pt x="2205" y="10844"/>
                    <a:pt x="1053" y="14614"/>
                    <a:pt x="477" y="16861"/>
                  </a:cubicBezTo>
                  <a:cubicBezTo>
                    <a:pt x="-99" y="19108"/>
                    <a:pt x="-99" y="19832"/>
                    <a:pt x="189" y="19832"/>
                  </a:cubicBezTo>
                  <a:cubicBezTo>
                    <a:pt x="477" y="19832"/>
                    <a:pt x="1053" y="19108"/>
                    <a:pt x="2349" y="16933"/>
                  </a:cubicBezTo>
                  <a:cubicBezTo>
                    <a:pt x="3645" y="14759"/>
                    <a:pt x="5661" y="11134"/>
                    <a:pt x="7389" y="8235"/>
                  </a:cubicBezTo>
                  <a:cubicBezTo>
                    <a:pt x="9117" y="5336"/>
                    <a:pt x="10557" y="3161"/>
                    <a:pt x="11997" y="1784"/>
                  </a:cubicBezTo>
                  <a:cubicBezTo>
                    <a:pt x="13437" y="407"/>
                    <a:pt x="14877" y="-173"/>
                    <a:pt x="15741" y="44"/>
                  </a:cubicBezTo>
                  <a:cubicBezTo>
                    <a:pt x="16605" y="262"/>
                    <a:pt x="16893" y="1277"/>
                    <a:pt x="17181" y="3959"/>
                  </a:cubicBezTo>
                  <a:cubicBezTo>
                    <a:pt x="17469" y="6640"/>
                    <a:pt x="17757" y="10989"/>
                    <a:pt x="18477" y="14179"/>
                  </a:cubicBezTo>
                  <a:cubicBezTo>
                    <a:pt x="19197" y="17368"/>
                    <a:pt x="20349" y="19397"/>
                    <a:pt x="21501" y="214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9950449" y="393700"/>
              <a:ext cx="1651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10139289" y="266700"/>
              <a:ext cx="80295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5" h="21600" fill="norm" stroke="1" extrusionOk="0">
                  <a:moveTo>
                    <a:pt x="414" y="0"/>
                  </a:moveTo>
                  <a:cubicBezTo>
                    <a:pt x="-113" y="621"/>
                    <a:pt x="-640" y="1241"/>
                    <a:pt x="2258" y="2483"/>
                  </a:cubicBezTo>
                  <a:cubicBezTo>
                    <a:pt x="5155" y="3724"/>
                    <a:pt x="11477" y="5586"/>
                    <a:pt x="15428" y="7945"/>
                  </a:cubicBezTo>
                  <a:cubicBezTo>
                    <a:pt x="19380" y="10303"/>
                    <a:pt x="20960" y="13159"/>
                    <a:pt x="19380" y="15517"/>
                  </a:cubicBezTo>
                  <a:cubicBezTo>
                    <a:pt x="17799" y="17876"/>
                    <a:pt x="13058" y="19738"/>
                    <a:pt x="9370" y="20669"/>
                  </a:cubicBezTo>
                  <a:cubicBezTo>
                    <a:pt x="5682" y="21600"/>
                    <a:pt x="3048" y="21600"/>
                    <a:pt x="41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10445749" y="469337"/>
              <a:ext cx="13970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945" y="11375"/>
                    <a:pt x="5891" y="2735"/>
                    <a:pt x="9491" y="575"/>
                  </a:cubicBezTo>
                  <a:cubicBezTo>
                    <a:pt x="13091" y="-1585"/>
                    <a:pt x="17345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10452099" y="558800"/>
              <a:ext cx="1714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10786931" y="410896"/>
              <a:ext cx="152834" cy="17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873" fill="norm" stroke="1" extrusionOk="0">
                  <a:moveTo>
                    <a:pt x="17283" y="3234"/>
                  </a:moveTo>
                  <a:cubicBezTo>
                    <a:pt x="16715" y="1978"/>
                    <a:pt x="16146" y="723"/>
                    <a:pt x="14015" y="220"/>
                  </a:cubicBezTo>
                  <a:cubicBezTo>
                    <a:pt x="11883" y="-282"/>
                    <a:pt x="8188" y="-31"/>
                    <a:pt x="5346" y="2104"/>
                  </a:cubicBezTo>
                  <a:cubicBezTo>
                    <a:pt x="2504" y="4239"/>
                    <a:pt x="515" y="8258"/>
                    <a:pt x="88" y="11774"/>
                  </a:cubicBezTo>
                  <a:cubicBezTo>
                    <a:pt x="-338" y="15290"/>
                    <a:pt x="799" y="18304"/>
                    <a:pt x="2930" y="19811"/>
                  </a:cubicBezTo>
                  <a:cubicBezTo>
                    <a:pt x="5062" y="21318"/>
                    <a:pt x="8188" y="21318"/>
                    <a:pt x="11599" y="19183"/>
                  </a:cubicBezTo>
                  <a:cubicBezTo>
                    <a:pt x="15009" y="17048"/>
                    <a:pt x="18704" y="12778"/>
                    <a:pt x="19983" y="9137"/>
                  </a:cubicBezTo>
                  <a:cubicBezTo>
                    <a:pt x="21262" y="5495"/>
                    <a:pt x="20125" y="2481"/>
                    <a:pt x="17994" y="1351"/>
                  </a:cubicBezTo>
                  <a:cubicBezTo>
                    <a:pt x="15862" y="220"/>
                    <a:pt x="12736" y="974"/>
                    <a:pt x="9609" y="17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11074399" y="527050"/>
              <a:ext cx="508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11195049" y="392177"/>
              <a:ext cx="120651" cy="266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21600" y="3694"/>
                  </a:moveTo>
                  <a:cubicBezTo>
                    <a:pt x="18189" y="2333"/>
                    <a:pt x="14779" y="973"/>
                    <a:pt x="11558" y="377"/>
                  </a:cubicBezTo>
                  <a:cubicBezTo>
                    <a:pt x="8337" y="-218"/>
                    <a:pt x="5305" y="-48"/>
                    <a:pt x="3600" y="462"/>
                  </a:cubicBezTo>
                  <a:cubicBezTo>
                    <a:pt x="1895" y="973"/>
                    <a:pt x="1516" y="1823"/>
                    <a:pt x="2842" y="2928"/>
                  </a:cubicBezTo>
                  <a:cubicBezTo>
                    <a:pt x="4168" y="4034"/>
                    <a:pt x="7200" y="5395"/>
                    <a:pt x="10800" y="7351"/>
                  </a:cubicBezTo>
                  <a:cubicBezTo>
                    <a:pt x="14400" y="9306"/>
                    <a:pt x="18568" y="11858"/>
                    <a:pt x="19895" y="14069"/>
                  </a:cubicBezTo>
                  <a:cubicBezTo>
                    <a:pt x="21221" y="16280"/>
                    <a:pt x="19705" y="18151"/>
                    <a:pt x="17432" y="19426"/>
                  </a:cubicBezTo>
                  <a:cubicBezTo>
                    <a:pt x="15158" y="20702"/>
                    <a:pt x="12126" y="21382"/>
                    <a:pt x="9095" y="21382"/>
                  </a:cubicBezTo>
                  <a:cubicBezTo>
                    <a:pt x="6063" y="21382"/>
                    <a:pt x="3032" y="20702"/>
                    <a:pt x="0" y="200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11233149" y="408516"/>
              <a:ext cx="374651" cy="3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247"/>
                    <a:pt x="0" y="8894"/>
                    <a:pt x="305" y="5082"/>
                  </a:cubicBezTo>
                  <a:cubicBezTo>
                    <a:pt x="610" y="1271"/>
                    <a:pt x="1220" y="0"/>
                    <a:pt x="4515" y="0"/>
                  </a:cubicBezTo>
                  <a:cubicBezTo>
                    <a:pt x="7810" y="0"/>
                    <a:pt x="13790" y="1271"/>
                    <a:pt x="17085" y="2541"/>
                  </a:cubicBezTo>
                  <a:cubicBezTo>
                    <a:pt x="20380" y="3812"/>
                    <a:pt x="20990" y="5082"/>
                    <a:pt x="21600" y="6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9036049" y="860339"/>
              <a:ext cx="191041" cy="584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466" fill="norm" stroke="1" extrusionOk="0">
                  <a:moveTo>
                    <a:pt x="0" y="11075"/>
                  </a:moveTo>
                  <a:cubicBezTo>
                    <a:pt x="1838" y="13328"/>
                    <a:pt x="3677" y="15581"/>
                    <a:pt x="4711" y="17174"/>
                  </a:cubicBezTo>
                  <a:cubicBezTo>
                    <a:pt x="5745" y="18767"/>
                    <a:pt x="5974" y="19699"/>
                    <a:pt x="6089" y="20399"/>
                  </a:cubicBezTo>
                  <a:cubicBezTo>
                    <a:pt x="6204" y="21098"/>
                    <a:pt x="6204" y="21564"/>
                    <a:pt x="6089" y="21447"/>
                  </a:cubicBezTo>
                  <a:cubicBezTo>
                    <a:pt x="5974" y="21331"/>
                    <a:pt x="5745" y="20632"/>
                    <a:pt x="5285" y="18845"/>
                  </a:cubicBezTo>
                  <a:cubicBezTo>
                    <a:pt x="4826" y="17058"/>
                    <a:pt x="4136" y="14183"/>
                    <a:pt x="3791" y="11269"/>
                  </a:cubicBezTo>
                  <a:cubicBezTo>
                    <a:pt x="3447" y="8355"/>
                    <a:pt x="3447" y="5403"/>
                    <a:pt x="3677" y="3655"/>
                  </a:cubicBezTo>
                  <a:cubicBezTo>
                    <a:pt x="3906" y="1906"/>
                    <a:pt x="4366" y="1363"/>
                    <a:pt x="4940" y="896"/>
                  </a:cubicBezTo>
                  <a:cubicBezTo>
                    <a:pt x="5515" y="430"/>
                    <a:pt x="6204" y="42"/>
                    <a:pt x="7123" y="3"/>
                  </a:cubicBezTo>
                  <a:cubicBezTo>
                    <a:pt x="8043" y="-36"/>
                    <a:pt x="9191" y="275"/>
                    <a:pt x="11949" y="1557"/>
                  </a:cubicBezTo>
                  <a:cubicBezTo>
                    <a:pt x="14706" y="2839"/>
                    <a:pt x="19072" y="5092"/>
                    <a:pt x="20336" y="6840"/>
                  </a:cubicBezTo>
                  <a:cubicBezTo>
                    <a:pt x="21600" y="8588"/>
                    <a:pt x="19762" y="9832"/>
                    <a:pt x="16660" y="10453"/>
                  </a:cubicBezTo>
                  <a:cubicBezTo>
                    <a:pt x="13557" y="11075"/>
                    <a:pt x="9191" y="11075"/>
                    <a:pt x="4826" y="110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9239249" y="1143000"/>
              <a:ext cx="158751" cy="26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10715"/>
                  </a:moveTo>
                  <a:cubicBezTo>
                    <a:pt x="1440" y="10715"/>
                    <a:pt x="2880" y="10715"/>
                    <a:pt x="4752" y="11820"/>
                  </a:cubicBezTo>
                  <a:cubicBezTo>
                    <a:pt x="6624" y="12926"/>
                    <a:pt x="8928" y="15137"/>
                    <a:pt x="10080" y="16838"/>
                  </a:cubicBezTo>
                  <a:cubicBezTo>
                    <a:pt x="11232" y="18539"/>
                    <a:pt x="11232" y="19729"/>
                    <a:pt x="10368" y="20494"/>
                  </a:cubicBezTo>
                  <a:cubicBezTo>
                    <a:pt x="9504" y="21260"/>
                    <a:pt x="7776" y="21600"/>
                    <a:pt x="6624" y="21005"/>
                  </a:cubicBezTo>
                  <a:cubicBezTo>
                    <a:pt x="5472" y="20409"/>
                    <a:pt x="4896" y="18879"/>
                    <a:pt x="5328" y="15987"/>
                  </a:cubicBezTo>
                  <a:cubicBezTo>
                    <a:pt x="5760" y="13096"/>
                    <a:pt x="7200" y="8844"/>
                    <a:pt x="10080" y="5953"/>
                  </a:cubicBezTo>
                  <a:cubicBezTo>
                    <a:pt x="12960" y="3061"/>
                    <a:pt x="17280" y="153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9480545" y="1018960"/>
              <a:ext cx="146055" cy="35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549" fill="norm" stroke="1" extrusionOk="0">
                  <a:moveTo>
                    <a:pt x="20992" y="2490"/>
                  </a:moveTo>
                  <a:cubicBezTo>
                    <a:pt x="20992" y="1855"/>
                    <a:pt x="20992" y="1220"/>
                    <a:pt x="20231" y="775"/>
                  </a:cubicBezTo>
                  <a:cubicBezTo>
                    <a:pt x="19471" y="330"/>
                    <a:pt x="17950" y="76"/>
                    <a:pt x="16429" y="13"/>
                  </a:cubicBezTo>
                  <a:cubicBezTo>
                    <a:pt x="14907" y="-51"/>
                    <a:pt x="13386" y="76"/>
                    <a:pt x="10953" y="1410"/>
                  </a:cubicBezTo>
                  <a:cubicBezTo>
                    <a:pt x="8519" y="2744"/>
                    <a:pt x="5172" y="5285"/>
                    <a:pt x="2891" y="8271"/>
                  </a:cubicBezTo>
                  <a:cubicBezTo>
                    <a:pt x="609" y="11257"/>
                    <a:pt x="-608" y="14688"/>
                    <a:pt x="305" y="16975"/>
                  </a:cubicBezTo>
                  <a:cubicBezTo>
                    <a:pt x="1217" y="19262"/>
                    <a:pt x="4260" y="20405"/>
                    <a:pt x="7150" y="20977"/>
                  </a:cubicBezTo>
                  <a:cubicBezTo>
                    <a:pt x="10040" y="21549"/>
                    <a:pt x="12778" y="21549"/>
                    <a:pt x="15516" y="215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9627821" y="1157943"/>
              <a:ext cx="151180" cy="22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978" fill="norm" stroke="1" extrusionOk="0">
                  <a:moveTo>
                    <a:pt x="21427" y="388"/>
                  </a:moveTo>
                  <a:cubicBezTo>
                    <a:pt x="16627" y="-12"/>
                    <a:pt x="11827" y="-412"/>
                    <a:pt x="8227" y="888"/>
                  </a:cubicBezTo>
                  <a:cubicBezTo>
                    <a:pt x="4627" y="2188"/>
                    <a:pt x="2227" y="5188"/>
                    <a:pt x="1027" y="8388"/>
                  </a:cubicBezTo>
                  <a:cubicBezTo>
                    <a:pt x="-173" y="11588"/>
                    <a:pt x="-173" y="14988"/>
                    <a:pt x="277" y="17088"/>
                  </a:cubicBezTo>
                  <a:cubicBezTo>
                    <a:pt x="727" y="19188"/>
                    <a:pt x="1627" y="19988"/>
                    <a:pt x="2827" y="20488"/>
                  </a:cubicBezTo>
                  <a:cubicBezTo>
                    <a:pt x="4027" y="20988"/>
                    <a:pt x="5527" y="21188"/>
                    <a:pt x="7477" y="20688"/>
                  </a:cubicBezTo>
                  <a:cubicBezTo>
                    <a:pt x="9427" y="20188"/>
                    <a:pt x="11827" y="18988"/>
                    <a:pt x="13327" y="16288"/>
                  </a:cubicBezTo>
                  <a:cubicBezTo>
                    <a:pt x="14827" y="13588"/>
                    <a:pt x="15427" y="9388"/>
                    <a:pt x="15577" y="6588"/>
                  </a:cubicBezTo>
                  <a:cubicBezTo>
                    <a:pt x="15727" y="3788"/>
                    <a:pt x="15427" y="2388"/>
                    <a:pt x="15127" y="9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9868457" y="1049471"/>
              <a:ext cx="215343" cy="341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60" fill="norm" stroke="1" extrusionOk="0">
                  <a:moveTo>
                    <a:pt x="1215" y="8639"/>
                  </a:moveTo>
                  <a:cubicBezTo>
                    <a:pt x="1003" y="12349"/>
                    <a:pt x="791" y="16059"/>
                    <a:pt x="579" y="18312"/>
                  </a:cubicBezTo>
                  <a:cubicBezTo>
                    <a:pt x="368" y="20565"/>
                    <a:pt x="156" y="21360"/>
                    <a:pt x="50" y="21360"/>
                  </a:cubicBezTo>
                  <a:cubicBezTo>
                    <a:pt x="-56" y="21360"/>
                    <a:pt x="-56" y="20565"/>
                    <a:pt x="685" y="17716"/>
                  </a:cubicBezTo>
                  <a:cubicBezTo>
                    <a:pt x="1426" y="14867"/>
                    <a:pt x="2909" y="9964"/>
                    <a:pt x="4285" y="6717"/>
                  </a:cubicBezTo>
                  <a:cubicBezTo>
                    <a:pt x="5662" y="3470"/>
                    <a:pt x="6932" y="1880"/>
                    <a:pt x="8097" y="953"/>
                  </a:cubicBezTo>
                  <a:cubicBezTo>
                    <a:pt x="9262" y="25"/>
                    <a:pt x="10320" y="-240"/>
                    <a:pt x="11168" y="224"/>
                  </a:cubicBezTo>
                  <a:cubicBezTo>
                    <a:pt x="12015" y="688"/>
                    <a:pt x="12650" y="1880"/>
                    <a:pt x="12438" y="3735"/>
                  </a:cubicBezTo>
                  <a:cubicBezTo>
                    <a:pt x="12226" y="5591"/>
                    <a:pt x="11168" y="8108"/>
                    <a:pt x="9897" y="9897"/>
                  </a:cubicBezTo>
                  <a:cubicBezTo>
                    <a:pt x="8626" y="11686"/>
                    <a:pt x="7144" y="12747"/>
                    <a:pt x="5662" y="13475"/>
                  </a:cubicBezTo>
                  <a:cubicBezTo>
                    <a:pt x="4179" y="14204"/>
                    <a:pt x="2697" y="14602"/>
                    <a:pt x="2379" y="15132"/>
                  </a:cubicBezTo>
                  <a:cubicBezTo>
                    <a:pt x="2062" y="15662"/>
                    <a:pt x="2909" y="16324"/>
                    <a:pt x="5238" y="16921"/>
                  </a:cubicBezTo>
                  <a:cubicBezTo>
                    <a:pt x="7568" y="17517"/>
                    <a:pt x="11379" y="18047"/>
                    <a:pt x="14344" y="17981"/>
                  </a:cubicBezTo>
                  <a:cubicBezTo>
                    <a:pt x="17309" y="17915"/>
                    <a:pt x="19426" y="17252"/>
                    <a:pt x="21544" y="165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10102849" y="1022350"/>
              <a:ext cx="72713" cy="3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4" h="21600" fill="norm" stroke="1" extrusionOk="0">
                  <a:moveTo>
                    <a:pt x="3503" y="0"/>
                  </a:moveTo>
                  <a:cubicBezTo>
                    <a:pt x="6422" y="1416"/>
                    <a:pt x="9341" y="2833"/>
                    <a:pt x="13135" y="5075"/>
                  </a:cubicBezTo>
                  <a:cubicBezTo>
                    <a:pt x="16930" y="7318"/>
                    <a:pt x="21600" y="10387"/>
                    <a:pt x="19557" y="13279"/>
                  </a:cubicBezTo>
                  <a:cubicBezTo>
                    <a:pt x="17514" y="16170"/>
                    <a:pt x="8757" y="1888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10401299" y="1219200"/>
              <a:ext cx="1968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10495419" y="1289050"/>
              <a:ext cx="153531" cy="2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825" fill="norm" stroke="1" extrusionOk="0">
                  <a:moveTo>
                    <a:pt x="3709" y="5400"/>
                  </a:moveTo>
                  <a:cubicBezTo>
                    <a:pt x="1933" y="10800"/>
                    <a:pt x="158" y="16200"/>
                    <a:pt x="10" y="18900"/>
                  </a:cubicBezTo>
                  <a:cubicBezTo>
                    <a:pt x="-138" y="21600"/>
                    <a:pt x="1341" y="21600"/>
                    <a:pt x="5188" y="18000"/>
                  </a:cubicBezTo>
                  <a:cubicBezTo>
                    <a:pt x="9035" y="14400"/>
                    <a:pt x="15248" y="7200"/>
                    <a:pt x="2146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10782664" y="1158785"/>
              <a:ext cx="192732" cy="18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3" h="20652" fill="norm" stroke="1" extrusionOk="0">
                  <a:moveTo>
                    <a:pt x="18378" y="2559"/>
                  </a:moveTo>
                  <a:cubicBezTo>
                    <a:pt x="15422" y="1588"/>
                    <a:pt x="12466" y="617"/>
                    <a:pt x="9283" y="2073"/>
                  </a:cubicBezTo>
                  <a:cubicBezTo>
                    <a:pt x="6100" y="3529"/>
                    <a:pt x="2689" y="7413"/>
                    <a:pt x="1098" y="10810"/>
                  </a:cubicBezTo>
                  <a:cubicBezTo>
                    <a:pt x="-494" y="14208"/>
                    <a:pt x="-267" y="17120"/>
                    <a:pt x="1211" y="18941"/>
                  </a:cubicBezTo>
                  <a:cubicBezTo>
                    <a:pt x="2689" y="20761"/>
                    <a:pt x="5418" y="21489"/>
                    <a:pt x="8942" y="19305"/>
                  </a:cubicBezTo>
                  <a:cubicBezTo>
                    <a:pt x="12466" y="17120"/>
                    <a:pt x="16786" y="12024"/>
                    <a:pt x="18946" y="8747"/>
                  </a:cubicBezTo>
                  <a:cubicBezTo>
                    <a:pt x="21106" y="5471"/>
                    <a:pt x="21106" y="4015"/>
                    <a:pt x="19855" y="2680"/>
                  </a:cubicBezTo>
                  <a:cubicBezTo>
                    <a:pt x="18605" y="1345"/>
                    <a:pt x="16104" y="132"/>
                    <a:pt x="14512" y="10"/>
                  </a:cubicBezTo>
                  <a:cubicBezTo>
                    <a:pt x="12921" y="-111"/>
                    <a:pt x="12239" y="860"/>
                    <a:pt x="11557" y="18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11030893" y="1289050"/>
              <a:ext cx="43508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8799" y="21600"/>
                  </a:moveTo>
                  <a:cubicBezTo>
                    <a:pt x="4685" y="19440"/>
                    <a:pt x="571" y="17280"/>
                    <a:pt x="56" y="14400"/>
                  </a:cubicBezTo>
                  <a:cubicBezTo>
                    <a:pt x="-458" y="11520"/>
                    <a:pt x="2628" y="7920"/>
                    <a:pt x="6742" y="5400"/>
                  </a:cubicBezTo>
                  <a:cubicBezTo>
                    <a:pt x="10856" y="2880"/>
                    <a:pt x="15999" y="1440"/>
                    <a:pt x="2114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11074399" y="1107986"/>
              <a:ext cx="218528" cy="335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89" fill="norm" stroke="1" extrusionOk="0">
                  <a:moveTo>
                    <a:pt x="14811" y="4258"/>
                  </a:moveTo>
                  <a:cubicBezTo>
                    <a:pt x="13989" y="3853"/>
                    <a:pt x="13166" y="3448"/>
                    <a:pt x="12343" y="2976"/>
                  </a:cubicBezTo>
                  <a:cubicBezTo>
                    <a:pt x="11520" y="2503"/>
                    <a:pt x="10697" y="1963"/>
                    <a:pt x="10491" y="1356"/>
                  </a:cubicBezTo>
                  <a:cubicBezTo>
                    <a:pt x="10286" y="748"/>
                    <a:pt x="10697" y="73"/>
                    <a:pt x="12034" y="6"/>
                  </a:cubicBezTo>
                  <a:cubicBezTo>
                    <a:pt x="13371" y="-62"/>
                    <a:pt x="15634" y="478"/>
                    <a:pt x="17177" y="1423"/>
                  </a:cubicBezTo>
                  <a:cubicBezTo>
                    <a:pt x="18720" y="2368"/>
                    <a:pt x="19543" y="3718"/>
                    <a:pt x="19234" y="5203"/>
                  </a:cubicBezTo>
                  <a:cubicBezTo>
                    <a:pt x="18926" y="6688"/>
                    <a:pt x="17486" y="8308"/>
                    <a:pt x="16251" y="9320"/>
                  </a:cubicBezTo>
                  <a:cubicBezTo>
                    <a:pt x="15017" y="10333"/>
                    <a:pt x="13989" y="10738"/>
                    <a:pt x="14091" y="11008"/>
                  </a:cubicBezTo>
                  <a:cubicBezTo>
                    <a:pt x="14194" y="11278"/>
                    <a:pt x="15429" y="11413"/>
                    <a:pt x="16869" y="12088"/>
                  </a:cubicBezTo>
                  <a:cubicBezTo>
                    <a:pt x="18309" y="12763"/>
                    <a:pt x="19954" y="13978"/>
                    <a:pt x="20777" y="15058"/>
                  </a:cubicBezTo>
                  <a:cubicBezTo>
                    <a:pt x="21600" y="16138"/>
                    <a:pt x="21600" y="17083"/>
                    <a:pt x="18411" y="18163"/>
                  </a:cubicBezTo>
                  <a:cubicBezTo>
                    <a:pt x="15223" y="19243"/>
                    <a:pt x="8846" y="20458"/>
                    <a:pt x="5246" y="20998"/>
                  </a:cubicBezTo>
                  <a:cubicBezTo>
                    <a:pt x="1646" y="21538"/>
                    <a:pt x="823" y="21403"/>
                    <a:pt x="0" y="212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9071239" y="1719973"/>
              <a:ext cx="155584" cy="52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422" fill="norm" stroke="1" extrusionOk="0">
                  <a:moveTo>
                    <a:pt x="2124" y="10705"/>
                  </a:moveTo>
                  <a:cubicBezTo>
                    <a:pt x="3276" y="13481"/>
                    <a:pt x="4428" y="16257"/>
                    <a:pt x="5148" y="17862"/>
                  </a:cubicBezTo>
                  <a:cubicBezTo>
                    <a:pt x="5868" y="19467"/>
                    <a:pt x="6156" y="19901"/>
                    <a:pt x="6300" y="20378"/>
                  </a:cubicBezTo>
                  <a:cubicBezTo>
                    <a:pt x="6444" y="20855"/>
                    <a:pt x="6444" y="21375"/>
                    <a:pt x="6156" y="21419"/>
                  </a:cubicBezTo>
                  <a:cubicBezTo>
                    <a:pt x="5868" y="21462"/>
                    <a:pt x="5292" y="21028"/>
                    <a:pt x="4284" y="19076"/>
                  </a:cubicBezTo>
                  <a:cubicBezTo>
                    <a:pt x="3276" y="17125"/>
                    <a:pt x="1836" y="13655"/>
                    <a:pt x="972" y="10532"/>
                  </a:cubicBezTo>
                  <a:cubicBezTo>
                    <a:pt x="108" y="7409"/>
                    <a:pt x="-180" y="4633"/>
                    <a:pt x="108" y="2898"/>
                  </a:cubicBezTo>
                  <a:cubicBezTo>
                    <a:pt x="396" y="1163"/>
                    <a:pt x="1260" y="469"/>
                    <a:pt x="2412" y="166"/>
                  </a:cubicBezTo>
                  <a:cubicBezTo>
                    <a:pt x="3564" y="-138"/>
                    <a:pt x="5004" y="-51"/>
                    <a:pt x="7452" y="643"/>
                  </a:cubicBezTo>
                  <a:cubicBezTo>
                    <a:pt x="9900" y="1337"/>
                    <a:pt x="13356" y="2638"/>
                    <a:pt x="16092" y="4026"/>
                  </a:cubicBezTo>
                  <a:cubicBezTo>
                    <a:pt x="18828" y="5414"/>
                    <a:pt x="20844" y="6889"/>
                    <a:pt x="21132" y="8233"/>
                  </a:cubicBezTo>
                  <a:cubicBezTo>
                    <a:pt x="21420" y="9578"/>
                    <a:pt x="19980" y="10792"/>
                    <a:pt x="18396" y="11443"/>
                  </a:cubicBezTo>
                  <a:cubicBezTo>
                    <a:pt x="16812" y="12093"/>
                    <a:pt x="15084" y="12180"/>
                    <a:pt x="13212" y="12007"/>
                  </a:cubicBezTo>
                  <a:cubicBezTo>
                    <a:pt x="11340" y="11833"/>
                    <a:pt x="9324" y="11399"/>
                    <a:pt x="7308" y="109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9258299" y="1911350"/>
              <a:ext cx="266701" cy="29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9651"/>
                  </a:moveTo>
                  <a:cubicBezTo>
                    <a:pt x="1886" y="12102"/>
                    <a:pt x="3771" y="14553"/>
                    <a:pt x="4714" y="16391"/>
                  </a:cubicBezTo>
                  <a:cubicBezTo>
                    <a:pt x="5657" y="18230"/>
                    <a:pt x="5657" y="19455"/>
                    <a:pt x="5314" y="20298"/>
                  </a:cubicBezTo>
                  <a:cubicBezTo>
                    <a:pt x="4971" y="21140"/>
                    <a:pt x="4286" y="21600"/>
                    <a:pt x="3686" y="21447"/>
                  </a:cubicBezTo>
                  <a:cubicBezTo>
                    <a:pt x="3086" y="21294"/>
                    <a:pt x="2571" y="20528"/>
                    <a:pt x="2400" y="18383"/>
                  </a:cubicBezTo>
                  <a:cubicBezTo>
                    <a:pt x="2229" y="16238"/>
                    <a:pt x="2400" y="12715"/>
                    <a:pt x="4543" y="9728"/>
                  </a:cubicBezTo>
                  <a:cubicBezTo>
                    <a:pt x="6686" y="6740"/>
                    <a:pt x="10800" y="4289"/>
                    <a:pt x="13971" y="2757"/>
                  </a:cubicBezTo>
                  <a:cubicBezTo>
                    <a:pt x="17143" y="1226"/>
                    <a:pt x="19371" y="61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9530997" y="1843100"/>
              <a:ext cx="190854" cy="278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335" fill="norm" stroke="1" extrusionOk="0">
                  <a:moveTo>
                    <a:pt x="14127" y="1339"/>
                  </a:moveTo>
                  <a:cubicBezTo>
                    <a:pt x="12953" y="851"/>
                    <a:pt x="11779" y="364"/>
                    <a:pt x="10487" y="121"/>
                  </a:cubicBezTo>
                  <a:cubicBezTo>
                    <a:pt x="9196" y="-123"/>
                    <a:pt x="7787" y="-123"/>
                    <a:pt x="5909" y="1339"/>
                  </a:cubicBezTo>
                  <a:cubicBezTo>
                    <a:pt x="4031" y="2800"/>
                    <a:pt x="1683" y="5724"/>
                    <a:pt x="627" y="9053"/>
                  </a:cubicBezTo>
                  <a:cubicBezTo>
                    <a:pt x="-430" y="12382"/>
                    <a:pt x="-195" y="16118"/>
                    <a:pt x="1683" y="18391"/>
                  </a:cubicBezTo>
                  <a:cubicBezTo>
                    <a:pt x="3561" y="20665"/>
                    <a:pt x="7083" y="21477"/>
                    <a:pt x="10605" y="21315"/>
                  </a:cubicBezTo>
                  <a:cubicBezTo>
                    <a:pt x="14127" y="21152"/>
                    <a:pt x="17648" y="20015"/>
                    <a:pt x="21170" y="188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9748951" y="1879600"/>
              <a:ext cx="220549" cy="250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15" fill="norm" stroke="1" extrusionOk="0">
                  <a:moveTo>
                    <a:pt x="21435" y="0"/>
                  </a:moveTo>
                  <a:cubicBezTo>
                    <a:pt x="16704" y="1440"/>
                    <a:pt x="11972" y="2880"/>
                    <a:pt x="8372" y="5850"/>
                  </a:cubicBezTo>
                  <a:cubicBezTo>
                    <a:pt x="4772" y="8820"/>
                    <a:pt x="2304" y="13320"/>
                    <a:pt x="1069" y="16020"/>
                  </a:cubicBezTo>
                  <a:cubicBezTo>
                    <a:pt x="-165" y="18720"/>
                    <a:pt x="-165" y="19620"/>
                    <a:pt x="246" y="20340"/>
                  </a:cubicBezTo>
                  <a:cubicBezTo>
                    <a:pt x="658" y="21060"/>
                    <a:pt x="1481" y="21600"/>
                    <a:pt x="4566" y="21150"/>
                  </a:cubicBezTo>
                  <a:cubicBezTo>
                    <a:pt x="7652" y="20700"/>
                    <a:pt x="13001" y="19260"/>
                    <a:pt x="16189" y="18270"/>
                  </a:cubicBezTo>
                  <a:cubicBezTo>
                    <a:pt x="19378" y="17280"/>
                    <a:pt x="20406" y="16740"/>
                    <a:pt x="21435" y="162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10016860" y="1788263"/>
              <a:ext cx="168007" cy="320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56" fill="norm" stroke="1" extrusionOk="0">
                  <a:moveTo>
                    <a:pt x="14209" y="5245"/>
                  </a:moveTo>
                  <a:cubicBezTo>
                    <a:pt x="12859" y="5527"/>
                    <a:pt x="11509" y="5809"/>
                    <a:pt x="9754" y="7151"/>
                  </a:cubicBezTo>
                  <a:cubicBezTo>
                    <a:pt x="7999" y="8492"/>
                    <a:pt x="5839" y="10892"/>
                    <a:pt x="4219" y="13080"/>
                  </a:cubicBezTo>
                  <a:cubicBezTo>
                    <a:pt x="2599" y="15268"/>
                    <a:pt x="1519" y="17245"/>
                    <a:pt x="844" y="18727"/>
                  </a:cubicBezTo>
                  <a:cubicBezTo>
                    <a:pt x="169" y="20209"/>
                    <a:pt x="-101" y="21198"/>
                    <a:pt x="34" y="21339"/>
                  </a:cubicBezTo>
                  <a:cubicBezTo>
                    <a:pt x="169" y="21480"/>
                    <a:pt x="709" y="20774"/>
                    <a:pt x="2734" y="18092"/>
                  </a:cubicBezTo>
                  <a:cubicBezTo>
                    <a:pt x="4759" y="15409"/>
                    <a:pt x="8269" y="10751"/>
                    <a:pt x="10834" y="7574"/>
                  </a:cubicBezTo>
                  <a:cubicBezTo>
                    <a:pt x="13399" y="4398"/>
                    <a:pt x="15019" y="2704"/>
                    <a:pt x="16639" y="1574"/>
                  </a:cubicBezTo>
                  <a:cubicBezTo>
                    <a:pt x="18259" y="445"/>
                    <a:pt x="19879" y="-120"/>
                    <a:pt x="20689" y="21"/>
                  </a:cubicBezTo>
                  <a:cubicBezTo>
                    <a:pt x="21499" y="162"/>
                    <a:pt x="21499" y="1009"/>
                    <a:pt x="21364" y="3974"/>
                  </a:cubicBezTo>
                  <a:cubicBezTo>
                    <a:pt x="21229" y="6939"/>
                    <a:pt x="20959" y="12021"/>
                    <a:pt x="20824" y="15268"/>
                  </a:cubicBezTo>
                  <a:cubicBezTo>
                    <a:pt x="20689" y="18515"/>
                    <a:pt x="20689" y="19927"/>
                    <a:pt x="20689" y="213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10085916" y="1936750"/>
              <a:ext cx="194735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8" y="21600"/>
                  </a:moveTo>
                  <a:cubicBezTo>
                    <a:pt x="939" y="19938"/>
                    <a:pt x="0" y="18277"/>
                    <a:pt x="0" y="16615"/>
                  </a:cubicBezTo>
                  <a:cubicBezTo>
                    <a:pt x="0" y="14954"/>
                    <a:pt x="939" y="13292"/>
                    <a:pt x="4696" y="10523"/>
                  </a:cubicBezTo>
                  <a:cubicBezTo>
                    <a:pt x="8452" y="7754"/>
                    <a:pt x="15026" y="387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10248899" y="1790700"/>
              <a:ext cx="152401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1277"/>
                    <a:pt x="18600" y="2555"/>
                    <a:pt x="18900" y="5168"/>
                  </a:cubicBezTo>
                  <a:cubicBezTo>
                    <a:pt x="19200" y="7781"/>
                    <a:pt x="21300" y="11729"/>
                    <a:pt x="21300" y="14632"/>
                  </a:cubicBezTo>
                  <a:cubicBezTo>
                    <a:pt x="21300" y="17535"/>
                    <a:pt x="19200" y="19394"/>
                    <a:pt x="15300" y="20381"/>
                  </a:cubicBezTo>
                  <a:cubicBezTo>
                    <a:pt x="11400" y="21368"/>
                    <a:pt x="5700" y="2148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10629627" y="1990455"/>
              <a:ext cx="190774" cy="2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868" fill="norm" stroke="1" extrusionOk="0">
                  <a:moveTo>
                    <a:pt x="2167" y="20868"/>
                  </a:moveTo>
                  <a:cubicBezTo>
                    <a:pt x="980" y="14977"/>
                    <a:pt x="-207" y="9086"/>
                    <a:pt x="30" y="5159"/>
                  </a:cubicBezTo>
                  <a:cubicBezTo>
                    <a:pt x="268" y="1232"/>
                    <a:pt x="1929" y="-732"/>
                    <a:pt x="5727" y="250"/>
                  </a:cubicBezTo>
                  <a:cubicBezTo>
                    <a:pt x="9525" y="1232"/>
                    <a:pt x="15459" y="5159"/>
                    <a:pt x="21393" y="90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10674349" y="2038350"/>
              <a:ext cx="3048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50" y="21600"/>
                    <a:pt x="6900" y="21600"/>
                    <a:pt x="10500" y="18000"/>
                  </a:cubicBezTo>
                  <a:cubicBezTo>
                    <a:pt x="14100" y="14400"/>
                    <a:pt x="1785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11005955" y="1929584"/>
              <a:ext cx="161313" cy="16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7" h="20387" fill="norm" stroke="1" extrusionOk="0">
                  <a:moveTo>
                    <a:pt x="20071" y="5634"/>
                  </a:moveTo>
                  <a:cubicBezTo>
                    <a:pt x="19531" y="3790"/>
                    <a:pt x="18991" y="1946"/>
                    <a:pt x="18046" y="892"/>
                  </a:cubicBezTo>
                  <a:cubicBezTo>
                    <a:pt x="17101" y="-162"/>
                    <a:pt x="15751" y="-425"/>
                    <a:pt x="12916" y="892"/>
                  </a:cubicBezTo>
                  <a:cubicBezTo>
                    <a:pt x="10081" y="2209"/>
                    <a:pt x="5761" y="5107"/>
                    <a:pt x="3061" y="8399"/>
                  </a:cubicBezTo>
                  <a:cubicBezTo>
                    <a:pt x="361" y="11692"/>
                    <a:pt x="-719" y="15380"/>
                    <a:pt x="496" y="17751"/>
                  </a:cubicBezTo>
                  <a:cubicBezTo>
                    <a:pt x="1711" y="20121"/>
                    <a:pt x="5221" y="21175"/>
                    <a:pt x="9001" y="19726"/>
                  </a:cubicBezTo>
                  <a:cubicBezTo>
                    <a:pt x="12781" y="18277"/>
                    <a:pt x="16831" y="14326"/>
                    <a:pt x="18856" y="11034"/>
                  </a:cubicBezTo>
                  <a:cubicBezTo>
                    <a:pt x="20881" y="7741"/>
                    <a:pt x="20881" y="5107"/>
                    <a:pt x="20071" y="3395"/>
                  </a:cubicBezTo>
                  <a:cubicBezTo>
                    <a:pt x="19261" y="1682"/>
                    <a:pt x="17641" y="892"/>
                    <a:pt x="16156" y="892"/>
                  </a:cubicBezTo>
                  <a:cubicBezTo>
                    <a:pt x="14671" y="892"/>
                    <a:pt x="13321" y="1682"/>
                    <a:pt x="11971" y="2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1233149" y="2025650"/>
              <a:ext cx="762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11385499" y="1887454"/>
              <a:ext cx="374701" cy="239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103" fill="norm" stroke="1" extrusionOk="0">
                  <a:moveTo>
                    <a:pt x="367" y="6571"/>
                  </a:moveTo>
                  <a:cubicBezTo>
                    <a:pt x="125" y="5640"/>
                    <a:pt x="-118" y="4709"/>
                    <a:pt x="64" y="3498"/>
                  </a:cubicBezTo>
                  <a:cubicBezTo>
                    <a:pt x="246" y="2288"/>
                    <a:pt x="853" y="798"/>
                    <a:pt x="1824" y="240"/>
                  </a:cubicBezTo>
                  <a:cubicBezTo>
                    <a:pt x="2794" y="-319"/>
                    <a:pt x="4129" y="53"/>
                    <a:pt x="4797" y="1822"/>
                  </a:cubicBezTo>
                  <a:cubicBezTo>
                    <a:pt x="5464" y="3591"/>
                    <a:pt x="5464" y="6757"/>
                    <a:pt x="4918" y="9829"/>
                  </a:cubicBezTo>
                  <a:cubicBezTo>
                    <a:pt x="4372" y="12902"/>
                    <a:pt x="3280" y="15881"/>
                    <a:pt x="2552" y="17836"/>
                  </a:cubicBezTo>
                  <a:cubicBezTo>
                    <a:pt x="1824" y="19791"/>
                    <a:pt x="1460" y="20722"/>
                    <a:pt x="1763" y="21002"/>
                  </a:cubicBezTo>
                  <a:cubicBezTo>
                    <a:pt x="2066" y="21281"/>
                    <a:pt x="3037" y="20909"/>
                    <a:pt x="6131" y="20722"/>
                  </a:cubicBezTo>
                  <a:cubicBezTo>
                    <a:pt x="9226" y="20536"/>
                    <a:pt x="14444" y="20536"/>
                    <a:pt x="17356" y="20536"/>
                  </a:cubicBezTo>
                  <a:cubicBezTo>
                    <a:pt x="20269" y="20536"/>
                    <a:pt x="20875" y="20536"/>
                    <a:pt x="21482" y="205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667929" y="2092704"/>
              <a:ext cx="211776" cy="69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33" fill="norm" stroke="1" extrusionOk="0">
                  <a:moveTo>
                    <a:pt x="2400" y="10399"/>
                  </a:moveTo>
                  <a:cubicBezTo>
                    <a:pt x="1980" y="9945"/>
                    <a:pt x="1561" y="9491"/>
                    <a:pt x="1561" y="9491"/>
                  </a:cubicBezTo>
                  <a:cubicBezTo>
                    <a:pt x="1561" y="9491"/>
                    <a:pt x="1980" y="9945"/>
                    <a:pt x="2714" y="11048"/>
                  </a:cubicBezTo>
                  <a:cubicBezTo>
                    <a:pt x="3448" y="12150"/>
                    <a:pt x="4497" y="13902"/>
                    <a:pt x="5440" y="15556"/>
                  </a:cubicBezTo>
                  <a:cubicBezTo>
                    <a:pt x="6384" y="17210"/>
                    <a:pt x="7223" y="18767"/>
                    <a:pt x="7747" y="19805"/>
                  </a:cubicBezTo>
                  <a:cubicBezTo>
                    <a:pt x="8271" y="20842"/>
                    <a:pt x="8481" y="21361"/>
                    <a:pt x="8376" y="21426"/>
                  </a:cubicBezTo>
                  <a:cubicBezTo>
                    <a:pt x="8271" y="21491"/>
                    <a:pt x="7852" y="21102"/>
                    <a:pt x="6908" y="19805"/>
                  </a:cubicBezTo>
                  <a:cubicBezTo>
                    <a:pt x="5965" y="18507"/>
                    <a:pt x="4497" y="16302"/>
                    <a:pt x="3238" y="13902"/>
                  </a:cubicBezTo>
                  <a:cubicBezTo>
                    <a:pt x="1980" y="11502"/>
                    <a:pt x="932" y="8907"/>
                    <a:pt x="407" y="6864"/>
                  </a:cubicBezTo>
                  <a:cubicBezTo>
                    <a:pt x="-117" y="4821"/>
                    <a:pt x="-117" y="3329"/>
                    <a:pt x="302" y="2259"/>
                  </a:cubicBezTo>
                  <a:cubicBezTo>
                    <a:pt x="722" y="1188"/>
                    <a:pt x="1561" y="540"/>
                    <a:pt x="2714" y="215"/>
                  </a:cubicBezTo>
                  <a:cubicBezTo>
                    <a:pt x="3867" y="-109"/>
                    <a:pt x="5335" y="-109"/>
                    <a:pt x="7433" y="507"/>
                  </a:cubicBezTo>
                  <a:cubicBezTo>
                    <a:pt x="9530" y="1123"/>
                    <a:pt x="12256" y="2356"/>
                    <a:pt x="14877" y="3913"/>
                  </a:cubicBezTo>
                  <a:cubicBezTo>
                    <a:pt x="17499" y="5469"/>
                    <a:pt x="20015" y="7350"/>
                    <a:pt x="20749" y="8875"/>
                  </a:cubicBezTo>
                  <a:cubicBezTo>
                    <a:pt x="21483" y="10399"/>
                    <a:pt x="20434" y="11567"/>
                    <a:pt x="18233" y="12345"/>
                  </a:cubicBezTo>
                  <a:cubicBezTo>
                    <a:pt x="16031" y="13123"/>
                    <a:pt x="12675" y="13513"/>
                    <a:pt x="10473" y="13675"/>
                  </a:cubicBezTo>
                  <a:cubicBezTo>
                    <a:pt x="8271" y="13837"/>
                    <a:pt x="7223" y="13772"/>
                    <a:pt x="6279" y="13577"/>
                  </a:cubicBezTo>
                  <a:cubicBezTo>
                    <a:pt x="5335" y="13383"/>
                    <a:pt x="4497" y="13059"/>
                    <a:pt x="4811" y="12961"/>
                  </a:cubicBezTo>
                  <a:cubicBezTo>
                    <a:pt x="5126" y="12864"/>
                    <a:pt x="6594" y="12994"/>
                    <a:pt x="7537" y="13123"/>
                  </a:cubicBezTo>
                  <a:cubicBezTo>
                    <a:pt x="8481" y="13253"/>
                    <a:pt x="8900" y="13383"/>
                    <a:pt x="9320" y="135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895350" y="2330450"/>
              <a:ext cx="317500" cy="42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12636"/>
                  </a:moveTo>
                  <a:cubicBezTo>
                    <a:pt x="576" y="11664"/>
                    <a:pt x="1152" y="10692"/>
                    <a:pt x="2160" y="10314"/>
                  </a:cubicBezTo>
                  <a:cubicBezTo>
                    <a:pt x="3168" y="9936"/>
                    <a:pt x="4608" y="10152"/>
                    <a:pt x="6120" y="11556"/>
                  </a:cubicBezTo>
                  <a:cubicBezTo>
                    <a:pt x="7632" y="12960"/>
                    <a:pt x="9216" y="15552"/>
                    <a:pt x="9936" y="17388"/>
                  </a:cubicBezTo>
                  <a:cubicBezTo>
                    <a:pt x="10656" y="19224"/>
                    <a:pt x="10512" y="20304"/>
                    <a:pt x="10080" y="20898"/>
                  </a:cubicBezTo>
                  <a:cubicBezTo>
                    <a:pt x="9648" y="21492"/>
                    <a:pt x="8928" y="21600"/>
                    <a:pt x="8352" y="21384"/>
                  </a:cubicBezTo>
                  <a:cubicBezTo>
                    <a:pt x="7776" y="21168"/>
                    <a:pt x="7344" y="20628"/>
                    <a:pt x="7200" y="19170"/>
                  </a:cubicBezTo>
                  <a:cubicBezTo>
                    <a:pt x="7056" y="17712"/>
                    <a:pt x="7200" y="15336"/>
                    <a:pt x="9432" y="12204"/>
                  </a:cubicBezTo>
                  <a:cubicBezTo>
                    <a:pt x="11664" y="9072"/>
                    <a:pt x="15984" y="5184"/>
                    <a:pt x="18360" y="3024"/>
                  </a:cubicBezTo>
                  <a:cubicBezTo>
                    <a:pt x="20736" y="864"/>
                    <a:pt x="21168" y="43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1403518" y="2078200"/>
              <a:ext cx="374482" cy="61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33" fill="norm" stroke="1" extrusionOk="0">
                  <a:moveTo>
                    <a:pt x="12732" y="821"/>
                  </a:moveTo>
                  <a:cubicBezTo>
                    <a:pt x="12247" y="453"/>
                    <a:pt x="11761" y="86"/>
                    <a:pt x="10851" y="12"/>
                  </a:cubicBezTo>
                  <a:cubicBezTo>
                    <a:pt x="9941" y="-61"/>
                    <a:pt x="8606" y="159"/>
                    <a:pt x="6968" y="1335"/>
                  </a:cubicBezTo>
                  <a:cubicBezTo>
                    <a:pt x="5330" y="2510"/>
                    <a:pt x="3388" y="4641"/>
                    <a:pt x="2114" y="6955"/>
                  </a:cubicBezTo>
                  <a:cubicBezTo>
                    <a:pt x="840" y="9270"/>
                    <a:pt x="233" y="11768"/>
                    <a:pt x="51" y="14082"/>
                  </a:cubicBezTo>
                  <a:cubicBezTo>
                    <a:pt x="-131" y="16396"/>
                    <a:pt x="112" y="18527"/>
                    <a:pt x="1811" y="19812"/>
                  </a:cubicBezTo>
                  <a:cubicBezTo>
                    <a:pt x="3509" y="21098"/>
                    <a:pt x="6665" y="21539"/>
                    <a:pt x="10184" y="21245"/>
                  </a:cubicBezTo>
                  <a:cubicBezTo>
                    <a:pt x="13703" y="20951"/>
                    <a:pt x="17586" y="19923"/>
                    <a:pt x="21469" y="188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1854705" y="2175604"/>
              <a:ext cx="221746" cy="366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91" fill="norm" stroke="1" extrusionOk="0">
                  <a:moveTo>
                    <a:pt x="568" y="6438"/>
                  </a:moveTo>
                  <a:cubicBezTo>
                    <a:pt x="362" y="5821"/>
                    <a:pt x="157" y="5203"/>
                    <a:pt x="54" y="4586"/>
                  </a:cubicBezTo>
                  <a:cubicBezTo>
                    <a:pt x="-49" y="3969"/>
                    <a:pt x="-49" y="3352"/>
                    <a:pt x="465" y="3290"/>
                  </a:cubicBezTo>
                  <a:cubicBezTo>
                    <a:pt x="980" y="3229"/>
                    <a:pt x="2008" y="3722"/>
                    <a:pt x="3551" y="5635"/>
                  </a:cubicBezTo>
                  <a:cubicBezTo>
                    <a:pt x="5094" y="7549"/>
                    <a:pt x="7151" y="10881"/>
                    <a:pt x="8694" y="13597"/>
                  </a:cubicBezTo>
                  <a:cubicBezTo>
                    <a:pt x="10237" y="16312"/>
                    <a:pt x="11265" y="18410"/>
                    <a:pt x="12191" y="19706"/>
                  </a:cubicBezTo>
                  <a:cubicBezTo>
                    <a:pt x="13117" y="21002"/>
                    <a:pt x="13940" y="21496"/>
                    <a:pt x="14557" y="21373"/>
                  </a:cubicBezTo>
                  <a:cubicBezTo>
                    <a:pt x="15174" y="21249"/>
                    <a:pt x="15585" y="20509"/>
                    <a:pt x="16100" y="17917"/>
                  </a:cubicBezTo>
                  <a:cubicBezTo>
                    <a:pt x="16614" y="15325"/>
                    <a:pt x="17231" y="10881"/>
                    <a:pt x="17540" y="7857"/>
                  </a:cubicBezTo>
                  <a:cubicBezTo>
                    <a:pt x="17848" y="4833"/>
                    <a:pt x="17848" y="3229"/>
                    <a:pt x="17848" y="2056"/>
                  </a:cubicBezTo>
                  <a:cubicBezTo>
                    <a:pt x="17848" y="883"/>
                    <a:pt x="17848" y="143"/>
                    <a:pt x="18465" y="19"/>
                  </a:cubicBezTo>
                  <a:cubicBezTo>
                    <a:pt x="19082" y="-104"/>
                    <a:pt x="20317" y="390"/>
                    <a:pt x="21551" y="8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2292350" y="2311400"/>
              <a:ext cx="139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2343150" y="2457450"/>
              <a:ext cx="215901" cy="5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fill="norm" stroke="1" extrusionOk="0">
                  <a:moveTo>
                    <a:pt x="2541" y="13407"/>
                  </a:moveTo>
                  <a:cubicBezTo>
                    <a:pt x="1271" y="16386"/>
                    <a:pt x="0" y="19366"/>
                    <a:pt x="0" y="20483"/>
                  </a:cubicBezTo>
                  <a:cubicBezTo>
                    <a:pt x="0" y="21600"/>
                    <a:pt x="1271" y="20855"/>
                    <a:pt x="5082" y="17131"/>
                  </a:cubicBezTo>
                  <a:cubicBezTo>
                    <a:pt x="8894" y="13407"/>
                    <a:pt x="15247" y="670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2889250" y="2101850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2739046" y="2065304"/>
              <a:ext cx="258155" cy="51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89" fill="norm" stroke="1" extrusionOk="0">
                  <a:moveTo>
                    <a:pt x="14042" y="1242"/>
                  </a:moveTo>
                  <a:cubicBezTo>
                    <a:pt x="13691" y="807"/>
                    <a:pt x="13340" y="371"/>
                    <a:pt x="11584" y="154"/>
                  </a:cubicBezTo>
                  <a:cubicBezTo>
                    <a:pt x="9828" y="-64"/>
                    <a:pt x="6667" y="-64"/>
                    <a:pt x="4472" y="241"/>
                  </a:cubicBezTo>
                  <a:cubicBezTo>
                    <a:pt x="2277" y="546"/>
                    <a:pt x="1047" y="1155"/>
                    <a:pt x="433" y="1678"/>
                  </a:cubicBezTo>
                  <a:cubicBezTo>
                    <a:pt x="-182" y="2201"/>
                    <a:pt x="-182" y="2636"/>
                    <a:pt x="696" y="3376"/>
                  </a:cubicBezTo>
                  <a:cubicBezTo>
                    <a:pt x="1574" y="4117"/>
                    <a:pt x="3330" y="5162"/>
                    <a:pt x="4559" y="6381"/>
                  </a:cubicBezTo>
                  <a:cubicBezTo>
                    <a:pt x="5789" y="7601"/>
                    <a:pt x="6491" y="8994"/>
                    <a:pt x="6755" y="9909"/>
                  </a:cubicBezTo>
                  <a:cubicBezTo>
                    <a:pt x="7018" y="10823"/>
                    <a:pt x="6842" y="11259"/>
                    <a:pt x="6403" y="11607"/>
                  </a:cubicBezTo>
                  <a:cubicBezTo>
                    <a:pt x="5964" y="11955"/>
                    <a:pt x="5262" y="12217"/>
                    <a:pt x="4472" y="12347"/>
                  </a:cubicBezTo>
                  <a:cubicBezTo>
                    <a:pt x="3681" y="12478"/>
                    <a:pt x="2803" y="12478"/>
                    <a:pt x="1925" y="12478"/>
                  </a:cubicBezTo>
                  <a:cubicBezTo>
                    <a:pt x="1047" y="12478"/>
                    <a:pt x="169" y="12478"/>
                    <a:pt x="169" y="12434"/>
                  </a:cubicBezTo>
                  <a:cubicBezTo>
                    <a:pt x="169" y="12391"/>
                    <a:pt x="1047" y="12304"/>
                    <a:pt x="2013" y="12391"/>
                  </a:cubicBezTo>
                  <a:cubicBezTo>
                    <a:pt x="2979" y="12478"/>
                    <a:pt x="4033" y="12739"/>
                    <a:pt x="4647" y="13175"/>
                  </a:cubicBezTo>
                  <a:cubicBezTo>
                    <a:pt x="5262" y="13610"/>
                    <a:pt x="5438" y="14220"/>
                    <a:pt x="4998" y="15047"/>
                  </a:cubicBezTo>
                  <a:cubicBezTo>
                    <a:pt x="4559" y="15875"/>
                    <a:pt x="3506" y="16920"/>
                    <a:pt x="2628" y="17747"/>
                  </a:cubicBezTo>
                  <a:cubicBezTo>
                    <a:pt x="1750" y="18575"/>
                    <a:pt x="1047" y="19184"/>
                    <a:pt x="696" y="19751"/>
                  </a:cubicBezTo>
                  <a:cubicBezTo>
                    <a:pt x="345" y="20317"/>
                    <a:pt x="345" y="20839"/>
                    <a:pt x="959" y="21144"/>
                  </a:cubicBezTo>
                  <a:cubicBezTo>
                    <a:pt x="1574" y="21449"/>
                    <a:pt x="2803" y="21536"/>
                    <a:pt x="6316" y="21013"/>
                  </a:cubicBezTo>
                  <a:cubicBezTo>
                    <a:pt x="9828" y="20491"/>
                    <a:pt x="15623" y="19359"/>
                    <a:pt x="21418" y="182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3041388" y="2141965"/>
              <a:ext cx="222513" cy="31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144" fill="norm" stroke="1" extrusionOk="0">
                  <a:moveTo>
                    <a:pt x="14085" y="4074"/>
                  </a:moveTo>
                  <a:cubicBezTo>
                    <a:pt x="14289" y="3372"/>
                    <a:pt x="14493" y="2671"/>
                    <a:pt x="14493" y="1970"/>
                  </a:cubicBezTo>
                  <a:cubicBezTo>
                    <a:pt x="14493" y="1269"/>
                    <a:pt x="14289" y="567"/>
                    <a:pt x="13678" y="217"/>
                  </a:cubicBezTo>
                  <a:cubicBezTo>
                    <a:pt x="13066" y="-134"/>
                    <a:pt x="12047" y="-134"/>
                    <a:pt x="10213" y="778"/>
                  </a:cubicBezTo>
                  <a:cubicBezTo>
                    <a:pt x="8379" y="1689"/>
                    <a:pt x="5730" y="3513"/>
                    <a:pt x="3693" y="6178"/>
                  </a:cubicBezTo>
                  <a:cubicBezTo>
                    <a:pt x="1655" y="8843"/>
                    <a:pt x="229" y="12349"/>
                    <a:pt x="25" y="15084"/>
                  </a:cubicBezTo>
                  <a:cubicBezTo>
                    <a:pt x="-179" y="17819"/>
                    <a:pt x="840" y="19783"/>
                    <a:pt x="3591" y="20624"/>
                  </a:cubicBezTo>
                  <a:cubicBezTo>
                    <a:pt x="6342" y="21466"/>
                    <a:pt x="10825" y="21185"/>
                    <a:pt x="14085" y="20484"/>
                  </a:cubicBezTo>
                  <a:cubicBezTo>
                    <a:pt x="17346" y="19783"/>
                    <a:pt x="19383" y="18661"/>
                    <a:pt x="21421" y="175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3353333" y="2097616"/>
              <a:ext cx="189968" cy="36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89" fill="norm" stroke="1" extrusionOk="0">
                  <a:moveTo>
                    <a:pt x="2819" y="7832"/>
                  </a:moveTo>
                  <a:cubicBezTo>
                    <a:pt x="2819" y="7200"/>
                    <a:pt x="2819" y="6568"/>
                    <a:pt x="2699" y="6568"/>
                  </a:cubicBezTo>
                  <a:cubicBezTo>
                    <a:pt x="2579" y="6568"/>
                    <a:pt x="2339" y="7200"/>
                    <a:pt x="1979" y="9600"/>
                  </a:cubicBezTo>
                  <a:cubicBezTo>
                    <a:pt x="1619" y="12000"/>
                    <a:pt x="1139" y="16168"/>
                    <a:pt x="779" y="18568"/>
                  </a:cubicBezTo>
                  <a:cubicBezTo>
                    <a:pt x="419" y="20968"/>
                    <a:pt x="179" y="21600"/>
                    <a:pt x="59" y="21474"/>
                  </a:cubicBezTo>
                  <a:cubicBezTo>
                    <a:pt x="-61" y="21347"/>
                    <a:pt x="-61" y="20463"/>
                    <a:pt x="659" y="18063"/>
                  </a:cubicBezTo>
                  <a:cubicBezTo>
                    <a:pt x="1379" y="15663"/>
                    <a:pt x="2819" y="11747"/>
                    <a:pt x="4259" y="8653"/>
                  </a:cubicBezTo>
                  <a:cubicBezTo>
                    <a:pt x="5699" y="5558"/>
                    <a:pt x="7139" y="3284"/>
                    <a:pt x="8219" y="1895"/>
                  </a:cubicBezTo>
                  <a:cubicBezTo>
                    <a:pt x="9299" y="505"/>
                    <a:pt x="10019" y="0"/>
                    <a:pt x="10739" y="0"/>
                  </a:cubicBezTo>
                  <a:cubicBezTo>
                    <a:pt x="11459" y="0"/>
                    <a:pt x="12179" y="505"/>
                    <a:pt x="13259" y="2589"/>
                  </a:cubicBezTo>
                  <a:cubicBezTo>
                    <a:pt x="14339" y="4674"/>
                    <a:pt x="15779" y="8337"/>
                    <a:pt x="17219" y="11432"/>
                  </a:cubicBezTo>
                  <a:cubicBezTo>
                    <a:pt x="18659" y="14526"/>
                    <a:pt x="20099" y="17053"/>
                    <a:pt x="21539" y="195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3371850" y="2279650"/>
              <a:ext cx="1905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3858683" y="2098621"/>
              <a:ext cx="216882" cy="378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24" fill="norm" stroke="1" extrusionOk="0">
                  <a:moveTo>
                    <a:pt x="831" y="2330"/>
                  </a:moveTo>
                  <a:cubicBezTo>
                    <a:pt x="415" y="5791"/>
                    <a:pt x="0" y="9251"/>
                    <a:pt x="0" y="12115"/>
                  </a:cubicBezTo>
                  <a:cubicBezTo>
                    <a:pt x="0" y="14979"/>
                    <a:pt x="415" y="17247"/>
                    <a:pt x="1038" y="18679"/>
                  </a:cubicBezTo>
                  <a:cubicBezTo>
                    <a:pt x="1662" y="20111"/>
                    <a:pt x="2492" y="20708"/>
                    <a:pt x="3531" y="21066"/>
                  </a:cubicBezTo>
                  <a:cubicBezTo>
                    <a:pt x="4569" y="21424"/>
                    <a:pt x="5815" y="21543"/>
                    <a:pt x="8100" y="20529"/>
                  </a:cubicBezTo>
                  <a:cubicBezTo>
                    <a:pt x="10385" y="19514"/>
                    <a:pt x="13708" y="17366"/>
                    <a:pt x="16200" y="14800"/>
                  </a:cubicBezTo>
                  <a:cubicBezTo>
                    <a:pt x="18692" y="12235"/>
                    <a:pt x="20354" y="9251"/>
                    <a:pt x="20977" y="6984"/>
                  </a:cubicBezTo>
                  <a:cubicBezTo>
                    <a:pt x="21600" y="4716"/>
                    <a:pt x="21185" y="3165"/>
                    <a:pt x="20458" y="1972"/>
                  </a:cubicBezTo>
                  <a:cubicBezTo>
                    <a:pt x="19731" y="778"/>
                    <a:pt x="18692" y="-57"/>
                    <a:pt x="17965" y="3"/>
                  </a:cubicBezTo>
                  <a:cubicBezTo>
                    <a:pt x="17238" y="62"/>
                    <a:pt x="16823" y="1017"/>
                    <a:pt x="16408" y="19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4293083" y="2179751"/>
              <a:ext cx="138271" cy="27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0995" fill="norm" stroke="1" extrusionOk="0">
                  <a:moveTo>
                    <a:pt x="10410" y="850"/>
                  </a:moveTo>
                  <a:cubicBezTo>
                    <a:pt x="9139" y="359"/>
                    <a:pt x="7869" y="-132"/>
                    <a:pt x="6598" y="32"/>
                  </a:cubicBezTo>
                  <a:cubicBezTo>
                    <a:pt x="5328" y="195"/>
                    <a:pt x="4057" y="1013"/>
                    <a:pt x="2628" y="3632"/>
                  </a:cubicBezTo>
                  <a:cubicBezTo>
                    <a:pt x="1198" y="6250"/>
                    <a:pt x="-390" y="10668"/>
                    <a:pt x="86" y="14023"/>
                  </a:cubicBezTo>
                  <a:cubicBezTo>
                    <a:pt x="563" y="17377"/>
                    <a:pt x="3104" y="19668"/>
                    <a:pt x="5963" y="20568"/>
                  </a:cubicBezTo>
                  <a:cubicBezTo>
                    <a:pt x="8822" y="21468"/>
                    <a:pt x="11998" y="20977"/>
                    <a:pt x="14698" y="18768"/>
                  </a:cubicBezTo>
                  <a:cubicBezTo>
                    <a:pt x="17398" y="16559"/>
                    <a:pt x="19622" y="12632"/>
                    <a:pt x="20416" y="9686"/>
                  </a:cubicBezTo>
                  <a:cubicBezTo>
                    <a:pt x="21210" y="6741"/>
                    <a:pt x="20575" y="4777"/>
                    <a:pt x="18669" y="3550"/>
                  </a:cubicBezTo>
                  <a:cubicBezTo>
                    <a:pt x="16763" y="2323"/>
                    <a:pt x="13586" y="1832"/>
                    <a:pt x="10410" y="13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4586816" y="2109572"/>
              <a:ext cx="245535" cy="37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2048" y="6838"/>
                  </a:moveTo>
                  <a:cubicBezTo>
                    <a:pt x="1490" y="9265"/>
                    <a:pt x="931" y="11692"/>
                    <a:pt x="745" y="13937"/>
                  </a:cubicBezTo>
                  <a:cubicBezTo>
                    <a:pt x="559" y="16182"/>
                    <a:pt x="745" y="18245"/>
                    <a:pt x="745" y="19579"/>
                  </a:cubicBezTo>
                  <a:cubicBezTo>
                    <a:pt x="745" y="20914"/>
                    <a:pt x="559" y="21521"/>
                    <a:pt x="372" y="21460"/>
                  </a:cubicBezTo>
                  <a:cubicBezTo>
                    <a:pt x="186" y="21400"/>
                    <a:pt x="0" y="20672"/>
                    <a:pt x="0" y="18123"/>
                  </a:cubicBezTo>
                  <a:cubicBezTo>
                    <a:pt x="0" y="15575"/>
                    <a:pt x="186" y="11206"/>
                    <a:pt x="652" y="8112"/>
                  </a:cubicBezTo>
                  <a:cubicBezTo>
                    <a:pt x="1117" y="5018"/>
                    <a:pt x="1862" y="3197"/>
                    <a:pt x="2514" y="2045"/>
                  </a:cubicBezTo>
                  <a:cubicBezTo>
                    <a:pt x="3166" y="892"/>
                    <a:pt x="3724" y="406"/>
                    <a:pt x="4562" y="164"/>
                  </a:cubicBezTo>
                  <a:cubicBezTo>
                    <a:pt x="5400" y="-79"/>
                    <a:pt x="6517" y="-79"/>
                    <a:pt x="7728" y="346"/>
                  </a:cubicBezTo>
                  <a:cubicBezTo>
                    <a:pt x="8938" y="770"/>
                    <a:pt x="10241" y="1620"/>
                    <a:pt x="11172" y="3197"/>
                  </a:cubicBezTo>
                  <a:cubicBezTo>
                    <a:pt x="12103" y="4775"/>
                    <a:pt x="12662" y="7081"/>
                    <a:pt x="12197" y="8961"/>
                  </a:cubicBezTo>
                  <a:cubicBezTo>
                    <a:pt x="11731" y="10842"/>
                    <a:pt x="10241" y="12299"/>
                    <a:pt x="9031" y="13148"/>
                  </a:cubicBezTo>
                  <a:cubicBezTo>
                    <a:pt x="7821" y="13997"/>
                    <a:pt x="6890" y="14240"/>
                    <a:pt x="5866" y="14422"/>
                  </a:cubicBezTo>
                  <a:cubicBezTo>
                    <a:pt x="4841" y="14604"/>
                    <a:pt x="3724" y="14725"/>
                    <a:pt x="3352" y="15090"/>
                  </a:cubicBezTo>
                  <a:cubicBezTo>
                    <a:pt x="2979" y="15454"/>
                    <a:pt x="3352" y="16060"/>
                    <a:pt x="5028" y="17152"/>
                  </a:cubicBezTo>
                  <a:cubicBezTo>
                    <a:pt x="6703" y="18245"/>
                    <a:pt x="9683" y="19822"/>
                    <a:pt x="12662" y="20429"/>
                  </a:cubicBezTo>
                  <a:cubicBezTo>
                    <a:pt x="15641" y="21036"/>
                    <a:pt x="18621" y="20672"/>
                    <a:pt x="21600" y="203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4859866" y="2055700"/>
              <a:ext cx="164448" cy="573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47" fill="norm" stroke="1" extrusionOk="0">
                  <a:moveTo>
                    <a:pt x="547" y="2437"/>
                  </a:moveTo>
                  <a:cubicBezTo>
                    <a:pt x="273" y="2041"/>
                    <a:pt x="0" y="1646"/>
                    <a:pt x="0" y="1171"/>
                  </a:cubicBezTo>
                  <a:cubicBezTo>
                    <a:pt x="0" y="696"/>
                    <a:pt x="273" y="142"/>
                    <a:pt x="2051" y="24"/>
                  </a:cubicBezTo>
                  <a:cubicBezTo>
                    <a:pt x="3828" y="-95"/>
                    <a:pt x="7109" y="221"/>
                    <a:pt x="9433" y="1092"/>
                  </a:cubicBezTo>
                  <a:cubicBezTo>
                    <a:pt x="11757" y="1962"/>
                    <a:pt x="13124" y="3386"/>
                    <a:pt x="13397" y="4534"/>
                  </a:cubicBezTo>
                  <a:cubicBezTo>
                    <a:pt x="13671" y="5681"/>
                    <a:pt x="12851" y="6551"/>
                    <a:pt x="11894" y="7145"/>
                  </a:cubicBezTo>
                  <a:cubicBezTo>
                    <a:pt x="10937" y="7738"/>
                    <a:pt x="9843" y="8054"/>
                    <a:pt x="9296" y="8529"/>
                  </a:cubicBezTo>
                  <a:cubicBezTo>
                    <a:pt x="8749" y="9004"/>
                    <a:pt x="8749" y="9637"/>
                    <a:pt x="9570" y="10270"/>
                  </a:cubicBezTo>
                  <a:cubicBezTo>
                    <a:pt x="10390" y="10903"/>
                    <a:pt x="12030" y="11536"/>
                    <a:pt x="14218" y="12446"/>
                  </a:cubicBezTo>
                  <a:cubicBezTo>
                    <a:pt x="16405" y="13356"/>
                    <a:pt x="19139" y="14542"/>
                    <a:pt x="20370" y="15967"/>
                  </a:cubicBezTo>
                  <a:cubicBezTo>
                    <a:pt x="21600" y="17391"/>
                    <a:pt x="21327" y="19052"/>
                    <a:pt x="20780" y="20041"/>
                  </a:cubicBezTo>
                  <a:cubicBezTo>
                    <a:pt x="20233" y="21030"/>
                    <a:pt x="19413" y="21347"/>
                    <a:pt x="17772" y="21426"/>
                  </a:cubicBezTo>
                  <a:cubicBezTo>
                    <a:pt x="16132" y="21505"/>
                    <a:pt x="13671" y="21347"/>
                    <a:pt x="12167" y="21070"/>
                  </a:cubicBezTo>
                  <a:cubicBezTo>
                    <a:pt x="10663" y="20793"/>
                    <a:pt x="10116" y="20397"/>
                    <a:pt x="9570" y="200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5099049" y="2032000"/>
              <a:ext cx="178056" cy="67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600" fill="norm" stroke="1" extrusionOk="0">
                  <a:moveTo>
                    <a:pt x="2979" y="0"/>
                  </a:moveTo>
                  <a:cubicBezTo>
                    <a:pt x="5959" y="538"/>
                    <a:pt x="8938" y="1077"/>
                    <a:pt x="12166" y="2321"/>
                  </a:cubicBezTo>
                  <a:cubicBezTo>
                    <a:pt x="15393" y="3566"/>
                    <a:pt x="18869" y="5518"/>
                    <a:pt x="20234" y="7637"/>
                  </a:cubicBezTo>
                  <a:cubicBezTo>
                    <a:pt x="21600" y="9757"/>
                    <a:pt x="20855" y="12045"/>
                    <a:pt x="17628" y="14299"/>
                  </a:cubicBezTo>
                  <a:cubicBezTo>
                    <a:pt x="14400" y="16553"/>
                    <a:pt x="8690" y="18774"/>
                    <a:pt x="5338" y="19985"/>
                  </a:cubicBezTo>
                  <a:cubicBezTo>
                    <a:pt x="1986" y="21196"/>
                    <a:pt x="993" y="2139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5499099" y="2330450"/>
              <a:ext cx="1905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6800"/>
                    <a:pt x="1440" y="12000"/>
                    <a:pt x="5040" y="8400"/>
                  </a:cubicBezTo>
                  <a:cubicBezTo>
                    <a:pt x="8640" y="4800"/>
                    <a:pt x="15120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5568949" y="2476500"/>
              <a:ext cx="2095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6187117" y="2241541"/>
              <a:ext cx="170443" cy="347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002" fill="norm" stroke="1" extrusionOk="0">
                  <a:moveTo>
                    <a:pt x="16903" y="2301"/>
                  </a:moveTo>
                  <a:cubicBezTo>
                    <a:pt x="16383" y="1662"/>
                    <a:pt x="15862" y="1023"/>
                    <a:pt x="14951" y="576"/>
                  </a:cubicBezTo>
                  <a:cubicBezTo>
                    <a:pt x="14040" y="129"/>
                    <a:pt x="12739" y="-127"/>
                    <a:pt x="11438" y="65"/>
                  </a:cubicBezTo>
                  <a:cubicBezTo>
                    <a:pt x="10137" y="256"/>
                    <a:pt x="8836" y="895"/>
                    <a:pt x="6754" y="3004"/>
                  </a:cubicBezTo>
                  <a:cubicBezTo>
                    <a:pt x="4672" y="5113"/>
                    <a:pt x="1809" y="8692"/>
                    <a:pt x="638" y="11887"/>
                  </a:cubicBezTo>
                  <a:cubicBezTo>
                    <a:pt x="-533" y="15082"/>
                    <a:pt x="-13" y="17894"/>
                    <a:pt x="1549" y="19492"/>
                  </a:cubicBezTo>
                  <a:cubicBezTo>
                    <a:pt x="3110" y="21090"/>
                    <a:pt x="5713" y="21473"/>
                    <a:pt x="8966" y="20387"/>
                  </a:cubicBezTo>
                  <a:cubicBezTo>
                    <a:pt x="12219" y="19300"/>
                    <a:pt x="16122" y="16744"/>
                    <a:pt x="18334" y="13677"/>
                  </a:cubicBezTo>
                  <a:cubicBezTo>
                    <a:pt x="20547" y="10609"/>
                    <a:pt x="21067" y="7030"/>
                    <a:pt x="20937" y="4985"/>
                  </a:cubicBezTo>
                  <a:cubicBezTo>
                    <a:pt x="20807" y="2940"/>
                    <a:pt x="20026" y="2429"/>
                    <a:pt x="18465" y="2365"/>
                  </a:cubicBezTo>
                  <a:cubicBezTo>
                    <a:pt x="16903" y="2301"/>
                    <a:pt x="14561" y="2685"/>
                    <a:pt x="12869" y="3516"/>
                  </a:cubicBezTo>
                  <a:cubicBezTo>
                    <a:pt x="11178" y="4346"/>
                    <a:pt x="10137" y="5624"/>
                    <a:pt x="10137" y="6519"/>
                  </a:cubicBezTo>
                  <a:cubicBezTo>
                    <a:pt x="10137" y="7414"/>
                    <a:pt x="11178" y="7925"/>
                    <a:pt x="12219" y="84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6565899" y="2451100"/>
              <a:ext cx="254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3600" y="9000"/>
                  </a:cubicBezTo>
                  <a:cubicBezTo>
                    <a:pt x="7200" y="5400"/>
                    <a:pt x="14400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6683640" y="2211391"/>
              <a:ext cx="164531" cy="3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285" fill="norm" stroke="1" extrusionOk="0">
                  <a:moveTo>
                    <a:pt x="16957" y="2416"/>
                  </a:moveTo>
                  <a:cubicBezTo>
                    <a:pt x="16167" y="1462"/>
                    <a:pt x="15376" y="507"/>
                    <a:pt x="12874" y="149"/>
                  </a:cubicBezTo>
                  <a:cubicBezTo>
                    <a:pt x="10371" y="-209"/>
                    <a:pt x="6157" y="30"/>
                    <a:pt x="3391" y="1402"/>
                  </a:cubicBezTo>
                  <a:cubicBezTo>
                    <a:pt x="625" y="2774"/>
                    <a:pt x="-692" y="5281"/>
                    <a:pt x="362" y="7309"/>
                  </a:cubicBezTo>
                  <a:cubicBezTo>
                    <a:pt x="1415" y="9338"/>
                    <a:pt x="4840" y="10889"/>
                    <a:pt x="8659" y="12441"/>
                  </a:cubicBezTo>
                  <a:cubicBezTo>
                    <a:pt x="12479" y="13992"/>
                    <a:pt x="16693" y="15543"/>
                    <a:pt x="18801" y="16797"/>
                  </a:cubicBezTo>
                  <a:cubicBezTo>
                    <a:pt x="20908" y="18050"/>
                    <a:pt x="20908" y="19004"/>
                    <a:pt x="19459" y="19840"/>
                  </a:cubicBezTo>
                  <a:cubicBezTo>
                    <a:pt x="18010" y="20675"/>
                    <a:pt x="15113" y="21391"/>
                    <a:pt x="12347" y="21272"/>
                  </a:cubicBezTo>
                  <a:cubicBezTo>
                    <a:pt x="9581" y="21152"/>
                    <a:pt x="6947" y="20198"/>
                    <a:pt x="4313" y="192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6781799" y="2159000"/>
              <a:ext cx="2159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69"/>
                    <a:pt x="0" y="12738"/>
                    <a:pt x="1906" y="9138"/>
                  </a:cubicBezTo>
                  <a:cubicBezTo>
                    <a:pt x="3812" y="5538"/>
                    <a:pt x="7624" y="2769"/>
                    <a:pt x="11224" y="1385"/>
                  </a:cubicBezTo>
                  <a:cubicBezTo>
                    <a:pt x="14824" y="0"/>
                    <a:pt x="18212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0" y="3314528"/>
              <a:ext cx="178519" cy="56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66" fill="norm" stroke="1" extrusionOk="0">
                  <a:moveTo>
                    <a:pt x="0" y="9194"/>
                  </a:moveTo>
                  <a:cubicBezTo>
                    <a:pt x="1005" y="11290"/>
                    <a:pt x="2009" y="13385"/>
                    <a:pt x="2637" y="15884"/>
                  </a:cubicBezTo>
                  <a:cubicBezTo>
                    <a:pt x="3265" y="18382"/>
                    <a:pt x="3516" y="21284"/>
                    <a:pt x="3265" y="21364"/>
                  </a:cubicBezTo>
                  <a:cubicBezTo>
                    <a:pt x="3014" y="21445"/>
                    <a:pt x="2260" y="18705"/>
                    <a:pt x="1633" y="15763"/>
                  </a:cubicBezTo>
                  <a:cubicBezTo>
                    <a:pt x="1005" y="12821"/>
                    <a:pt x="502" y="9678"/>
                    <a:pt x="879" y="7300"/>
                  </a:cubicBezTo>
                  <a:cubicBezTo>
                    <a:pt x="1256" y="4923"/>
                    <a:pt x="2512" y="3311"/>
                    <a:pt x="3642" y="2223"/>
                  </a:cubicBezTo>
                  <a:cubicBezTo>
                    <a:pt x="4772" y="1135"/>
                    <a:pt x="5777" y="570"/>
                    <a:pt x="7033" y="248"/>
                  </a:cubicBezTo>
                  <a:cubicBezTo>
                    <a:pt x="8288" y="-74"/>
                    <a:pt x="9795" y="-155"/>
                    <a:pt x="12181" y="449"/>
                  </a:cubicBezTo>
                  <a:cubicBezTo>
                    <a:pt x="14567" y="1054"/>
                    <a:pt x="17833" y="2344"/>
                    <a:pt x="19591" y="3754"/>
                  </a:cubicBezTo>
                  <a:cubicBezTo>
                    <a:pt x="21349" y="5164"/>
                    <a:pt x="21600" y="6696"/>
                    <a:pt x="20595" y="7864"/>
                  </a:cubicBezTo>
                  <a:cubicBezTo>
                    <a:pt x="19591" y="9033"/>
                    <a:pt x="17330" y="9839"/>
                    <a:pt x="14693" y="10202"/>
                  </a:cubicBezTo>
                  <a:cubicBezTo>
                    <a:pt x="12056" y="10564"/>
                    <a:pt x="9042" y="10484"/>
                    <a:pt x="6028" y="104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165100" y="3562350"/>
              <a:ext cx="260350" cy="304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11619"/>
                  </a:moveTo>
                  <a:cubicBezTo>
                    <a:pt x="0" y="10428"/>
                    <a:pt x="0" y="9236"/>
                    <a:pt x="527" y="8491"/>
                  </a:cubicBezTo>
                  <a:cubicBezTo>
                    <a:pt x="1054" y="7746"/>
                    <a:pt x="2107" y="7448"/>
                    <a:pt x="3951" y="8119"/>
                  </a:cubicBezTo>
                  <a:cubicBezTo>
                    <a:pt x="5795" y="8789"/>
                    <a:pt x="8429" y="10428"/>
                    <a:pt x="9746" y="12364"/>
                  </a:cubicBezTo>
                  <a:cubicBezTo>
                    <a:pt x="11063" y="14301"/>
                    <a:pt x="11063" y="16535"/>
                    <a:pt x="10624" y="18248"/>
                  </a:cubicBezTo>
                  <a:cubicBezTo>
                    <a:pt x="10185" y="19961"/>
                    <a:pt x="9307" y="21153"/>
                    <a:pt x="8605" y="21377"/>
                  </a:cubicBezTo>
                  <a:cubicBezTo>
                    <a:pt x="7902" y="21600"/>
                    <a:pt x="7376" y="20855"/>
                    <a:pt x="7727" y="18397"/>
                  </a:cubicBezTo>
                  <a:cubicBezTo>
                    <a:pt x="8078" y="15939"/>
                    <a:pt x="9307" y="11768"/>
                    <a:pt x="11766" y="8417"/>
                  </a:cubicBezTo>
                  <a:cubicBezTo>
                    <a:pt x="14224" y="5065"/>
                    <a:pt x="17912" y="253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676368" y="3434746"/>
              <a:ext cx="187233" cy="39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299" fill="norm" stroke="1" extrusionOk="0">
                  <a:moveTo>
                    <a:pt x="17629" y="2775"/>
                  </a:moveTo>
                  <a:cubicBezTo>
                    <a:pt x="17869" y="1747"/>
                    <a:pt x="18109" y="718"/>
                    <a:pt x="17509" y="261"/>
                  </a:cubicBezTo>
                  <a:cubicBezTo>
                    <a:pt x="16909" y="-196"/>
                    <a:pt x="15469" y="-82"/>
                    <a:pt x="13429" y="833"/>
                  </a:cubicBezTo>
                  <a:cubicBezTo>
                    <a:pt x="11389" y="1747"/>
                    <a:pt x="8749" y="3461"/>
                    <a:pt x="6349" y="5918"/>
                  </a:cubicBezTo>
                  <a:cubicBezTo>
                    <a:pt x="3949" y="8375"/>
                    <a:pt x="1789" y="11575"/>
                    <a:pt x="709" y="13975"/>
                  </a:cubicBezTo>
                  <a:cubicBezTo>
                    <a:pt x="-371" y="16375"/>
                    <a:pt x="-371" y="17975"/>
                    <a:pt x="1789" y="19233"/>
                  </a:cubicBezTo>
                  <a:cubicBezTo>
                    <a:pt x="3949" y="20490"/>
                    <a:pt x="8269" y="21404"/>
                    <a:pt x="11869" y="21290"/>
                  </a:cubicBezTo>
                  <a:cubicBezTo>
                    <a:pt x="15469" y="21175"/>
                    <a:pt x="18349" y="20033"/>
                    <a:pt x="21229" y="188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991070" y="3401483"/>
              <a:ext cx="190030" cy="42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49" fill="norm" stroke="1" extrusionOk="0">
                  <a:moveTo>
                    <a:pt x="8587" y="7598"/>
                  </a:moveTo>
                  <a:cubicBezTo>
                    <a:pt x="7867" y="7055"/>
                    <a:pt x="7147" y="6513"/>
                    <a:pt x="6547" y="6513"/>
                  </a:cubicBezTo>
                  <a:cubicBezTo>
                    <a:pt x="5947" y="6513"/>
                    <a:pt x="5467" y="7055"/>
                    <a:pt x="4627" y="9009"/>
                  </a:cubicBezTo>
                  <a:cubicBezTo>
                    <a:pt x="3787" y="10963"/>
                    <a:pt x="2587" y="14328"/>
                    <a:pt x="1867" y="16444"/>
                  </a:cubicBezTo>
                  <a:cubicBezTo>
                    <a:pt x="1147" y="18561"/>
                    <a:pt x="907" y="19429"/>
                    <a:pt x="667" y="20189"/>
                  </a:cubicBezTo>
                  <a:cubicBezTo>
                    <a:pt x="427" y="20949"/>
                    <a:pt x="187" y="21600"/>
                    <a:pt x="67" y="21546"/>
                  </a:cubicBezTo>
                  <a:cubicBezTo>
                    <a:pt x="-53" y="21491"/>
                    <a:pt x="-53" y="20732"/>
                    <a:pt x="427" y="18507"/>
                  </a:cubicBezTo>
                  <a:cubicBezTo>
                    <a:pt x="907" y="16281"/>
                    <a:pt x="1867" y="12591"/>
                    <a:pt x="3307" y="9443"/>
                  </a:cubicBezTo>
                  <a:cubicBezTo>
                    <a:pt x="4747" y="6295"/>
                    <a:pt x="6667" y="3690"/>
                    <a:pt x="8107" y="2117"/>
                  </a:cubicBezTo>
                  <a:cubicBezTo>
                    <a:pt x="9547" y="543"/>
                    <a:pt x="10507" y="0"/>
                    <a:pt x="11467" y="0"/>
                  </a:cubicBezTo>
                  <a:cubicBezTo>
                    <a:pt x="12427" y="0"/>
                    <a:pt x="13387" y="543"/>
                    <a:pt x="14467" y="2171"/>
                  </a:cubicBezTo>
                  <a:cubicBezTo>
                    <a:pt x="15547" y="3799"/>
                    <a:pt x="16747" y="6513"/>
                    <a:pt x="17947" y="9552"/>
                  </a:cubicBezTo>
                  <a:cubicBezTo>
                    <a:pt x="19147" y="12591"/>
                    <a:pt x="20347" y="15956"/>
                    <a:pt x="21547" y="193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1047750" y="3651250"/>
              <a:ext cx="17780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14" y="18514"/>
                    <a:pt x="4629" y="15429"/>
                    <a:pt x="8229" y="11829"/>
                  </a:cubicBezTo>
                  <a:cubicBezTo>
                    <a:pt x="11829" y="8229"/>
                    <a:pt x="16714" y="411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1448808" y="3422650"/>
              <a:ext cx="194476" cy="35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419" fill="norm" stroke="1" extrusionOk="0">
                  <a:moveTo>
                    <a:pt x="3338" y="0"/>
                  </a:moveTo>
                  <a:cubicBezTo>
                    <a:pt x="2189" y="386"/>
                    <a:pt x="1040" y="771"/>
                    <a:pt x="465" y="2443"/>
                  </a:cubicBezTo>
                  <a:cubicBezTo>
                    <a:pt x="-109" y="4114"/>
                    <a:pt x="-109" y="7071"/>
                    <a:pt x="236" y="10093"/>
                  </a:cubicBezTo>
                  <a:cubicBezTo>
                    <a:pt x="580" y="13114"/>
                    <a:pt x="1270" y="16200"/>
                    <a:pt x="2534" y="18193"/>
                  </a:cubicBezTo>
                  <a:cubicBezTo>
                    <a:pt x="3797" y="20186"/>
                    <a:pt x="5636" y="21086"/>
                    <a:pt x="7934" y="21343"/>
                  </a:cubicBezTo>
                  <a:cubicBezTo>
                    <a:pt x="10231" y="21600"/>
                    <a:pt x="12989" y="21214"/>
                    <a:pt x="15402" y="19993"/>
                  </a:cubicBezTo>
                  <a:cubicBezTo>
                    <a:pt x="17814" y="18771"/>
                    <a:pt x="19882" y="16714"/>
                    <a:pt x="20687" y="14014"/>
                  </a:cubicBezTo>
                  <a:cubicBezTo>
                    <a:pt x="21491" y="11314"/>
                    <a:pt x="21031" y="7971"/>
                    <a:pt x="20342" y="5786"/>
                  </a:cubicBezTo>
                  <a:cubicBezTo>
                    <a:pt x="19653" y="3600"/>
                    <a:pt x="18734" y="2571"/>
                    <a:pt x="18159" y="2379"/>
                  </a:cubicBezTo>
                  <a:cubicBezTo>
                    <a:pt x="17585" y="2186"/>
                    <a:pt x="17355" y="2829"/>
                    <a:pt x="17700" y="3471"/>
                  </a:cubicBezTo>
                  <a:cubicBezTo>
                    <a:pt x="18044" y="4114"/>
                    <a:pt x="18963" y="4757"/>
                    <a:pt x="19882" y="54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978206" y="3367600"/>
              <a:ext cx="208897" cy="41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305" fill="norm" stroke="1" extrusionOk="0">
                  <a:moveTo>
                    <a:pt x="303" y="7056"/>
                  </a:moveTo>
                  <a:cubicBezTo>
                    <a:pt x="89" y="6513"/>
                    <a:pt x="-125" y="5970"/>
                    <a:pt x="89" y="7707"/>
                  </a:cubicBezTo>
                  <a:cubicBezTo>
                    <a:pt x="303" y="9444"/>
                    <a:pt x="944" y="13460"/>
                    <a:pt x="1265" y="14111"/>
                  </a:cubicBezTo>
                  <a:cubicBezTo>
                    <a:pt x="1586" y="14762"/>
                    <a:pt x="1586" y="12049"/>
                    <a:pt x="1693" y="9444"/>
                  </a:cubicBezTo>
                  <a:cubicBezTo>
                    <a:pt x="1800" y="6839"/>
                    <a:pt x="2014" y="4342"/>
                    <a:pt x="2655" y="2768"/>
                  </a:cubicBezTo>
                  <a:cubicBezTo>
                    <a:pt x="3297" y="1195"/>
                    <a:pt x="4366" y="543"/>
                    <a:pt x="5435" y="218"/>
                  </a:cubicBezTo>
                  <a:cubicBezTo>
                    <a:pt x="6505" y="-108"/>
                    <a:pt x="7574" y="-108"/>
                    <a:pt x="9285" y="489"/>
                  </a:cubicBezTo>
                  <a:cubicBezTo>
                    <a:pt x="10996" y="1086"/>
                    <a:pt x="13348" y="2280"/>
                    <a:pt x="14204" y="4017"/>
                  </a:cubicBezTo>
                  <a:cubicBezTo>
                    <a:pt x="15059" y="5753"/>
                    <a:pt x="14418" y="8033"/>
                    <a:pt x="13562" y="9444"/>
                  </a:cubicBezTo>
                  <a:cubicBezTo>
                    <a:pt x="12707" y="10855"/>
                    <a:pt x="11637" y="11398"/>
                    <a:pt x="10568" y="11777"/>
                  </a:cubicBezTo>
                  <a:cubicBezTo>
                    <a:pt x="9499" y="12157"/>
                    <a:pt x="8429" y="12374"/>
                    <a:pt x="8216" y="12266"/>
                  </a:cubicBezTo>
                  <a:cubicBezTo>
                    <a:pt x="8002" y="12157"/>
                    <a:pt x="8643" y="11723"/>
                    <a:pt x="9713" y="11506"/>
                  </a:cubicBezTo>
                  <a:cubicBezTo>
                    <a:pt x="10782" y="11289"/>
                    <a:pt x="12279" y="11289"/>
                    <a:pt x="14311" y="11886"/>
                  </a:cubicBezTo>
                  <a:cubicBezTo>
                    <a:pt x="16342" y="12483"/>
                    <a:pt x="18909" y="13677"/>
                    <a:pt x="20192" y="14871"/>
                  </a:cubicBezTo>
                  <a:cubicBezTo>
                    <a:pt x="21475" y="16065"/>
                    <a:pt x="21475" y="17259"/>
                    <a:pt x="19764" y="18399"/>
                  </a:cubicBezTo>
                  <a:cubicBezTo>
                    <a:pt x="18053" y="19538"/>
                    <a:pt x="14631" y="20624"/>
                    <a:pt x="11424" y="21058"/>
                  </a:cubicBezTo>
                  <a:cubicBezTo>
                    <a:pt x="8216" y="21492"/>
                    <a:pt x="5222" y="21275"/>
                    <a:pt x="3297" y="21004"/>
                  </a:cubicBezTo>
                  <a:cubicBezTo>
                    <a:pt x="1372" y="20732"/>
                    <a:pt x="517" y="20407"/>
                    <a:pt x="730" y="19972"/>
                  </a:cubicBezTo>
                  <a:cubicBezTo>
                    <a:pt x="944" y="19538"/>
                    <a:pt x="2227" y="18996"/>
                    <a:pt x="3511" y="184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2254250" y="3336248"/>
              <a:ext cx="156863" cy="55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20" fill="norm" stroke="1" extrusionOk="0">
                  <a:moveTo>
                    <a:pt x="864" y="1366"/>
                  </a:moveTo>
                  <a:cubicBezTo>
                    <a:pt x="576" y="878"/>
                    <a:pt x="288" y="391"/>
                    <a:pt x="1152" y="148"/>
                  </a:cubicBezTo>
                  <a:cubicBezTo>
                    <a:pt x="2016" y="-96"/>
                    <a:pt x="4032" y="-96"/>
                    <a:pt x="7056" y="594"/>
                  </a:cubicBezTo>
                  <a:cubicBezTo>
                    <a:pt x="10080" y="1284"/>
                    <a:pt x="14112" y="2665"/>
                    <a:pt x="16992" y="4654"/>
                  </a:cubicBezTo>
                  <a:cubicBezTo>
                    <a:pt x="19872" y="6644"/>
                    <a:pt x="21600" y="9242"/>
                    <a:pt x="21312" y="11760"/>
                  </a:cubicBezTo>
                  <a:cubicBezTo>
                    <a:pt x="21024" y="14277"/>
                    <a:pt x="18720" y="16713"/>
                    <a:pt x="16128" y="18296"/>
                  </a:cubicBezTo>
                  <a:cubicBezTo>
                    <a:pt x="13536" y="19880"/>
                    <a:pt x="10656" y="20611"/>
                    <a:pt x="8352" y="21017"/>
                  </a:cubicBezTo>
                  <a:cubicBezTo>
                    <a:pt x="6048" y="21423"/>
                    <a:pt x="4320" y="21504"/>
                    <a:pt x="3024" y="21342"/>
                  </a:cubicBezTo>
                  <a:cubicBezTo>
                    <a:pt x="1728" y="21179"/>
                    <a:pt x="864" y="20773"/>
                    <a:pt x="0" y="203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997256" y="3657600"/>
              <a:ext cx="15695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3709"/>
                    <a:pt x="-1582" y="7418"/>
                    <a:pt x="1118" y="11018"/>
                  </a:cubicBezTo>
                  <a:cubicBezTo>
                    <a:pt x="3818" y="14618"/>
                    <a:pt x="11918" y="18109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2736850" y="3560354"/>
              <a:ext cx="247651" cy="4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3692" y="13094"/>
                    <a:pt x="7385" y="5581"/>
                    <a:pt x="10985" y="2294"/>
                  </a:cubicBezTo>
                  <a:cubicBezTo>
                    <a:pt x="14585" y="-993"/>
                    <a:pt x="18092" y="-54"/>
                    <a:pt x="21600" y="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2755900" y="3721100"/>
              <a:ext cx="2667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720"/>
                    <a:pt x="9600" y="15840"/>
                    <a:pt x="13200" y="12240"/>
                  </a:cubicBezTo>
                  <a:cubicBezTo>
                    <a:pt x="16800" y="8640"/>
                    <a:pt x="19200" y="43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3480796" y="3292277"/>
              <a:ext cx="192826" cy="61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496" fill="norm" stroke="1" extrusionOk="0">
                  <a:moveTo>
                    <a:pt x="3269" y="10548"/>
                  </a:moveTo>
                  <a:cubicBezTo>
                    <a:pt x="3269" y="12915"/>
                    <a:pt x="3269" y="15282"/>
                    <a:pt x="3269" y="16910"/>
                  </a:cubicBezTo>
                  <a:cubicBezTo>
                    <a:pt x="3269" y="18537"/>
                    <a:pt x="3269" y="19425"/>
                    <a:pt x="3269" y="20164"/>
                  </a:cubicBezTo>
                  <a:cubicBezTo>
                    <a:pt x="3269" y="20904"/>
                    <a:pt x="3269" y="21496"/>
                    <a:pt x="3269" y="21496"/>
                  </a:cubicBezTo>
                  <a:cubicBezTo>
                    <a:pt x="3269" y="21496"/>
                    <a:pt x="3269" y="20904"/>
                    <a:pt x="2932" y="19388"/>
                  </a:cubicBezTo>
                  <a:cubicBezTo>
                    <a:pt x="2594" y="17871"/>
                    <a:pt x="1919" y="15430"/>
                    <a:pt x="1469" y="12730"/>
                  </a:cubicBezTo>
                  <a:cubicBezTo>
                    <a:pt x="1019" y="10030"/>
                    <a:pt x="794" y="7071"/>
                    <a:pt x="682" y="5148"/>
                  </a:cubicBezTo>
                  <a:cubicBezTo>
                    <a:pt x="569" y="3225"/>
                    <a:pt x="569" y="2337"/>
                    <a:pt x="907" y="1634"/>
                  </a:cubicBezTo>
                  <a:cubicBezTo>
                    <a:pt x="1244" y="932"/>
                    <a:pt x="1919" y="414"/>
                    <a:pt x="3157" y="155"/>
                  </a:cubicBezTo>
                  <a:cubicBezTo>
                    <a:pt x="4394" y="-104"/>
                    <a:pt x="6194" y="-104"/>
                    <a:pt x="9569" y="673"/>
                  </a:cubicBezTo>
                  <a:cubicBezTo>
                    <a:pt x="12944" y="1449"/>
                    <a:pt x="17894" y="3003"/>
                    <a:pt x="19694" y="4519"/>
                  </a:cubicBezTo>
                  <a:cubicBezTo>
                    <a:pt x="21494" y="6036"/>
                    <a:pt x="20144" y="7515"/>
                    <a:pt x="16882" y="8403"/>
                  </a:cubicBezTo>
                  <a:cubicBezTo>
                    <a:pt x="13619" y="9291"/>
                    <a:pt x="8444" y="9586"/>
                    <a:pt x="5069" y="9660"/>
                  </a:cubicBezTo>
                  <a:cubicBezTo>
                    <a:pt x="1694" y="9734"/>
                    <a:pt x="119" y="9586"/>
                    <a:pt x="7" y="9660"/>
                  </a:cubicBezTo>
                  <a:cubicBezTo>
                    <a:pt x="-106" y="9734"/>
                    <a:pt x="1244" y="10030"/>
                    <a:pt x="2594" y="10363"/>
                  </a:cubicBezTo>
                  <a:cubicBezTo>
                    <a:pt x="3944" y="10696"/>
                    <a:pt x="5294" y="11066"/>
                    <a:pt x="6644" y="114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3661833" y="3613150"/>
              <a:ext cx="268817" cy="26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64" fill="norm" stroke="1" extrusionOk="0">
                  <a:moveTo>
                    <a:pt x="168" y="8100"/>
                  </a:moveTo>
                  <a:cubicBezTo>
                    <a:pt x="0" y="7256"/>
                    <a:pt x="-169" y="6412"/>
                    <a:pt x="337" y="5906"/>
                  </a:cubicBezTo>
                  <a:cubicBezTo>
                    <a:pt x="843" y="5400"/>
                    <a:pt x="2025" y="5231"/>
                    <a:pt x="3712" y="5991"/>
                  </a:cubicBezTo>
                  <a:cubicBezTo>
                    <a:pt x="5400" y="6750"/>
                    <a:pt x="7594" y="8437"/>
                    <a:pt x="8690" y="10462"/>
                  </a:cubicBezTo>
                  <a:cubicBezTo>
                    <a:pt x="9787" y="12487"/>
                    <a:pt x="9787" y="14850"/>
                    <a:pt x="9365" y="16706"/>
                  </a:cubicBezTo>
                  <a:cubicBezTo>
                    <a:pt x="8943" y="18563"/>
                    <a:pt x="8100" y="19912"/>
                    <a:pt x="7256" y="20672"/>
                  </a:cubicBezTo>
                  <a:cubicBezTo>
                    <a:pt x="6412" y="21431"/>
                    <a:pt x="5569" y="21600"/>
                    <a:pt x="4894" y="20334"/>
                  </a:cubicBezTo>
                  <a:cubicBezTo>
                    <a:pt x="4218" y="19069"/>
                    <a:pt x="3712" y="16369"/>
                    <a:pt x="4218" y="13753"/>
                  </a:cubicBezTo>
                  <a:cubicBezTo>
                    <a:pt x="4725" y="11137"/>
                    <a:pt x="6243" y="8606"/>
                    <a:pt x="9281" y="6328"/>
                  </a:cubicBezTo>
                  <a:cubicBezTo>
                    <a:pt x="12319" y="4050"/>
                    <a:pt x="16875" y="2025"/>
                    <a:pt x="2143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3999241" y="3442643"/>
              <a:ext cx="160009" cy="38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93" fill="norm" stroke="1" extrusionOk="0">
                  <a:moveTo>
                    <a:pt x="15315" y="3100"/>
                  </a:moveTo>
                  <a:cubicBezTo>
                    <a:pt x="15035" y="2283"/>
                    <a:pt x="14754" y="1466"/>
                    <a:pt x="13912" y="882"/>
                  </a:cubicBezTo>
                  <a:cubicBezTo>
                    <a:pt x="13071" y="298"/>
                    <a:pt x="11668" y="-52"/>
                    <a:pt x="10125" y="6"/>
                  </a:cubicBezTo>
                  <a:cubicBezTo>
                    <a:pt x="8583" y="65"/>
                    <a:pt x="6900" y="532"/>
                    <a:pt x="5076" y="2225"/>
                  </a:cubicBezTo>
                  <a:cubicBezTo>
                    <a:pt x="3253" y="3918"/>
                    <a:pt x="1289" y="6837"/>
                    <a:pt x="448" y="9931"/>
                  </a:cubicBezTo>
                  <a:cubicBezTo>
                    <a:pt x="-394" y="13025"/>
                    <a:pt x="-113" y="16294"/>
                    <a:pt x="1850" y="18396"/>
                  </a:cubicBezTo>
                  <a:cubicBezTo>
                    <a:pt x="3814" y="20497"/>
                    <a:pt x="7461" y="21431"/>
                    <a:pt x="10967" y="21490"/>
                  </a:cubicBezTo>
                  <a:cubicBezTo>
                    <a:pt x="14474" y="21548"/>
                    <a:pt x="17840" y="20731"/>
                    <a:pt x="21206" y="199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4223345" y="3377929"/>
              <a:ext cx="196255" cy="51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288" fill="norm" stroke="1" extrusionOk="0">
                  <a:moveTo>
                    <a:pt x="13870" y="7589"/>
                  </a:moveTo>
                  <a:cubicBezTo>
                    <a:pt x="12709" y="7414"/>
                    <a:pt x="11548" y="7240"/>
                    <a:pt x="10619" y="7414"/>
                  </a:cubicBezTo>
                  <a:cubicBezTo>
                    <a:pt x="9690" y="7589"/>
                    <a:pt x="8993" y="8111"/>
                    <a:pt x="7600" y="9722"/>
                  </a:cubicBezTo>
                  <a:cubicBezTo>
                    <a:pt x="6206" y="11334"/>
                    <a:pt x="4116" y="14034"/>
                    <a:pt x="2838" y="15689"/>
                  </a:cubicBezTo>
                  <a:cubicBezTo>
                    <a:pt x="1561" y="17343"/>
                    <a:pt x="1096" y="17953"/>
                    <a:pt x="748" y="18824"/>
                  </a:cubicBezTo>
                  <a:cubicBezTo>
                    <a:pt x="400" y="19695"/>
                    <a:pt x="167" y="20827"/>
                    <a:pt x="51" y="21176"/>
                  </a:cubicBezTo>
                  <a:cubicBezTo>
                    <a:pt x="-65" y="21524"/>
                    <a:pt x="-65" y="21089"/>
                    <a:pt x="980" y="19477"/>
                  </a:cubicBezTo>
                  <a:cubicBezTo>
                    <a:pt x="2025" y="17866"/>
                    <a:pt x="4116" y="15079"/>
                    <a:pt x="6554" y="12118"/>
                  </a:cubicBezTo>
                  <a:cubicBezTo>
                    <a:pt x="8993" y="9156"/>
                    <a:pt x="11780" y="6021"/>
                    <a:pt x="13638" y="4105"/>
                  </a:cubicBezTo>
                  <a:cubicBezTo>
                    <a:pt x="15496" y="2189"/>
                    <a:pt x="16425" y="1492"/>
                    <a:pt x="17470" y="926"/>
                  </a:cubicBezTo>
                  <a:cubicBezTo>
                    <a:pt x="18516" y="359"/>
                    <a:pt x="19677" y="-76"/>
                    <a:pt x="20374" y="11"/>
                  </a:cubicBezTo>
                  <a:cubicBezTo>
                    <a:pt x="21070" y="98"/>
                    <a:pt x="21303" y="708"/>
                    <a:pt x="21419" y="2711"/>
                  </a:cubicBezTo>
                  <a:cubicBezTo>
                    <a:pt x="21535" y="4714"/>
                    <a:pt x="21535" y="8111"/>
                    <a:pt x="21535" y="10942"/>
                  </a:cubicBezTo>
                  <a:cubicBezTo>
                    <a:pt x="21535" y="13772"/>
                    <a:pt x="21535" y="16037"/>
                    <a:pt x="21535" y="183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4324349" y="3632200"/>
              <a:ext cx="2349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38" y="21600"/>
                  </a:moveTo>
                  <a:cubicBezTo>
                    <a:pt x="4670" y="20700"/>
                    <a:pt x="3503" y="19800"/>
                    <a:pt x="2335" y="19350"/>
                  </a:cubicBezTo>
                  <a:cubicBezTo>
                    <a:pt x="1168" y="18900"/>
                    <a:pt x="0" y="18900"/>
                    <a:pt x="0" y="18225"/>
                  </a:cubicBezTo>
                  <a:cubicBezTo>
                    <a:pt x="0" y="17550"/>
                    <a:pt x="1168" y="16200"/>
                    <a:pt x="4962" y="13050"/>
                  </a:cubicBezTo>
                  <a:cubicBezTo>
                    <a:pt x="8757" y="9900"/>
                    <a:pt x="15178" y="49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4521199" y="3359150"/>
              <a:ext cx="165830" cy="58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9720" y="0"/>
                  </a:moveTo>
                  <a:cubicBezTo>
                    <a:pt x="12420" y="1565"/>
                    <a:pt x="15120" y="3130"/>
                    <a:pt x="17415" y="5243"/>
                  </a:cubicBezTo>
                  <a:cubicBezTo>
                    <a:pt x="19710" y="7357"/>
                    <a:pt x="21600" y="10017"/>
                    <a:pt x="21060" y="12404"/>
                  </a:cubicBezTo>
                  <a:cubicBezTo>
                    <a:pt x="20520" y="14791"/>
                    <a:pt x="17550" y="16904"/>
                    <a:pt x="13635" y="18391"/>
                  </a:cubicBezTo>
                  <a:cubicBezTo>
                    <a:pt x="9720" y="19878"/>
                    <a:pt x="4860" y="2073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4907418" y="3670300"/>
              <a:ext cx="344033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fill="norm" stroke="1" extrusionOk="0">
                  <a:moveTo>
                    <a:pt x="1263" y="21600"/>
                  </a:moveTo>
                  <a:cubicBezTo>
                    <a:pt x="601" y="21600"/>
                    <a:pt x="-62" y="21600"/>
                    <a:pt x="4" y="21200"/>
                  </a:cubicBezTo>
                  <a:cubicBezTo>
                    <a:pt x="71" y="20800"/>
                    <a:pt x="866" y="20000"/>
                    <a:pt x="3383" y="16800"/>
                  </a:cubicBezTo>
                  <a:cubicBezTo>
                    <a:pt x="5901" y="13600"/>
                    <a:pt x="10142" y="8000"/>
                    <a:pt x="13455" y="4800"/>
                  </a:cubicBezTo>
                  <a:cubicBezTo>
                    <a:pt x="16767" y="1600"/>
                    <a:pt x="19153" y="800"/>
                    <a:pt x="2153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5049429" y="3575050"/>
              <a:ext cx="68672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9453" y="0"/>
                  </a:moveTo>
                  <a:cubicBezTo>
                    <a:pt x="6180" y="0"/>
                    <a:pt x="2908" y="0"/>
                    <a:pt x="1271" y="543"/>
                  </a:cubicBezTo>
                  <a:cubicBezTo>
                    <a:pt x="-365" y="1087"/>
                    <a:pt x="-365" y="2174"/>
                    <a:pt x="944" y="4891"/>
                  </a:cubicBezTo>
                  <a:cubicBezTo>
                    <a:pt x="2253" y="7608"/>
                    <a:pt x="4871" y="11955"/>
                    <a:pt x="8471" y="15011"/>
                  </a:cubicBezTo>
                  <a:cubicBezTo>
                    <a:pt x="12071" y="18068"/>
                    <a:pt x="16653" y="19834"/>
                    <a:pt x="2123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5367451" y="3389279"/>
              <a:ext cx="139095" cy="55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423" fill="norm" stroke="1" extrusionOk="0">
                  <a:moveTo>
                    <a:pt x="2604" y="7948"/>
                  </a:moveTo>
                  <a:cubicBezTo>
                    <a:pt x="1651" y="10165"/>
                    <a:pt x="698" y="12383"/>
                    <a:pt x="698" y="14395"/>
                  </a:cubicBezTo>
                  <a:cubicBezTo>
                    <a:pt x="698" y="16407"/>
                    <a:pt x="1651" y="18214"/>
                    <a:pt x="2445" y="19487"/>
                  </a:cubicBezTo>
                  <a:cubicBezTo>
                    <a:pt x="3239" y="20760"/>
                    <a:pt x="3874" y="21499"/>
                    <a:pt x="4033" y="21417"/>
                  </a:cubicBezTo>
                  <a:cubicBezTo>
                    <a:pt x="4192" y="21335"/>
                    <a:pt x="3874" y="20431"/>
                    <a:pt x="2921" y="18337"/>
                  </a:cubicBezTo>
                  <a:cubicBezTo>
                    <a:pt x="1969" y="16243"/>
                    <a:pt x="380" y="12958"/>
                    <a:pt x="63" y="9878"/>
                  </a:cubicBezTo>
                  <a:cubicBezTo>
                    <a:pt x="-255" y="6798"/>
                    <a:pt x="698" y="3923"/>
                    <a:pt x="1651" y="2322"/>
                  </a:cubicBezTo>
                  <a:cubicBezTo>
                    <a:pt x="2604" y="720"/>
                    <a:pt x="3557" y="392"/>
                    <a:pt x="4986" y="186"/>
                  </a:cubicBezTo>
                  <a:cubicBezTo>
                    <a:pt x="6416" y="-19"/>
                    <a:pt x="8321" y="-101"/>
                    <a:pt x="10704" y="186"/>
                  </a:cubicBezTo>
                  <a:cubicBezTo>
                    <a:pt x="13086" y="474"/>
                    <a:pt x="15945" y="1131"/>
                    <a:pt x="18010" y="2404"/>
                  </a:cubicBezTo>
                  <a:cubicBezTo>
                    <a:pt x="20074" y="3677"/>
                    <a:pt x="21345" y="5566"/>
                    <a:pt x="20710" y="6880"/>
                  </a:cubicBezTo>
                  <a:cubicBezTo>
                    <a:pt x="20074" y="8194"/>
                    <a:pt x="17533" y="8933"/>
                    <a:pt x="14357" y="9426"/>
                  </a:cubicBezTo>
                  <a:cubicBezTo>
                    <a:pt x="11180" y="9919"/>
                    <a:pt x="7369" y="10165"/>
                    <a:pt x="3557" y="104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5467349" y="3600450"/>
              <a:ext cx="266701" cy="29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10330"/>
                  </a:moveTo>
                  <a:cubicBezTo>
                    <a:pt x="857" y="10017"/>
                    <a:pt x="1714" y="9704"/>
                    <a:pt x="3257" y="10800"/>
                  </a:cubicBezTo>
                  <a:cubicBezTo>
                    <a:pt x="4800" y="11896"/>
                    <a:pt x="7029" y="14400"/>
                    <a:pt x="8229" y="16122"/>
                  </a:cubicBezTo>
                  <a:cubicBezTo>
                    <a:pt x="9429" y="17843"/>
                    <a:pt x="9600" y="18783"/>
                    <a:pt x="9600" y="19643"/>
                  </a:cubicBezTo>
                  <a:cubicBezTo>
                    <a:pt x="9600" y="20504"/>
                    <a:pt x="9429" y="21287"/>
                    <a:pt x="8914" y="21443"/>
                  </a:cubicBezTo>
                  <a:cubicBezTo>
                    <a:pt x="8400" y="21600"/>
                    <a:pt x="7543" y="21130"/>
                    <a:pt x="6857" y="19409"/>
                  </a:cubicBezTo>
                  <a:cubicBezTo>
                    <a:pt x="6171" y="17687"/>
                    <a:pt x="5657" y="14713"/>
                    <a:pt x="6429" y="11817"/>
                  </a:cubicBezTo>
                  <a:cubicBezTo>
                    <a:pt x="7200" y="8922"/>
                    <a:pt x="9257" y="6104"/>
                    <a:pt x="12000" y="4148"/>
                  </a:cubicBezTo>
                  <a:cubicBezTo>
                    <a:pt x="14743" y="2191"/>
                    <a:pt x="18171" y="109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5787971" y="3543300"/>
              <a:ext cx="104830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1395" y="3857"/>
                  </a:moveTo>
                  <a:cubicBezTo>
                    <a:pt x="19667" y="2829"/>
                    <a:pt x="17939" y="1800"/>
                    <a:pt x="16211" y="1093"/>
                  </a:cubicBezTo>
                  <a:cubicBezTo>
                    <a:pt x="14483" y="386"/>
                    <a:pt x="12755" y="0"/>
                    <a:pt x="11027" y="0"/>
                  </a:cubicBezTo>
                  <a:cubicBezTo>
                    <a:pt x="9299" y="0"/>
                    <a:pt x="7571" y="386"/>
                    <a:pt x="5195" y="2571"/>
                  </a:cubicBezTo>
                  <a:cubicBezTo>
                    <a:pt x="2819" y="4757"/>
                    <a:pt x="-205" y="8743"/>
                    <a:pt x="11" y="12021"/>
                  </a:cubicBezTo>
                  <a:cubicBezTo>
                    <a:pt x="227" y="15300"/>
                    <a:pt x="3683" y="17871"/>
                    <a:pt x="7787" y="19350"/>
                  </a:cubicBezTo>
                  <a:cubicBezTo>
                    <a:pt x="11891" y="20829"/>
                    <a:pt x="16643" y="21214"/>
                    <a:pt x="2139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5975349" y="3493164"/>
              <a:ext cx="167701" cy="38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0997" fill="norm" stroke="1" extrusionOk="0">
                  <a:moveTo>
                    <a:pt x="7200" y="8280"/>
                  </a:moveTo>
                  <a:cubicBezTo>
                    <a:pt x="5867" y="8396"/>
                    <a:pt x="4533" y="8511"/>
                    <a:pt x="3467" y="9204"/>
                  </a:cubicBezTo>
                  <a:cubicBezTo>
                    <a:pt x="2400" y="9897"/>
                    <a:pt x="1600" y="11168"/>
                    <a:pt x="1067" y="12785"/>
                  </a:cubicBezTo>
                  <a:cubicBezTo>
                    <a:pt x="533" y="14402"/>
                    <a:pt x="267" y="16366"/>
                    <a:pt x="133" y="17925"/>
                  </a:cubicBezTo>
                  <a:cubicBezTo>
                    <a:pt x="0" y="19484"/>
                    <a:pt x="0" y="20639"/>
                    <a:pt x="0" y="20928"/>
                  </a:cubicBezTo>
                  <a:cubicBezTo>
                    <a:pt x="0" y="21217"/>
                    <a:pt x="0" y="20639"/>
                    <a:pt x="667" y="18214"/>
                  </a:cubicBezTo>
                  <a:cubicBezTo>
                    <a:pt x="1333" y="15788"/>
                    <a:pt x="2667" y="11514"/>
                    <a:pt x="4400" y="8222"/>
                  </a:cubicBezTo>
                  <a:cubicBezTo>
                    <a:pt x="6133" y="4930"/>
                    <a:pt x="8267" y="2620"/>
                    <a:pt x="10000" y="1350"/>
                  </a:cubicBezTo>
                  <a:cubicBezTo>
                    <a:pt x="11733" y="79"/>
                    <a:pt x="13067" y="-152"/>
                    <a:pt x="14133" y="79"/>
                  </a:cubicBezTo>
                  <a:cubicBezTo>
                    <a:pt x="15200" y="310"/>
                    <a:pt x="16000" y="1003"/>
                    <a:pt x="15733" y="2505"/>
                  </a:cubicBezTo>
                  <a:cubicBezTo>
                    <a:pt x="15467" y="4006"/>
                    <a:pt x="14133" y="6316"/>
                    <a:pt x="13067" y="7760"/>
                  </a:cubicBezTo>
                  <a:cubicBezTo>
                    <a:pt x="12000" y="9204"/>
                    <a:pt x="11200" y="9782"/>
                    <a:pt x="10267" y="10301"/>
                  </a:cubicBezTo>
                  <a:cubicBezTo>
                    <a:pt x="9333" y="10821"/>
                    <a:pt x="8267" y="11283"/>
                    <a:pt x="8533" y="11630"/>
                  </a:cubicBezTo>
                  <a:cubicBezTo>
                    <a:pt x="8800" y="11976"/>
                    <a:pt x="10400" y="12207"/>
                    <a:pt x="12800" y="13189"/>
                  </a:cubicBezTo>
                  <a:cubicBezTo>
                    <a:pt x="15200" y="14171"/>
                    <a:pt x="18400" y="15904"/>
                    <a:pt x="20000" y="17174"/>
                  </a:cubicBezTo>
                  <a:cubicBezTo>
                    <a:pt x="21600" y="18445"/>
                    <a:pt x="21600" y="19253"/>
                    <a:pt x="19333" y="20004"/>
                  </a:cubicBezTo>
                  <a:cubicBezTo>
                    <a:pt x="17067" y="20755"/>
                    <a:pt x="12533" y="21448"/>
                    <a:pt x="8933" y="20408"/>
                  </a:cubicBezTo>
                  <a:cubicBezTo>
                    <a:pt x="5333" y="19369"/>
                    <a:pt x="2667" y="16597"/>
                    <a:pt x="0" y="138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6013449" y="3454400"/>
              <a:ext cx="286827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600" fill="norm" stroke="1" extrusionOk="0">
                  <a:moveTo>
                    <a:pt x="13617" y="0"/>
                  </a:moveTo>
                  <a:cubicBezTo>
                    <a:pt x="15652" y="1015"/>
                    <a:pt x="17687" y="2031"/>
                    <a:pt x="19174" y="4015"/>
                  </a:cubicBezTo>
                  <a:cubicBezTo>
                    <a:pt x="20661" y="6000"/>
                    <a:pt x="21600" y="8954"/>
                    <a:pt x="21052" y="11492"/>
                  </a:cubicBezTo>
                  <a:cubicBezTo>
                    <a:pt x="20504" y="14031"/>
                    <a:pt x="18470" y="16154"/>
                    <a:pt x="14713" y="17769"/>
                  </a:cubicBezTo>
                  <a:cubicBezTo>
                    <a:pt x="10957" y="19385"/>
                    <a:pt x="5478" y="2049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6616699" y="3740150"/>
              <a:ext cx="2667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8000"/>
                    <a:pt x="10629" y="14400"/>
                    <a:pt x="14229" y="10800"/>
                  </a:cubicBezTo>
                  <a:cubicBezTo>
                    <a:pt x="17829" y="7200"/>
                    <a:pt x="19714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6988381" y="3352628"/>
              <a:ext cx="129125" cy="619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426" fill="norm" stroke="1" extrusionOk="0">
                  <a:moveTo>
                    <a:pt x="4523" y="9231"/>
                  </a:moveTo>
                  <a:cubicBezTo>
                    <a:pt x="3173" y="9524"/>
                    <a:pt x="1823" y="9817"/>
                    <a:pt x="1654" y="10842"/>
                  </a:cubicBezTo>
                  <a:cubicBezTo>
                    <a:pt x="1485" y="11867"/>
                    <a:pt x="2498" y="13624"/>
                    <a:pt x="3342" y="15382"/>
                  </a:cubicBezTo>
                  <a:cubicBezTo>
                    <a:pt x="4185" y="17139"/>
                    <a:pt x="4861" y="18896"/>
                    <a:pt x="5198" y="19958"/>
                  </a:cubicBezTo>
                  <a:cubicBezTo>
                    <a:pt x="5536" y="21020"/>
                    <a:pt x="5536" y="21386"/>
                    <a:pt x="5029" y="21422"/>
                  </a:cubicBezTo>
                  <a:cubicBezTo>
                    <a:pt x="4523" y="21459"/>
                    <a:pt x="3510" y="21166"/>
                    <a:pt x="2498" y="19848"/>
                  </a:cubicBezTo>
                  <a:cubicBezTo>
                    <a:pt x="1485" y="18530"/>
                    <a:pt x="473" y="16187"/>
                    <a:pt x="135" y="13515"/>
                  </a:cubicBezTo>
                  <a:cubicBezTo>
                    <a:pt x="-202" y="10842"/>
                    <a:pt x="135" y="7840"/>
                    <a:pt x="642" y="5790"/>
                  </a:cubicBezTo>
                  <a:cubicBezTo>
                    <a:pt x="1148" y="3740"/>
                    <a:pt x="1823" y="2641"/>
                    <a:pt x="2667" y="1836"/>
                  </a:cubicBezTo>
                  <a:cubicBezTo>
                    <a:pt x="3510" y="1031"/>
                    <a:pt x="4523" y="518"/>
                    <a:pt x="5873" y="225"/>
                  </a:cubicBezTo>
                  <a:cubicBezTo>
                    <a:pt x="7223" y="-68"/>
                    <a:pt x="8910" y="-141"/>
                    <a:pt x="11442" y="408"/>
                  </a:cubicBezTo>
                  <a:cubicBezTo>
                    <a:pt x="13973" y="957"/>
                    <a:pt x="17348" y="2129"/>
                    <a:pt x="19204" y="3740"/>
                  </a:cubicBezTo>
                  <a:cubicBezTo>
                    <a:pt x="21061" y="5351"/>
                    <a:pt x="21398" y="7401"/>
                    <a:pt x="18023" y="8902"/>
                  </a:cubicBezTo>
                  <a:cubicBezTo>
                    <a:pt x="14648" y="10403"/>
                    <a:pt x="7561" y="11355"/>
                    <a:pt x="473" y="123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7096855" y="3638550"/>
              <a:ext cx="250095" cy="30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11" fill="norm" stroke="1" extrusionOk="0">
                  <a:moveTo>
                    <a:pt x="210" y="9385"/>
                  </a:moveTo>
                  <a:cubicBezTo>
                    <a:pt x="29" y="8491"/>
                    <a:pt x="-153" y="7597"/>
                    <a:pt x="210" y="7225"/>
                  </a:cubicBezTo>
                  <a:cubicBezTo>
                    <a:pt x="573" y="6852"/>
                    <a:pt x="1481" y="7001"/>
                    <a:pt x="2933" y="8417"/>
                  </a:cubicBezTo>
                  <a:cubicBezTo>
                    <a:pt x="4385" y="9832"/>
                    <a:pt x="6381" y="12513"/>
                    <a:pt x="7289" y="14822"/>
                  </a:cubicBezTo>
                  <a:cubicBezTo>
                    <a:pt x="8197" y="17131"/>
                    <a:pt x="8015" y="19068"/>
                    <a:pt x="7471" y="20185"/>
                  </a:cubicBezTo>
                  <a:cubicBezTo>
                    <a:pt x="6926" y="21302"/>
                    <a:pt x="6018" y="21600"/>
                    <a:pt x="5383" y="21302"/>
                  </a:cubicBezTo>
                  <a:cubicBezTo>
                    <a:pt x="4748" y="21004"/>
                    <a:pt x="4385" y="20110"/>
                    <a:pt x="4566" y="17727"/>
                  </a:cubicBezTo>
                  <a:cubicBezTo>
                    <a:pt x="4748" y="15343"/>
                    <a:pt x="5474" y="11470"/>
                    <a:pt x="8378" y="8268"/>
                  </a:cubicBezTo>
                  <a:cubicBezTo>
                    <a:pt x="11282" y="5065"/>
                    <a:pt x="16365" y="2532"/>
                    <a:pt x="2144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7395319" y="3501964"/>
              <a:ext cx="154831" cy="42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42" fill="norm" stroke="1" extrusionOk="0">
                  <a:moveTo>
                    <a:pt x="21351" y="4033"/>
                  </a:moveTo>
                  <a:cubicBezTo>
                    <a:pt x="21351" y="3496"/>
                    <a:pt x="21351" y="2958"/>
                    <a:pt x="21059" y="2260"/>
                  </a:cubicBezTo>
                  <a:cubicBezTo>
                    <a:pt x="20767" y="1561"/>
                    <a:pt x="20183" y="702"/>
                    <a:pt x="19162" y="272"/>
                  </a:cubicBezTo>
                  <a:cubicBezTo>
                    <a:pt x="18140" y="-158"/>
                    <a:pt x="16681" y="-158"/>
                    <a:pt x="14054" y="863"/>
                  </a:cubicBezTo>
                  <a:cubicBezTo>
                    <a:pt x="11427" y="1884"/>
                    <a:pt x="7632" y="3926"/>
                    <a:pt x="4859" y="6612"/>
                  </a:cubicBezTo>
                  <a:cubicBezTo>
                    <a:pt x="2086" y="9299"/>
                    <a:pt x="335" y="12630"/>
                    <a:pt x="43" y="15209"/>
                  </a:cubicBezTo>
                  <a:cubicBezTo>
                    <a:pt x="-249" y="17788"/>
                    <a:pt x="919" y="19615"/>
                    <a:pt x="4129" y="20529"/>
                  </a:cubicBezTo>
                  <a:cubicBezTo>
                    <a:pt x="7340" y="21442"/>
                    <a:pt x="12594" y="21442"/>
                    <a:pt x="17848" y="214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7614708" y="3503083"/>
              <a:ext cx="182299" cy="40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58" fill="norm" stroke="1" extrusionOk="0">
                  <a:moveTo>
                    <a:pt x="11048" y="9849"/>
                  </a:moveTo>
                  <a:cubicBezTo>
                    <a:pt x="8317" y="11863"/>
                    <a:pt x="5586" y="13878"/>
                    <a:pt x="3724" y="15612"/>
                  </a:cubicBezTo>
                  <a:cubicBezTo>
                    <a:pt x="1862" y="17347"/>
                    <a:pt x="869" y="18802"/>
                    <a:pt x="373" y="19865"/>
                  </a:cubicBezTo>
                  <a:cubicBezTo>
                    <a:pt x="-124" y="20928"/>
                    <a:pt x="-124" y="21600"/>
                    <a:pt x="373" y="21432"/>
                  </a:cubicBezTo>
                  <a:cubicBezTo>
                    <a:pt x="869" y="21264"/>
                    <a:pt x="1862" y="20257"/>
                    <a:pt x="3724" y="17851"/>
                  </a:cubicBezTo>
                  <a:cubicBezTo>
                    <a:pt x="5586" y="15445"/>
                    <a:pt x="8317" y="11639"/>
                    <a:pt x="10800" y="8618"/>
                  </a:cubicBezTo>
                  <a:cubicBezTo>
                    <a:pt x="13283" y="5596"/>
                    <a:pt x="15517" y="3358"/>
                    <a:pt x="17007" y="1959"/>
                  </a:cubicBezTo>
                  <a:cubicBezTo>
                    <a:pt x="18497" y="560"/>
                    <a:pt x="19242" y="0"/>
                    <a:pt x="19862" y="0"/>
                  </a:cubicBezTo>
                  <a:cubicBezTo>
                    <a:pt x="20483" y="0"/>
                    <a:pt x="20979" y="560"/>
                    <a:pt x="21228" y="3078"/>
                  </a:cubicBezTo>
                  <a:cubicBezTo>
                    <a:pt x="21476" y="5596"/>
                    <a:pt x="21476" y="10073"/>
                    <a:pt x="20855" y="13430"/>
                  </a:cubicBezTo>
                  <a:cubicBezTo>
                    <a:pt x="20235" y="16788"/>
                    <a:pt x="18993" y="19026"/>
                    <a:pt x="17752" y="212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683499" y="3727450"/>
              <a:ext cx="2159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7914216" y="3496647"/>
              <a:ext cx="213197" cy="40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440" fill="norm" stroke="1" extrusionOk="0">
                  <a:moveTo>
                    <a:pt x="4823" y="10917"/>
                  </a:moveTo>
                  <a:cubicBezTo>
                    <a:pt x="3355" y="12942"/>
                    <a:pt x="1887" y="14967"/>
                    <a:pt x="1049" y="16486"/>
                  </a:cubicBezTo>
                  <a:cubicBezTo>
                    <a:pt x="210" y="18005"/>
                    <a:pt x="0" y="19017"/>
                    <a:pt x="0" y="19861"/>
                  </a:cubicBezTo>
                  <a:cubicBezTo>
                    <a:pt x="0" y="20705"/>
                    <a:pt x="210" y="21380"/>
                    <a:pt x="629" y="21436"/>
                  </a:cubicBezTo>
                  <a:cubicBezTo>
                    <a:pt x="1049" y="21492"/>
                    <a:pt x="1678" y="20930"/>
                    <a:pt x="2831" y="18736"/>
                  </a:cubicBezTo>
                  <a:cubicBezTo>
                    <a:pt x="3984" y="16542"/>
                    <a:pt x="5662" y="12717"/>
                    <a:pt x="7235" y="9623"/>
                  </a:cubicBezTo>
                  <a:cubicBezTo>
                    <a:pt x="8808" y="6530"/>
                    <a:pt x="10276" y="4167"/>
                    <a:pt x="11324" y="2705"/>
                  </a:cubicBezTo>
                  <a:cubicBezTo>
                    <a:pt x="12373" y="1242"/>
                    <a:pt x="13002" y="680"/>
                    <a:pt x="13841" y="342"/>
                  </a:cubicBezTo>
                  <a:cubicBezTo>
                    <a:pt x="14680" y="5"/>
                    <a:pt x="15728" y="-108"/>
                    <a:pt x="16567" y="117"/>
                  </a:cubicBezTo>
                  <a:cubicBezTo>
                    <a:pt x="17406" y="342"/>
                    <a:pt x="18035" y="905"/>
                    <a:pt x="19083" y="2648"/>
                  </a:cubicBezTo>
                  <a:cubicBezTo>
                    <a:pt x="20132" y="4392"/>
                    <a:pt x="21600" y="7317"/>
                    <a:pt x="20971" y="10523"/>
                  </a:cubicBezTo>
                  <a:cubicBezTo>
                    <a:pt x="20342" y="13729"/>
                    <a:pt x="17616" y="17217"/>
                    <a:pt x="14889" y="207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8202471" y="3443816"/>
              <a:ext cx="178160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3219" y="12375"/>
                  </a:moveTo>
                  <a:cubicBezTo>
                    <a:pt x="3722" y="11700"/>
                    <a:pt x="4224" y="11025"/>
                    <a:pt x="4475" y="11025"/>
                  </a:cubicBezTo>
                  <a:cubicBezTo>
                    <a:pt x="4726" y="11025"/>
                    <a:pt x="4726" y="11700"/>
                    <a:pt x="4224" y="13388"/>
                  </a:cubicBezTo>
                  <a:cubicBezTo>
                    <a:pt x="3722" y="15075"/>
                    <a:pt x="2717" y="17775"/>
                    <a:pt x="1963" y="19406"/>
                  </a:cubicBezTo>
                  <a:cubicBezTo>
                    <a:pt x="1210" y="21037"/>
                    <a:pt x="708" y="21600"/>
                    <a:pt x="331" y="21600"/>
                  </a:cubicBezTo>
                  <a:cubicBezTo>
                    <a:pt x="-46" y="21600"/>
                    <a:pt x="-297" y="21037"/>
                    <a:pt x="708" y="18844"/>
                  </a:cubicBezTo>
                  <a:cubicBezTo>
                    <a:pt x="1712" y="16650"/>
                    <a:pt x="3973" y="12825"/>
                    <a:pt x="6736" y="9563"/>
                  </a:cubicBezTo>
                  <a:cubicBezTo>
                    <a:pt x="9498" y="6300"/>
                    <a:pt x="12763" y="3600"/>
                    <a:pt x="14898" y="2025"/>
                  </a:cubicBezTo>
                  <a:cubicBezTo>
                    <a:pt x="17033" y="450"/>
                    <a:pt x="18038" y="0"/>
                    <a:pt x="18917" y="0"/>
                  </a:cubicBezTo>
                  <a:cubicBezTo>
                    <a:pt x="19796" y="0"/>
                    <a:pt x="20550" y="450"/>
                    <a:pt x="20926" y="1294"/>
                  </a:cubicBezTo>
                  <a:cubicBezTo>
                    <a:pt x="21303" y="2138"/>
                    <a:pt x="21303" y="3375"/>
                    <a:pt x="19922" y="4950"/>
                  </a:cubicBezTo>
                  <a:cubicBezTo>
                    <a:pt x="18540" y="6525"/>
                    <a:pt x="15777" y="8438"/>
                    <a:pt x="13768" y="9675"/>
                  </a:cubicBezTo>
                  <a:cubicBezTo>
                    <a:pt x="11759" y="10912"/>
                    <a:pt x="10503" y="11475"/>
                    <a:pt x="10503" y="11925"/>
                  </a:cubicBezTo>
                  <a:cubicBezTo>
                    <a:pt x="10503" y="12375"/>
                    <a:pt x="11759" y="12713"/>
                    <a:pt x="13140" y="13612"/>
                  </a:cubicBezTo>
                  <a:cubicBezTo>
                    <a:pt x="14522" y="14512"/>
                    <a:pt x="16029" y="15975"/>
                    <a:pt x="16782" y="16987"/>
                  </a:cubicBezTo>
                  <a:cubicBezTo>
                    <a:pt x="17536" y="18000"/>
                    <a:pt x="17536" y="18562"/>
                    <a:pt x="17410" y="19125"/>
                  </a:cubicBezTo>
                  <a:cubicBezTo>
                    <a:pt x="17284" y="19687"/>
                    <a:pt x="17033" y="20250"/>
                    <a:pt x="16154" y="20644"/>
                  </a:cubicBezTo>
                  <a:cubicBezTo>
                    <a:pt x="15275" y="21037"/>
                    <a:pt x="13768" y="21262"/>
                    <a:pt x="11256" y="20869"/>
                  </a:cubicBezTo>
                  <a:cubicBezTo>
                    <a:pt x="8745" y="20475"/>
                    <a:pt x="5229" y="19463"/>
                    <a:pt x="3219" y="18000"/>
                  </a:cubicBezTo>
                  <a:cubicBezTo>
                    <a:pt x="1210" y="16538"/>
                    <a:pt x="708" y="14625"/>
                    <a:pt x="205" y="127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8248649" y="3363856"/>
              <a:ext cx="275918" cy="63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12" fill="norm" stroke="1" extrusionOk="0">
                  <a:moveTo>
                    <a:pt x="16324" y="1357"/>
                  </a:moveTo>
                  <a:cubicBezTo>
                    <a:pt x="16818" y="923"/>
                    <a:pt x="17313" y="490"/>
                    <a:pt x="17973" y="237"/>
                  </a:cubicBezTo>
                  <a:cubicBezTo>
                    <a:pt x="18632" y="-16"/>
                    <a:pt x="19456" y="-88"/>
                    <a:pt x="20116" y="129"/>
                  </a:cubicBezTo>
                  <a:cubicBezTo>
                    <a:pt x="20776" y="345"/>
                    <a:pt x="21270" y="851"/>
                    <a:pt x="21435" y="2332"/>
                  </a:cubicBezTo>
                  <a:cubicBezTo>
                    <a:pt x="21600" y="3813"/>
                    <a:pt x="21435" y="6269"/>
                    <a:pt x="20693" y="8761"/>
                  </a:cubicBezTo>
                  <a:cubicBezTo>
                    <a:pt x="19951" y="11254"/>
                    <a:pt x="18632" y="13782"/>
                    <a:pt x="15994" y="15841"/>
                  </a:cubicBezTo>
                  <a:cubicBezTo>
                    <a:pt x="13356" y="17900"/>
                    <a:pt x="9398" y="19489"/>
                    <a:pt x="6513" y="20356"/>
                  </a:cubicBezTo>
                  <a:cubicBezTo>
                    <a:pt x="3627" y="21223"/>
                    <a:pt x="1814" y="21368"/>
                    <a:pt x="0" y="21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311150" y="4453231"/>
              <a:ext cx="190671" cy="58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346" fill="norm" stroke="1" extrusionOk="0">
                  <a:moveTo>
                    <a:pt x="2817" y="8031"/>
                  </a:moveTo>
                  <a:cubicBezTo>
                    <a:pt x="2583" y="7645"/>
                    <a:pt x="2348" y="7260"/>
                    <a:pt x="2230" y="7298"/>
                  </a:cubicBezTo>
                  <a:cubicBezTo>
                    <a:pt x="2113" y="7337"/>
                    <a:pt x="2113" y="7800"/>
                    <a:pt x="2348" y="9381"/>
                  </a:cubicBezTo>
                  <a:cubicBezTo>
                    <a:pt x="2583" y="10962"/>
                    <a:pt x="3052" y="13662"/>
                    <a:pt x="3287" y="15745"/>
                  </a:cubicBezTo>
                  <a:cubicBezTo>
                    <a:pt x="3522" y="17828"/>
                    <a:pt x="3522" y="19294"/>
                    <a:pt x="3522" y="20220"/>
                  </a:cubicBezTo>
                  <a:cubicBezTo>
                    <a:pt x="3522" y="21145"/>
                    <a:pt x="3522" y="21531"/>
                    <a:pt x="3404" y="21261"/>
                  </a:cubicBezTo>
                  <a:cubicBezTo>
                    <a:pt x="3287" y="20991"/>
                    <a:pt x="3052" y="20065"/>
                    <a:pt x="2817" y="18330"/>
                  </a:cubicBezTo>
                  <a:cubicBezTo>
                    <a:pt x="2583" y="16594"/>
                    <a:pt x="2348" y="14048"/>
                    <a:pt x="2817" y="11271"/>
                  </a:cubicBezTo>
                  <a:cubicBezTo>
                    <a:pt x="3287" y="8494"/>
                    <a:pt x="4461" y="5485"/>
                    <a:pt x="5283" y="3711"/>
                  </a:cubicBezTo>
                  <a:cubicBezTo>
                    <a:pt x="6104" y="1937"/>
                    <a:pt x="6574" y="1397"/>
                    <a:pt x="7161" y="972"/>
                  </a:cubicBezTo>
                  <a:cubicBezTo>
                    <a:pt x="7748" y="548"/>
                    <a:pt x="8452" y="240"/>
                    <a:pt x="9626" y="85"/>
                  </a:cubicBezTo>
                  <a:cubicBezTo>
                    <a:pt x="10800" y="-69"/>
                    <a:pt x="12443" y="-69"/>
                    <a:pt x="14439" y="548"/>
                  </a:cubicBezTo>
                  <a:cubicBezTo>
                    <a:pt x="16435" y="1165"/>
                    <a:pt x="18783" y="2400"/>
                    <a:pt x="20074" y="3788"/>
                  </a:cubicBezTo>
                  <a:cubicBezTo>
                    <a:pt x="21365" y="5177"/>
                    <a:pt x="21600" y="6720"/>
                    <a:pt x="20191" y="7915"/>
                  </a:cubicBezTo>
                  <a:cubicBezTo>
                    <a:pt x="18783" y="9111"/>
                    <a:pt x="15730" y="9960"/>
                    <a:pt x="12091" y="10307"/>
                  </a:cubicBezTo>
                  <a:cubicBezTo>
                    <a:pt x="8452" y="10654"/>
                    <a:pt x="4226" y="10500"/>
                    <a:pt x="0" y="103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695572" y="4542366"/>
              <a:ext cx="60079" cy="415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512" fill="norm" stroke="1" extrusionOk="0">
                  <a:moveTo>
                    <a:pt x="1031" y="1535"/>
                  </a:moveTo>
                  <a:cubicBezTo>
                    <a:pt x="1031" y="768"/>
                    <a:pt x="1031" y="0"/>
                    <a:pt x="1775" y="0"/>
                  </a:cubicBezTo>
                  <a:cubicBezTo>
                    <a:pt x="2520" y="0"/>
                    <a:pt x="4010" y="768"/>
                    <a:pt x="4755" y="2960"/>
                  </a:cubicBezTo>
                  <a:cubicBezTo>
                    <a:pt x="5500" y="5153"/>
                    <a:pt x="5500" y="8772"/>
                    <a:pt x="4382" y="11896"/>
                  </a:cubicBezTo>
                  <a:cubicBezTo>
                    <a:pt x="3265" y="15021"/>
                    <a:pt x="1031" y="17653"/>
                    <a:pt x="286" y="19243"/>
                  </a:cubicBezTo>
                  <a:cubicBezTo>
                    <a:pt x="-459" y="20832"/>
                    <a:pt x="286" y="21381"/>
                    <a:pt x="2148" y="21490"/>
                  </a:cubicBezTo>
                  <a:cubicBezTo>
                    <a:pt x="4010" y="21600"/>
                    <a:pt x="6989" y="21271"/>
                    <a:pt x="10341" y="20832"/>
                  </a:cubicBezTo>
                  <a:cubicBezTo>
                    <a:pt x="13693" y="20394"/>
                    <a:pt x="17417" y="19846"/>
                    <a:pt x="21141" y="19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886692" y="4490396"/>
              <a:ext cx="307109" cy="49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91" fill="norm" stroke="1" extrusionOk="0">
                  <a:moveTo>
                    <a:pt x="21465" y="4060"/>
                  </a:moveTo>
                  <a:cubicBezTo>
                    <a:pt x="20133" y="2875"/>
                    <a:pt x="18802" y="1691"/>
                    <a:pt x="16805" y="962"/>
                  </a:cubicBezTo>
                  <a:cubicBezTo>
                    <a:pt x="14807" y="232"/>
                    <a:pt x="12144" y="-41"/>
                    <a:pt x="10073" y="5"/>
                  </a:cubicBezTo>
                  <a:cubicBezTo>
                    <a:pt x="8002" y="50"/>
                    <a:pt x="6523" y="415"/>
                    <a:pt x="5339" y="1827"/>
                  </a:cubicBezTo>
                  <a:cubicBezTo>
                    <a:pt x="4155" y="3240"/>
                    <a:pt x="3268" y="5701"/>
                    <a:pt x="2676" y="8298"/>
                  </a:cubicBezTo>
                  <a:cubicBezTo>
                    <a:pt x="2084" y="10896"/>
                    <a:pt x="1788" y="13630"/>
                    <a:pt x="1418" y="15589"/>
                  </a:cubicBezTo>
                  <a:cubicBezTo>
                    <a:pt x="1049" y="17549"/>
                    <a:pt x="605" y="18734"/>
                    <a:pt x="309" y="19600"/>
                  </a:cubicBezTo>
                  <a:cubicBezTo>
                    <a:pt x="13" y="20465"/>
                    <a:pt x="-135" y="21012"/>
                    <a:pt x="161" y="21286"/>
                  </a:cubicBezTo>
                  <a:cubicBezTo>
                    <a:pt x="457" y="21559"/>
                    <a:pt x="1197" y="21559"/>
                    <a:pt x="3786" y="21286"/>
                  </a:cubicBezTo>
                  <a:cubicBezTo>
                    <a:pt x="6375" y="21012"/>
                    <a:pt x="10813" y="20465"/>
                    <a:pt x="13994" y="20146"/>
                  </a:cubicBezTo>
                  <a:cubicBezTo>
                    <a:pt x="17175" y="19827"/>
                    <a:pt x="19098" y="19736"/>
                    <a:pt x="21021" y="196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924983" y="4806950"/>
              <a:ext cx="313268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59" y="21600"/>
                  </a:moveTo>
                  <a:cubicBezTo>
                    <a:pt x="730" y="18000"/>
                    <a:pt x="0" y="14400"/>
                    <a:pt x="0" y="11400"/>
                  </a:cubicBezTo>
                  <a:cubicBezTo>
                    <a:pt x="0" y="8400"/>
                    <a:pt x="730" y="6000"/>
                    <a:pt x="3211" y="4200"/>
                  </a:cubicBezTo>
                  <a:cubicBezTo>
                    <a:pt x="5692" y="2400"/>
                    <a:pt x="9924" y="1200"/>
                    <a:pt x="13281" y="600"/>
                  </a:cubicBezTo>
                  <a:cubicBezTo>
                    <a:pt x="16638" y="0"/>
                    <a:pt x="19119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7442199" y="4660900"/>
              <a:ext cx="69851" cy="1157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0" y="0"/>
                  </a:moveTo>
                  <a:cubicBezTo>
                    <a:pt x="2618" y="1143"/>
                    <a:pt x="5236" y="2286"/>
                    <a:pt x="7527" y="3646"/>
                  </a:cubicBezTo>
                  <a:cubicBezTo>
                    <a:pt x="9818" y="5006"/>
                    <a:pt x="11782" y="6582"/>
                    <a:pt x="12436" y="8139"/>
                  </a:cubicBezTo>
                  <a:cubicBezTo>
                    <a:pt x="13091" y="9696"/>
                    <a:pt x="12436" y="11234"/>
                    <a:pt x="10473" y="12751"/>
                  </a:cubicBezTo>
                  <a:cubicBezTo>
                    <a:pt x="8509" y="14269"/>
                    <a:pt x="5236" y="15766"/>
                    <a:pt x="4255" y="17126"/>
                  </a:cubicBezTo>
                  <a:cubicBezTo>
                    <a:pt x="3273" y="18486"/>
                    <a:pt x="4582" y="19708"/>
                    <a:pt x="6218" y="20437"/>
                  </a:cubicBezTo>
                  <a:cubicBezTo>
                    <a:pt x="7855" y="21166"/>
                    <a:pt x="9818" y="21403"/>
                    <a:pt x="12436" y="21501"/>
                  </a:cubicBezTo>
                  <a:cubicBezTo>
                    <a:pt x="15055" y="21600"/>
                    <a:pt x="18327" y="21561"/>
                    <a:pt x="21600" y="215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7338182" y="4497916"/>
              <a:ext cx="1780989" cy="157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72" fill="norm" stroke="1" extrusionOk="0">
                  <a:moveTo>
                    <a:pt x="337" y="3614"/>
                  </a:moveTo>
                  <a:cubicBezTo>
                    <a:pt x="183" y="3412"/>
                    <a:pt x="29" y="3210"/>
                    <a:pt x="4" y="3051"/>
                  </a:cubicBezTo>
                  <a:cubicBezTo>
                    <a:pt x="-22" y="2892"/>
                    <a:pt x="80" y="2776"/>
                    <a:pt x="529" y="2559"/>
                  </a:cubicBezTo>
                  <a:cubicBezTo>
                    <a:pt x="977" y="2342"/>
                    <a:pt x="1772" y="2024"/>
                    <a:pt x="2579" y="1778"/>
                  </a:cubicBezTo>
                  <a:cubicBezTo>
                    <a:pt x="3386" y="1533"/>
                    <a:pt x="4206" y="1359"/>
                    <a:pt x="5026" y="1214"/>
                  </a:cubicBezTo>
                  <a:cubicBezTo>
                    <a:pt x="5846" y="1070"/>
                    <a:pt x="6666" y="954"/>
                    <a:pt x="7524" y="824"/>
                  </a:cubicBezTo>
                  <a:cubicBezTo>
                    <a:pt x="8382" y="694"/>
                    <a:pt x="9279" y="549"/>
                    <a:pt x="10266" y="419"/>
                  </a:cubicBezTo>
                  <a:cubicBezTo>
                    <a:pt x="11252" y="289"/>
                    <a:pt x="12328" y="173"/>
                    <a:pt x="13366" y="101"/>
                  </a:cubicBezTo>
                  <a:cubicBezTo>
                    <a:pt x="14404" y="29"/>
                    <a:pt x="15403" y="0"/>
                    <a:pt x="16415" y="0"/>
                  </a:cubicBezTo>
                  <a:cubicBezTo>
                    <a:pt x="17427" y="0"/>
                    <a:pt x="18452" y="29"/>
                    <a:pt x="19195" y="72"/>
                  </a:cubicBezTo>
                  <a:cubicBezTo>
                    <a:pt x="19938" y="116"/>
                    <a:pt x="20399" y="173"/>
                    <a:pt x="20694" y="217"/>
                  </a:cubicBezTo>
                  <a:cubicBezTo>
                    <a:pt x="20989" y="260"/>
                    <a:pt x="21117" y="289"/>
                    <a:pt x="21181" y="390"/>
                  </a:cubicBezTo>
                  <a:cubicBezTo>
                    <a:pt x="21245" y="492"/>
                    <a:pt x="21245" y="665"/>
                    <a:pt x="21206" y="1316"/>
                  </a:cubicBezTo>
                  <a:cubicBezTo>
                    <a:pt x="21168" y="1966"/>
                    <a:pt x="21091" y="3094"/>
                    <a:pt x="21078" y="4120"/>
                  </a:cubicBezTo>
                  <a:cubicBezTo>
                    <a:pt x="21066" y="5147"/>
                    <a:pt x="21117" y="6072"/>
                    <a:pt x="21155" y="7027"/>
                  </a:cubicBezTo>
                  <a:cubicBezTo>
                    <a:pt x="21194" y="7981"/>
                    <a:pt x="21219" y="8964"/>
                    <a:pt x="21258" y="9961"/>
                  </a:cubicBezTo>
                  <a:cubicBezTo>
                    <a:pt x="21296" y="10959"/>
                    <a:pt x="21347" y="11971"/>
                    <a:pt x="21386" y="12969"/>
                  </a:cubicBezTo>
                  <a:cubicBezTo>
                    <a:pt x="21424" y="13966"/>
                    <a:pt x="21450" y="14949"/>
                    <a:pt x="21488" y="15904"/>
                  </a:cubicBezTo>
                  <a:cubicBezTo>
                    <a:pt x="21527" y="16858"/>
                    <a:pt x="21578" y="17783"/>
                    <a:pt x="21552" y="18578"/>
                  </a:cubicBezTo>
                  <a:cubicBezTo>
                    <a:pt x="21527" y="19373"/>
                    <a:pt x="21424" y="20039"/>
                    <a:pt x="21360" y="20458"/>
                  </a:cubicBezTo>
                  <a:cubicBezTo>
                    <a:pt x="21296" y="20877"/>
                    <a:pt x="21271" y="21051"/>
                    <a:pt x="21232" y="21210"/>
                  </a:cubicBezTo>
                  <a:cubicBezTo>
                    <a:pt x="21194" y="21369"/>
                    <a:pt x="21142" y="21513"/>
                    <a:pt x="21053" y="21557"/>
                  </a:cubicBezTo>
                  <a:cubicBezTo>
                    <a:pt x="20963" y="21600"/>
                    <a:pt x="20835" y="21542"/>
                    <a:pt x="20463" y="21484"/>
                  </a:cubicBezTo>
                  <a:cubicBezTo>
                    <a:pt x="20092" y="21427"/>
                    <a:pt x="19477" y="21369"/>
                    <a:pt x="18734" y="21282"/>
                  </a:cubicBezTo>
                  <a:cubicBezTo>
                    <a:pt x="17991" y="21195"/>
                    <a:pt x="17120" y="21080"/>
                    <a:pt x="16261" y="20949"/>
                  </a:cubicBezTo>
                  <a:cubicBezTo>
                    <a:pt x="15403" y="20819"/>
                    <a:pt x="14557" y="20675"/>
                    <a:pt x="13712" y="20545"/>
                  </a:cubicBezTo>
                  <a:cubicBezTo>
                    <a:pt x="12866" y="20414"/>
                    <a:pt x="12021" y="20299"/>
                    <a:pt x="11162" y="20212"/>
                  </a:cubicBezTo>
                  <a:cubicBezTo>
                    <a:pt x="10304" y="20125"/>
                    <a:pt x="9433" y="20067"/>
                    <a:pt x="8613" y="19966"/>
                  </a:cubicBezTo>
                  <a:cubicBezTo>
                    <a:pt x="7793" y="19865"/>
                    <a:pt x="7024" y="19720"/>
                    <a:pt x="6243" y="19619"/>
                  </a:cubicBezTo>
                  <a:cubicBezTo>
                    <a:pt x="5461" y="19518"/>
                    <a:pt x="4667" y="19460"/>
                    <a:pt x="4090" y="19475"/>
                  </a:cubicBezTo>
                  <a:cubicBezTo>
                    <a:pt x="3514" y="19489"/>
                    <a:pt x="3155" y="19576"/>
                    <a:pt x="2873" y="19663"/>
                  </a:cubicBezTo>
                  <a:cubicBezTo>
                    <a:pt x="2592" y="19749"/>
                    <a:pt x="2387" y="19836"/>
                    <a:pt x="2348" y="19908"/>
                  </a:cubicBezTo>
                  <a:cubicBezTo>
                    <a:pt x="2310" y="19981"/>
                    <a:pt x="2438" y="20039"/>
                    <a:pt x="2566" y="200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7754406" y="4911252"/>
              <a:ext cx="511337" cy="52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31" fill="norm" stroke="1" extrusionOk="0">
                  <a:moveTo>
                    <a:pt x="10493" y="1697"/>
                  </a:moveTo>
                  <a:cubicBezTo>
                    <a:pt x="9615" y="923"/>
                    <a:pt x="8737" y="148"/>
                    <a:pt x="7727" y="19"/>
                  </a:cubicBezTo>
                  <a:cubicBezTo>
                    <a:pt x="6717" y="-110"/>
                    <a:pt x="5576" y="406"/>
                    <a:pt x="4303" y="1740"/>
                  </a:cubicBezTo>
                  <a:cubicBezTo>
                    <a:pt x="3030" y="3074"/>
                    <a:pt x="1625" y="5225"/>
                    <a:pt x="791" y="7635"/>
                  </a:cubicBezTo>
                  <a:cubicBezTo>
                    <a:pt x="-44" y="10045"/>
                    <a:pt x="-307" y="12712"/>
                    <a:pt x="439" y="15036"/>
                  </a:cubicBezTo>
                  <a:cubicBezTo>
                    <a:pt x="1186" y="17359"/>
                    <a:pt x="2942" y="19339"/>
                    <a:pt x="5181" y="20371"/>
                  </a:cubicBezTo>
                  <a:cubicBezTo>
                    <a:pt x="7420" y="21404"/>
                    <a:pt x="10142" y="21490"/>
                    <a:pt x="12644" y="20715"/>
                  </a:cubicBezTo>
                  <a:cubicBezTo>
                    <a:pt x="15147" y="19941"/>
                    <a:pt x="17430" y="18306"/>
                    <a:pt x="18966" y="16284"/>
                  </a:cubicBezTo>
                  <a:cubicBezTo>
                    <a:pt x="20503" y="14261"/>
                    <a:pt x="21293" y="11852"/>
                    <a:pt x="21205" y="9528"/>
                  </a:cubicBezTo>
                  <a:cubicBezTo>
                    <a:pt x="21117" y="7205"/>
                    <a:pt x="20152" y="4967"/>
                    <a:pt x="18308" y="3676"/>
                  </a:cubicBezTo>
                  <a:cubicBezTo>
                    <a:pt x="16464" y="2386"/>
                    <a:pt x="13742" y="2041"/>
                    <a:pt x="11547" y="2601"/>
                  </a:cubicBezTo>
                  <a:cubicBezTo>
                    <a:pt x="9352" y="3160"/>
                    <a:pt x="7683" y="4623"/>
                    <a:pt x="6805" y="5699"/>
                  </a:cubicBezTo>
                  <a:cubicBezTo>
                    <a:pt x="5927" y="6774"/>
                    <a:pt x="5839" y="7463"/>
                    <a:pt x="5752" y="81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7911372" y="5108521"/>
              <a:ext cx="758693" cy="64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505" fill="norm" stroke="1" extrusionOk="0">
                  <a:moveTo>
                    <a:pt x="17385" y="2860"/>
                  </a:moveTo>
                  <a:cubicBezTo>
                    <a:pt x="17027" y="2295"/>
                    <a:pt x="16669" y="1731"/>
                    <a:pt x="15773" y="1166"/>
                  </a:cubicBezTo>
                  <a:cubicBezTo>
                    <a:pt x="14878" y="601"/>
                    <a:pt x="13446" y="37"/>
                    <a:pt x="11806" y="1"/>
                  </a:cubicBezTo>
                  <a:cubicBezTo>
                    <a:pt x="10165" y="-34"/>
                    <a:pt x="8315" y="460"/>
                    <a:pt x="6644" y="1342"/>
                  </a:cubicBezTo>
                  <a:cubicBezTo>
                    <a:pt x="4973" y="2225"/>
                    <a:pt x="3482" y="3495"/>
                    <a:pt x="2348" y="4978"/>
                  </a:cubicBezTo>
                  <a:cubicBezTo>
                    <a:pt x="1214" y="6460"/>
                    <a:pt x="439" y="8154"/>
                    <a:pt x="140" y="10131"/>
                  </a:cubicBezTo>
                  <a:cubicBezTo>
                    <a:pt x="-158" y="12107"/>
                    <a:pt x="21" y="14366"/>
                    <a:pt x="677" y="16201"/>
                  </a:cubicBezTo>
                  <a:cubicBezTo>
                    <a:pt x="1334" y="18037"/>
                    <a:pt x="2467" y="19448"/>
                    <a:pt x="4078" y="20331"/>
                  </a:cubicBezTo>
                  <a:cubicBezTo>
                    <a:pt x="5690" y="21213"/>
                    <a:pt x="7778" y="21566"/>
                    <a:pt x="9598" y="21495"/>
                  </a:cubicBezTo>
                  <a:cubicBezTo>
                    <a:pt x="11418" y="21425"/>
                    <a:pt x="12969" y="20931"/>
                    <a:pt x="14699" y="19837"/>
                  </a:cubicBezTo>
                  <a:cubicBezTo>
                    <a:pt x="16430" y="18742"/>
                    <a:pt x="18339" y="17048"/>
                    <a:pt x="19562" y="15213"/>
                  </a:cubicBezTo>
                  <a:cubicBezTo>
                    <a:pt x="20786" y="13378"/>
                    <a:pt x="21323" y="11401"/>
                    <a:pt x="21382" y="9248"/>
                  </a:cubicBezTo>
                  <a:cubicBezTo>
                    <a:pt x="21442" y="7095"/>
                    <a:pt x="21024" y="4766"/>
                    <a:pt x="19980" y="3319"/>
                  </a:cubicBezTo>
                  <a:cubicBezTo>
                    <a:pt x="18936" y="1872"/>
                    <a:pt x="17265" y="1307"/>
                    <a:pt x="15803" y="1307"/>
                  </a:cubicBezTo>
                  <a:cubicBezTo>
                    <a:pt x="14341" y="1307"/>
                    <a:pt x="13088" y="1872"/>
                    <a:pt x="11835" y="24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8208181" y="4607681"/>
              <a:ext cx="230970" cy="345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87" fill="norm" stroke="1" extrusionOk="0">
                  <a:moveTo>
                    <a:pt x="2576" y="10819"/>
                  </a:moveTo>
                  <a:cubicBezTo>
                    <a:pt x="2380" y="12531"/>
                    <a:pt x="2183" y="14243"/>
                    <a:pt x="1692" y="16021"/>
                  </a:cubicBezTo>
                  <a:cubicBezTo>
                    <a:pt x="1202" y="17799"/>
                    <a:pt x="416" y="19643"/>
                    <a:pt x="122" y="20104"/>
                  </a:cubicBezTo>
                  <a:cubicBezTo>
                    <a:pt x="-173" y="20565"/>
                    <a:pt x="23" y="19643"/>
                    <a:pt x="1202" y="17009"/>
                  </a:cubicBezTo>
                  <a:cubicBezTo>
                    <a:pt x="2380" y="14375"/>
                    <a:pt x="4540" y="10028"/>
                    <a:pt x="6111" y="7197"/>
                  </a:cubicBezTo>
                  <a:cubicBezTo>
                    <a:pt x="7682" y="4365"/>
                    <a:pt x="8663" y="3048"/>
                    <a:pt x="9645" y="1994"/>
                  </a:cubicBezTo>
                  <a:cubicBezTo>
                    <a:pt x="10627" y="941"/>
                    <a:pt x="11609" y="150"/>
                    <a:pt x="12394" y="19"/>
                  </a:cubicBezTo>
                  <a:cubicBezTo>
                    <a:pt x="13180" y="-113"/>
                    <a:pt x="13769" y="414"/>
                    <a:pt x="14751" y="2719"/>
                  </a:cubicBezTo>
                  <a:cubicBezTo>
                    <a:pt x="15732" y="5024"/>
                    <a:pt x="17107" y="9107"/>
                    <a:pt x="18285" y="12531"/>
                  </a:cubicBezTo>
                  <a:cubicBezTo>
                    <a:pt x="19463" y="15955"/>
                    <a:pt x="20445" y="18721"/>
                    <a:pt x="21427" y="214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8289080" y="4824777"/>
              <a:ext cx="264371" cy="3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120" fill="norm" stroke="1" extrusionOk="0">
                  <a:moveTo>
                    <a:pt x="840" y="21120"/>
                  </a:moveTo>
                  <a:cubicBezTo>
                    <a:pt x="325" y="16573"/>
                    <a:pt x="-189" y="12025"/>
                    <a:pt x="68" y="8046"/>
                  </a:cubicBezTo>
                  <a:cubicBezTo>
                    <a:pt x="325" y="4067"/>
                    <a:pt x="1354" y="657"/>
                    <a:pt x="4525" y="88"/>
                  </a:cubicBezTo>
                  <a:cubicBezTo>
                    <a:pt x="7697" y="-480"/>
                    <a:pt x="13011" y="1794"/>
                    <a:pt x="16182" y="4067"/>
                  </a:cubicBezTo>
                  <a:cubicBezTo>
                    <a:pt x="19354" y="6341"/>
                    <a:pt x="20382" y="8615"/>
                    <a:pt x="21411" y="108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8743949" y="5478331"/>
              <a:ext cx="187477" cy="357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49" fill="norm" stroke="1" extrusionOk="0">
                  <a:moveTo>
                    <a:pt x="7920" y="6202"/>
                  </a:moveTo>
                  <a:cubicBezTo>
                    <a:pt x="7440" y="9378"/>
                    <a:pt x="6960" y="12555"/>
                    <a:pt x="6720" y="14461"/>
                  </a:cubicBezTo>
                  <a:cubicBezTo>
                    <a:pt x="6480" y="16367"/>
                    <a:pt x="6480" y="17002"/>
                    <a:pt x="6240" y="17637"/>
                  </a:cubicBezTo>
                  <a:cubicBezTo>
                    <a:pt x="6000" y="18273"/>
                    <a:pt x="5520" y="18908"/>
                    <a:pt x="5040" y="18844"/>
                  </a:cubicBezTo>
                  <a:cubicBezTo>
                    <a:pt x="4560" y="18781"/>
                    <a:pt x="4080" y="18018"/>
                    <a:pt x="4320" y="15604"/>
                  </a:cubicBezTo>
                  <a:cubicBezTo>
                    <a:pt x="4560" y="13190"/>
                    <a:pt x="5520" y="9124"/>
                    <a:pt x="6480" y="6393"/>
                  </a:cubicBezTo>
                  <a:cubicBezTo>
                    <a:pt x="7440" y="3661"/>
                    <a:pt x="8400" y="2263"/>
                    <a:pt x="9360" y="1310"/>
                  </a:cubicBezTo>
                  <a:cubicBezTo>
                    <a:pt x="10320" y="357"/>
                    <a:pt x="11280" y="-151"/>
                    <a:pt x="12840" y="40"/>
                  </a:cubicBezTo>
                  <a:cubicBezTo>
                    <a:pt x="14400" y="230"/>
                    <a:pt x="16560" y="1120"/>
                    <a:pt x="17640" y="2327"/>
                  </a:cubicBezTo>
                  <a:cubicBezTo>
                    <a:pt x="18720" y="3534"/>
                    <a:pt x="18720" y="5058"/>
                    <a:pt x="18120" y="6265"/>
                  </a:cubicBezTo>
                  <a:cubicBezTo>
                    <a:pt x="17520" y="7473"/>
                    <a:pt x="16320" y="8362"/>
                    <a:pt x="15120" y="8870"/>
                  </a:cubicBezTo>
                  <a:cubicBezTo>
                    <a:pt x="13920" y="9378"/>
                    <a:pt x="12720" y="9505"/>
                    <a:pt x="12720" y="9505"/>
                  </a:cubicBezTo>
                  <a:cubicBezTo>
                    <a:pt x="12720" y="9505"/>
                    <a:pt x="13920" y="9378"/>
                    <a:pt x="15600" y="10014"/>
                  </a:cubicBezTo>
                  <a:cubicBezTo>
                    <a:pt x="17280" y="10649"/>
                    <a:pt x="19440" y="12047"/>
                    <a:pt x="20520" y="13381"/>
                  </a:cubicBezTo>
                  <a:cubicBezTo>
                    <a:pt x="21600" y="14715"/>
                    <a:pt x="21600" y="15985"/>
                    <a:pt x="19800" y="17193"/>
                  </a:cubicBezTo>
                  <a:cubicBezTo>
                    <a:pt x="18000" y="18400"/>
                    <a:pt x="14400" y="19543"/>
                    <a:pt x="10800" y="20242"/>
                  </a:cubicBezTo>
                  <a:cubicBezTo>
                    <a:pt x="7200" y="20941"/>
                    <a:pt x="3600" y="21195"/>
                    <a:pt x="0" y="214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3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99437" y="5156149"/>
              <a:ext cx="435251" cy="299050"/>
            </a:xfrm>
            <a:prstGeom prst="rect">
              <a:avLst/>
            </a:prstGeom>
            <a:effectLst/>
          </p:spPr>
        </p:pic>
        <p:sp>
          <p:nvSpPr>
            <p:cNvPr id="840" name="Line"/>
            <p:cNvSpPr/>
            <p:nvPr/>
          </p:nvSpPr>
          <p:spPr>
            <a:xfrm>
              <a:off x="1435100" y="4724400"/>
              <a:ext cx="508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1469935" y="4905872"/>
              <a:ext cx="22316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157" fill="norm" stroke="1" extrusionOk="0">
                  <a:moveTo>
                    <a:pt x="20702" y="2484"/>
                  </a:moveTo>
                  <a:cubicBezTo>
                    <a:pt x="10884" y="521"/>
                    <a:pt x="1066" y="-1443"/>
                    <a:pt x="84" y="1502"/>
                  </a:cubicBezTo>
                  <a:cubicBezTo>
                    <a:pt x="-898" y="4448"/>
                    <a:pt x="6957" y="12302"/>
                    <a:pt x="14811" y="201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1156125" y="5511800"/>
              <a:ext cx="18625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6718" y="0"/>
                  </a:moveTo>
                  <a:cubicBezTo>
                    <a:pt x="4318" y="4451"/>
                    <a:pt x="1918" y="8902"/>
                    <a:pt x="718" y="12240"/>
                  </a:cubicBezTo>
                  <a:cubicBezTo>
                    <a:pt x="-482" y="15578"/>
                    <a:pt x="-482" y="17804"/>
                    <a:pt x="3118" y="19178"/>
                  </a:cubicBezTo>
                  <a:cubicBezTo>
                    <a:pt x="6718" y="20553"/>
                    <a:pt x="13918" y="21076"/>
                    <a:pt x="211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1295870" y="5500849"/>
              <a:ext cx="221780" cy="390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49" fill="norm" stroke="1" extrusionOk="0">
                  <a:moveTo>
                    <a:pt x="4891" y="6175"/>
                  </a:moveTo>
                  <a:cubicBezTo>
                    <a:pt x="4068" y="9194"/>
                    <a:pt x="3245" y="12214"/>
                    <a:pt x="2525" y="14478"/>
                  </a:cubicBezTo>
                  <a:cubicBezTo>
                    <a:pt x="1805" y="16743"/>
                    <a:pt x="1188" y="18252"/>
                    <a:pt x="777" y="19414"/>
                  </a:cubicBezTo>
                  <a:cubicBezTo>
                    <a:pt x="365" y="20575"/>
                    <a:pt x="160" y="21388"/>
                    <a:pt x="57" y="21446"/>
                  </a:cubicBezTo>
                  <a:cubicBezTo>
                    <a:pt x="-46" y="21504"/>
                    <a:pt x="-46" y="20807"/>
                    <a:pt x="365" y="18891"/>
                  </a:cubicBezTo>
                  <a:cubicBezTo>
                    <a:pt x="777" y="16975"/>
                    <a:pt x="1600" y="13839"/>
                    <a:pt x="2937" y="10704"/>
                  </a:cubicBezTo>
                  <a:cubicBezTo>
                    <a:pt x="4274" y="7569"/>
                    <a:pt x="6125" y="4433"/>
                    <a:pt x="7360" y="2575"/>
                  </a:cubicBezTo>
                  <a:cubicBezTo>
                    <a:pt x="8594" y="717"/>
                    <a:pt x="9211" y="136"/>
                    <a:pt x="9931" y="20"/>
                  </a:cubicBezTo>
                  <a:cubicBezTo>
                    <a:pt x="10651" y="-96"/>
                    <a:pt x="11474" y="252"/>
                    <a:pt x="12708" y="2052"/>
                  </a:cubicBezTo>
                  <a:cubicBezTo>
                    <a:pt x="13943" y="3852"/>
                    <a:pt x="15588" y="7104"/>
                    <a:pt x="17131" y="10239"/>
                  </a:cubicBezTo>
                  <a:cubicBezTo>
                    <a:pt x="18674" y="13375"/>
                    <a:pt x="20114" y="16394"/>
                    <a:pt x="21554" y="194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1328148" y="5723466"/>
              <a:ext cx="227603" cy="4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2906" y="21600"/>
                  </a:moveTo>
                  <a:cubicBezTo>
                    <a:pt x="1506" y="15120"/>
                    <a:pt x="106" y="8640"/>
                    <a:pt x="6" y="4860"/>
                  </a:cubicBezTo>
                  <a:cubicBezTo>
                    <a:pt x="-94" y="1080"/>
                    <a:pt x="1106" y="0"/>
                    <a:pt x="4906" y="0"/>
                  </a:cubicBezTo>
                  <a:cubicBezTo>
                    <a:pt x="8706" y="0"/>
                    <a:pt x="15106" y="1080"/>
                    <a:pt x="21506" y="21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1713279" y="5556250"/>
              <a:ext cx="222101" cy="289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79" fill="norm" stroke="1" extrusionOk="0">
                  <a:moveTo>
                    <a:pt x="3174" y="0"/>
                  </a:moveTo>
                  <a:cubicBezTo>
                    <a:pt x="2359" y="470"/>
                    <a:pt x="1544" y="939"/>
                    <a:pt x="933" y="2896"/>
                  </a:cubicBezTo>
                  <a:cubicBezTo>
                    <a:pt x="322" y="4852"/>
                    <a:pt x="-86" y="8296"/>
                    <a:pt x="16" y="11191"/>
                  </a:cubicBezTo>
                  <a:cubicBezTo>
                    <a:pt x="118" y="14087"/>
                    <a:pt x="729" y="16435"/>
                    <a:pt x="2054" y="18157"/>
                  </a:cubicBezTo>
                  <a:cubicBezTo>
                    <a:pt x="3378" y="19878"/>
                    <a:pt x="5416" y="20974"/>
                    <a:pt x="7657" y="21287"/>
                  </a:cubicBezTo>
                  <a:cubicBezTo>
                    <a:pt x="9899" y="21600"/>
                    <a:pt x="12344" y="21130"/>
                    <a:pt x="14688" y="19643"/>
                  </a:cubicBezTo>
                  <a:cubicBezTo>
                    <a:pt x="17031" y="18157"/>
                    <a:pt x="19272" y="15652"/>
                    <a:pt x="20393" y="12991"/>
                  </a:cubicBezTo>
                  <a:cubicBezTo>
                    <a:pt x="21514" y="10330"/>
                    <a:pt x="21514" y="7513"/>
                    <a:pt x="21208" y="5713"/>
                  </a:cubicBezTo>
                  <a:cubicBezTo>
                    <a:pt x="20903" y="3913"/>
                    <a:pt x="20291" y="3130"/>
                    <a:pt x="19578" y="2974"/>
                  </a:cubicBezTo>
                  <a:cubicBezTo>
                    <a:pt x="18865" y="2817"/>
                    <a:pt x="18050" y="3287"/>
                    <a:pt x="17846" y="4304"/>
                  </a:cubicBezTo>
                  <a:cubicBezTo>
                    <a:pt x="17642" y="5322"/>
                    <a:pt x="18050" y="6887"/>
                    <a:pt x="18457" y="84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2089150" y="5496730"/>
              <a:ext cx="189940" cy="35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33" fill="norm" stroke="1" extrusionOk="0">
                  <a:moveTo>
                    <a:pt x="0" y="9290"/>
                  </a:moveTo>
                  <a:cubicBezTo>
                    <a:pt x="475" y="12594"/>
                    <a:pt x="949" y="15897"/>
                    <a:pt x="1187" y="16723"/>
                  </a:cubicBezTo>
                  <a:cubicBezTo>
                    <a:pt x="1424" y="17549"/>
                    <a:pt x="1424" y="15897"/>
                    <a:pt x="1899" y="13229"/>
                  </a:cubicBezTo>
                  <a:cubicBezTo>
                    <a:pt x="2374" y="10561"/>
                    <a:pt x="3323" y="6876"/>
                    <a:pt x="3916" y="4716"/>
                  </a:cubicBezTo>
                  <a:cubicBezTo>
                    <a:pt x="4510" y="2556"/>
                    <a:pt x="4747" y="1921"/>
                    <a:pt x="5341" y="1349"/>
                  </a:cubicBezTo>
                  <a:cubicBezTo>
                    <a:pt x="5934" y="777"/>
                    <a:pt x="6884" y="269"/>
                    <a:pt x="7952" y="79"/>
                  </a:cubicBezTo>
                  <a:cubicBezTo>
                    <a:pt x="9020" y="-112"/>
                    <a:pt x="10207" y="15"/>
                    <a:pt x="11631" y="777"/>
                  </a:cubicBezTo>
                  <a:cubicBezTo>
                    <a:pt x="13055" y="1540"/>
                    <a:pt x="14716" y="2937"/>
                    <a:pt x="15429" y="4462"/>
                  </a:cubicBezTo>
                  <a:cubicBezTo>
                    <a:pt x="16141" y="5987"/>
                    <a:pt x="15903" y="7639"/>
                    <a:pt x="15429" y="8782"/>
                  </a:cubicBezTo>
                  <a:cubicBezTo>
                    <a:pt x="14954" y="9926"/>
                    <a:pt x="14242" y="10561"/>
                    <a:pt x="13055" y="11133"/>
                  </a:cubicBezTo>
                  <a:cubicBezTo>
                    <a:pt x="11868" y="11704"/>
                    <a:pt x="10207" y="12213"/>
                    <a:pt x="9969" y="12530"/>
                  </a:cubicBezTo>
                  <a:cubicBezTo>
                    <a:pt x="9732" y="12848"/>
                    <a:pt x="10919" y="12975"/>
                    <a:pt x="12936" y="13547"/>
                  </a:cubicBezTo>
                  <a:cubicBezTo>
                    <a:pt x="14954" y="14119"/>
                    <a:pt x="17802" y="15135"/>
                    <a:pt x="19464" y="16152"/>
                  </a:cubicBezTo>
                  <a:cubicBezTo>
                    <a:pt x="21125" y="17168"/>
                    <a:pt x="21600" y="18184"/>
                    <a:pt x="21125" y="18883"/>
                  </a:cubicBezTo>
                  <a:cubicBezTo>
                    <a:pt x="20651" y="19582"/>
                    <a:pt x="19226" y="19963"/>
                    <a:pt x="16497" y="20344"/>
                  </a:cubicBezTo>
                  <a:cubicBezTo>
                    <a:pt x="13767" y="20726"/>
                    <a:pt x="9732" y="21107"/>
                    <a:pt x="7002" y="21297"/>
                  </a:cubicBezTo>
                  <a:cubicBezTo>
                    <a:pt x="4273" y="21488"/>
                    <a:pt x="2848" y="21488"/>
                    <a:pt x="1780" y="21234"/>
                  </a:cubicBezTo>
                  <a:cubicBezTo>
                    <a:pt x="712" y="20980"/>
                    <a:pt x="0" y="20472"/>
                    <a:pt x="593" y="19836"/>
                  </a:cubicBezTo>
                  <a:cubicBezTo>
                    <a:pt x="1187" y="19201"/>
                    <a:pt x="3086" y="18439"/>
                    <a:pt x="4985" y="176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2415116" y="5450195"/>
              <a:ext cx="16934" cy="506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21600" y="1539"/>
                  </a:moveTo>
                  <a:cubicBezTo>
                    <a:pt x="16200" y="819"/>
                    <a:pt x="10800" y="99"/>
                    <a:pt x="6750" y="9"/>
                  </a:cubicBezTo>
                  <a:cubicBezTo>
                    <a:pt x="2700" y="-81"/>
                    <a:pt x="0" y="459"/>
                    <a:pt x="0" y="2349"/>
                  </a:cubicBezTo>
                  <a:cubicBezTo>
                    <a:pt x="0" y="4239"/>
                    <a:pt x="2700" y="7479"/>
                    <a:pt x="4050" y="10899"/>
                  </a:cubicBezTo>
                  <a:cubicBezTo>
                    <a:pt x="5400" y="14319"/>
                    <a:pt x="5400" y="17919"/>
                    <a:pt x="5400" y="21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2603500" y="5697129"/>
              <a:ext cx="228601" cy="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20798"/>
                  </a:moveTo>
                  <a:cubicBezTo>
                    <a:pt x="400" y="13598"/>
                    <a:pt x="800" y="6398"/>
                    <a:pt x="2900" y="2798"/>
                  </a:cubicBezTo>
                  <a:cubicBezTo>
                    <a:pt x="5000" y="-802"/>
                    <a:pt x="8800" y="-802"/>
                    <a:pt x="12200" y="2078"/>
                  </a:cubicBezTo>
                  <a:cubicBezTo>
                    <a:pt x="15600" y="4958"/>
                    <a:pt x="18600" y="10718"/>
                    <a:pt x="21600" y="164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2654300" y="5803900"/>
              <a:ext cx="2159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9" y="21600"/>
                    <a:pt x="4659" y="21600"/>
                    <a:pt x="8259" y="18000"/>
                  </a:cubicBezTo>
                  <a:cubicBezTo>
                    <a:pt x="11859" y="14400"/>
                    <a:pt x="16729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3092450" y="5524500"/>
              <a:ext cx="6351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927"/>
                    <a:pt x="14400" y="7855"/>
                    <a:pt x="18000" y="11455"/>
                  </a:cubicBezTo>
                  <a:cubicBezTo>
                    <a:pt x="21600" y="15055"/>
                    <a:pt x="21600" y="1832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3224584" y="5534783"/>
              <a:ext cx="185367" cy="349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25" fill="norm" stroke="1" extrusionOk="0">
                  <a:moveTo>
                    <a:pt x="10451" y="5933"/>
                  </a:moveTo>
                  <a:cubicBezTo>
                    <a:pt x="7996" y="8761"/>
                    <a:pt x="5541" y="11590"/>
                    <a:pt x="4069" y="13519"/>
                  </a:cubicBezTo>
                  <a:cubicBezTo>
                    <a:pt x="2596" y="15447"/>
                    <a:pt x="2105" y="16476"/>
                    <a:pt x="1491" y="17826"/>
                  </a:cubicBezTo>
                  <a:cubicBezTo>
                    <a:pt x="878" y="19176"/>
                    <a:pt x="141" y="20847"/>
                    <a:pt x="19" y="21169"/>
                  </a:cubicBezTo>
                  <a:cubicBezTo>
                    <a:pt x="-104" y="21490"/>
                    <a:pt x="387" y="20461"/>
                    <a:pt x="1614" y="17890"/>
                  </a:cubicBezTo>
                  <a:cubicBezTo>
                    <a:pt x="2841" y="15319"/>
                    <a:pt x="4805" y="11204"/>
                    <a:pt x="6769" y="8247"/>
                  </a:cubicBezTo>
                  <a:cubicBezTo>
                    <a:pt x="8732" y="5290"/>
                    <a:pt x="10696" y="3490"/>
                    <a:pt x="12291" y="2204"/>
                  </a:cubicBezTo>
                  <a:cubicBezTo>
                    <a:pt x="13887" y="919"/>
                    <a:pt x="15114" y="147"/>
                    <a:pt x="16096" y="19"/>
                  </a:cubicBezTo>
                  <a:cubicBezTo>
                    <a:pt x="17078" y="-110"/>
                    <a:pt x="17814" y="404"/>
                    <a:pt x="18428" y="2783"/>
                  </a:cubicBezTo>
                  <a:cubicBezTo>
                    <a:pt x="19041" y="5161"/>
                    <a:pt x="19532" y="9404"/>
                    <a:pt x="20023" y="12426"/>
                  </a:cubicBezTo>
                  <a:cubicBezTo>
                    <a:pt x="20514" y="15447"/>
                    <a:pt x="21005" y="17247"/>
                    <a:pt x="21496" y="190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3251200" y="5676900"/>
              <a:ext cx="2667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6800"/>
                    <a:pt x="10286" y="12000"/>
                    <a:pt x="13886" y="8400"/>
                  </a:cubicBezTo>
                  <a:cubicBezTo>
                    <a:pt x="17486" y="4800"/>
                    <a:pt x="19543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3606800" y="5473700"/>
              <a:ext cx="31751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18"/>
                    <a:pt x="10080" y="635"/>
                    <a:pt x="7200" y="1747"/>
                  </a:cubicBezTo>
                  <a:cubicBezTo>
                    <a:pt x="4320" y="2859"/>
                    <a:pt x="4320" y="4765"/>
                    <a:pt x="4320" y="7888"/>
                  </a:cubicBezTo>
                  <a:cubicBezTo>
                    <a:pt x="4320" y="11012"/>
                    <a:pt x="4320" y="15353"/>
                    <a:pt x="3600" y="17841"/>
                  </a:cubicBezTo>
                  <a:cubicBezTo>
                    <a:pt x="2880" y="20329"/>
                    <a:pt x="1440" y="209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3829049" y="5721350"/>
              <a:ext cx="2667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6457"/>
                    <a:pt x="10286" y="11314"/>
                    <a:pt x="13886" y="7714"/>
                  </a:cubicBezTo>
                  <a:cubicBezTo>
                    <a:pt x="17486" y="4114"/>
                    <a:pt x="19543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3911599" y="5607050"/>
              <a:ext cx="50801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3953"/>
                    <a:pt x="5400" y="7906"/>
                    <a:pt x="9000" y="11506"/>
                  </a:cubicBezTo>
                  <a:cubicBezTo>
                    <a:pt x="12600" y="15106"/>
                    <a:pt x="17100" y="1835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4237566" y="5556250"/>
              <a:ext cx="55035" cy="40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9138" y="0"/>
                  </a:moveTo>
                  <a:cubicBezTo>
                    <a:pt x="6646" y="4342"/>
                    <a:pt x="4154" y="8685"/>
                    <a:pt x="2492" y="11913"/>
                  </a:cubicBezTo>
                  <a:cubicBezTo>
                    <a:pt x="831" y="15142"/>
                    <a:pt x="0" y="17258"/>
                    <a:pt x="0" y="18649"/>
                  </a:cubicBezTo>
                  <a:cubicBezTo>
                    <a:pt x="0" y="20041"/>
                    <a:pt x="831" y="20709"/>
                    <a:pt x="3323" y="21099"/>
                  </a:cubicBezTo>
                  <a:cubicBezTo>
                    <a:pt x="5815" y="21489"/>
                    <a:pt x="9969" y="21600"/>
                    <a:pt x="13292" y="21433"/>
                  </a:cubicBezTo>
                  <a:cubicBezTo>
                    <a:pt x="16615" y="21266"/>
                    <a:pt x="19108" y="20821"/>
                    <a:pt x="21600" y="2037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4428280" y="5545073"/>
              <a:ext cx="166533" cy="37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1352" fill="norm" stroke="1" extrusionOk="0">
                  <a:moveTo>
                    <a:pt x="5242" y="3895"/>
                  </a:moveTo>
                  <a:cubicBezTo>
                    <a:pt x="4451" y="7757"/>
                    <a:pt x="3661" y="11618"/>
                    <a:pt x="3134" y="14273"/>
                  </a:cubicBezTo>
                  <a:cubicBezTo>
                    <a:pt x="2608" y="16928"/>
                    <a:pt x="2344" y="18376"/>
                    <a:pt x="1949" y="19462"/>
                  </a:cubicBezTo>
                  <a:cubicBezTo>
                    <a:pt x="1554" y="20548"/>
                    <a:pt x="1027" y="21272"/>
                    <a:pt x="764" y="21272"/>
                  </a:cubicBezTo>
                  <a:cubicBezTo>
                    <a:pt x="500" y="21272"/>
                    <a:pt x="500" y="20548"/>
                    <a:pt x="764" y="17833"/>
                  </a:cubicBezTo>
                  <a:cubicBezTo>
                    <a:pt x="1027" y="15117"/>
                    <a:pt x="1554" y="10411"/>
                    <a:pt x="2344" y="7334"/>
                  </a:cubicBezTo>
                  <a:cubicBezTo>
                    <a:pt x="3134" y="4257"/>
                    <a:pt x="4188" y="2809"/>
                    <a:pt x="5110" y="1844"/>
                  </a:cubicBezTo>
                  <a:cubicBezTo>
                    <a:pt x="6032" y="878"/>
                    <a:pt x="6822" y="396"/>
                    <a:pt x="8139" y="154"/>
                  </a:cubicBezTo>
                  <a:cubicBezTo>
                    <a:pt x="9456" y="-87"/>
                    <a:pt x="11300" y="-87"/>
                    <a:pt x="13144" y="456"/>
                  </a:cubicBezTo>
                  <a:cubicBezTo>
                    <a:pt x="14988" y="999"/>
                    <a:pt x="16832" y="2085"/>
                    <a:pt x="16569" y="3593"/>
                  </a:cubicBezTo>
                  <a:cubicBezTo>
                    <a:pt x="16305" y="5102"/>
                    <a:pt x="13934" y="7033"/>
                    <a:pt x="11959" y="8360"/>
                  </a:cubicBezTo>
                  <a:cubicBezTo>
                    <a:pt x="9983" y="9687"/>
                    <a:pt x="8403" y="10411"/>
                    <a:pt x="8271" y="10773"/>
                  </a:cubicBezTo>
                  <a:cubicBezTo>
                    <a:pt x="8139" y="11135"/>
                    <a:pt x="9456" y="11135"/>
                    <a:pt x="11695" y="11859"/>
                  </a:cubicBezTo>
                  <a:cubicBezTo>
                    <a:pt x="13934" y="12583"/>
                    <a:pt x="17095" y="14031"/>
                    <a:pt x="18939" y="15359"/>
                  </a:cubicBezTo>
                  <a:cubicBezTo>
                    <a:pt x="20783" y="16686"/>
                    <a:pt x="21310" y="17893"/>
                    <a:pt x="19993" y="18919"/>
                  </a:cubicBezTo>
                  <a:cubicBezTo>
                    <a:pt x="18676" y="19944"/>
                    <a:pt x="15515" y="20789"/>
                    <a:pt x="12486" y="21151"/>
                  </a:cubicBezTo>
                  <a:cubicBezTo>
                    <a:pt x="9456" y="21513"/>
                    <a:pt x="6559" y="21392"/>
                    <a:pt x="4320" y="20729"/>
                  </a:cubicBezTo>
                  <a:cubicBezTo>
                    <a:pt x="2081" y="20065"/>
                    <a:pt x="500" y="18858"/>
                    <a:pt x="105" y="18014"/>
                  </a:cubicBezTo>
                  <a:cubicBezTo>
                    <a:pt x="-290" y="17169"/>
                    <a:pt x="500" y="16686"/>
                    <a:pt x="1290" y="162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4749799" y="5471583"/>
              <a:ext cx="25401" cy="53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4"/>
                  </a:moveTo>
                  <a:cubicBezTo>
                    <a:pt x="19800" y="427"/>
                    <a:pt x="18000" y="0"/>
                    <a:pt x="17100" y="0"/>
                  </a:cubicBezTo>
                  <a:cubicBezTo>
                    <a:pt x="16200" y="0"/>
                    <a:pt x="16200" y="427"/>
                    <a:pt x="16200" y="2262"/>
                  </a:cubicBezTo>
                  <a:cubicBezTo>
                    <a:pt x="16200" y="4098"/>
                    <a:pt x="16200" y="7342"/>
                    <a:pt x="13500" y="10458"/>
                  </a:cubicBezTo>
                  <a:cubicBezTo>
                    <a:pt x="10800" y="13575"/>
                    <a:pt x="5400" y="16563"/>
                    <a:pt x="2700" y="18398"/>
                  </a:cubicBezTo>
                  <a:cubicBezTo>
                    <a:pt x="0" y="20234"/>
                    <a:pt x="0" y="2091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4997449" y="5816600"/>
              <a:ext cx="2730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8" y="16200"/>
                    <a:pt x="10716" y="10800"/>
                    <a:pt x="14316" y="7200"/>
                  </a:cubicBezTo>
                  <a:cubicBezTo>
                    <a:pt x="17916" y="3600"/>
                    <a:pt x="19758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5410199" y="5581650"/>
              <a:ext cx="44451" cy="46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2822"/>
                    <a:pt x="6171" y="5643"/>
                    <a:pt x="7200" y="8805"/>
                  </a:cubicBezTo>
                  <a:cubicBezTo>
                    <a:pt x="8229" y="11968"/>
                    <a:pt x="7200" y="15470"/>
                    <a:pt x="6686" y="17514"/>
                  </a:cubicBezTo>
                  <a:cubicBezTo>
                    <a:pt x="6171" y="19557"/>
                    <a:pt x="6171" y="20141"/>
                    <a:pt x="8743" y="20578"/>
                  </a:cubicBezTo>
                  <a:cubicBezTo>
                    <a:pt x="11314" y="21016"/>
                    <a:pt x="16457" y="2130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5621026" y="5614075"/>
              <a:ext cx="201925" cy="37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33" fill="norm" stroke="1" extrusionOk="0">
                  <a:moveTo>
                    <a:pt x="11339" y="4211"/>
                  </a:moveTo>
                  <a:cubicBezTo>
                    <a:pt x="8864" y="7280"/>
                    <a:pt x="6389" y="10349"/>
                    <a:pt x="4814" y="12533"/>
                  </a:cubicBezTo>
                  <a:cubicBezTo>
                    <a:pt x="3239" y="14716"/>
                    <a:pt x="2564" y="16014"/>
                    <a:pt x="1889" y="17490"/>
                  </a:cubicBezTo>
                  <a:cubicBezTo>
                    <a:pt x="1214" y="18965"/>
                    <a:pt x="539" y="20618"/>
                    <a:pt x="202" y="21031"/>
                  </a:cubicBezTo>
                  <a:cubicBezTo>
                    <a:pt x="-136" y="21444"/>
                    <a:pt x="-136" y="20618"/>
                    <a:pt x="877" y="18198"/>
                  </a:cubicBezTo>
                  <a:cubicBezTo>
                    <a:pt x="1889" y="15778"/>
                    <a:pt x="3914" y="11765"/>
                    <a:pt x="5939" y="8519"/>
                  </a:cubicBezTo>
                  <a:cubicBezTo>
                    <a:pt x="7964" y="5274"/>
                    <a:pt x="9989" y="2795"/>
                    <a:pt x="11564" y="1437"/>
                  </a:cubicBezTo>
                  <a:cubicBezTo>
                    <a:pt x="13139" y="80"/>
                    <a:pt x="14264" y="-156"/>
                    <a:pt x="15164" y="80"/>
                  </a:cubicBezTo>
                  <a:cubicBezTo>
                    <a:pt x="16064" y="316"/>
                    <a:pt x="16739" y="1024"/>
                    <a:pt x="17414" y="3208"/>
                  </a:cubicBezTo>
                  <a:cubicBezTo>
                    <a:pt x="18089" y="5392"/>
                    <a:pt x="18764" y="9051"/>
                    <a:pt x="19439" y="12237"/>
                  </a:cubicBezTo>
                  <a:cubicBezTo>
                    <a:pt x="20114" y="15424"/>
                    <a:pt x="20789" y="18139"/>
                    <a:pt x="21464" y="208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5631321" y="5838549"/>
              <a:ext cx="242429" cy="1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0601" fill="norm" stroke="1" extrusionOk="0">
                  <a:moveTo>
                    <a:pt x="2354" y="20601"/>
                  </a:moveTo>
                  <a:cubicBezTo>
                    <a:pt x="1227" y="15201"/>
                    <a:pt x="100" y="9801"/>
                    <a:pt x="6" y="5751"/>
                  </a:cubicBezTo>
                  <a:cubicBezTo>
                    <a:pt x="-88" y="1701"/>
                    <a:pt x="851" y="-999"/>
                    <a:pt x="4608" y="351"/>
                  </a:cubicBezTo>
                  <a:cubicBezTo>
                    <a:pt x="8364" y="1701"/>
                    <a:pt x="14938" y="7101"/>
                    <a:pt x="21512" y="125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6032499" y="5603199"/>
              <a:ext cx="217124" cy="418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72" fill="norm" stroke="1" extrusionOk="0">
                  <a:moveTo>
                    <a:pt x="3146" y="7036"/>
                  </a:moveTo>
                  <a:cubicBezTo>
                    <a:pt x="2097" y="8773"/>
                    <a:pt x="1049" y="10509"/>
                    <a:pt x="524" y="12734"/>
                  </a:cubicBezTo>
                  <a:cubicBezTo>
                    <a:pt x="0" y="14959"/>
                    <a:pt x="0" y="17673"/>
                    <a:pt x="0" y="19301"/>
                  </a:cubicBezTo>
                  <a:cubicBezTo>
                    <a:pt x="0" y="20929"/>
                    <a:pt x="0" y="21472"/>
                    <a:pt x="210" y="21472"/>
                  </a:cubicBezTo>
                  <a:cubicBezTo>
                    <a:pt x="419" y="21472"/>
                    <a:pt x="839" y="20929"/>
                    <a:pt x="1363" y="18758"/>
                  </a:cubicBezTo>
                  <a:cubicBezTo>
                    <a:pt x="1887" y="16588"/>
                    <a:pt x="2517" y="12789"/>
                    <a:pt x="3041" y="9695"/>
                  </a:cubicBezTo>
                  <a:cubicBezTo>
                    <a:pt x="3565" y="6602"/>
                    <a:pt x="3984" y="4214"/>
                    <a:pt x="4509" y="2694"/>
                  </a:cubicBezTo>
                  <a:cubicBezTo>
                    <a:pt x="5033" y="1175"/>
                    <a:pt x="5662" y="523"/>
                    <a:pt x="6816" y="198"/>
                  </a:cubicBezTo>
                  <a:cubicBezTo>
                    <a:pt x="7969" y="-128"/>
                    <a:pt x="9647" y="-128"/>
                    <a:pt x="11953" y="795"/>
                  </a:cubicBezTo>
                  <a:cubicBezTo>
                    <a:pt x="14260" y="1717"/>
                    <a:pt x="17196" y="3562"/>
                    <a:pt x="18979" y="6005"/>
                  </a:cubicBezTo>
                  <a:cubicBezTo>
                    <a:pt x="20761" y="8447"/>
                    <a:pt x="21390" y="11486"/>
                    <a:pt x="21495" y="13711"/>
                  </a:cubicBezTo>
                  <a:cubicBezTo>
                    <a:pt x="21600" y="15936"/>
                    <a:pt x="21181" y="17347"/>
                    <a:pt x="20761" y="187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6426199" y="5555699"/>
              <a:ext cx="210051" cy="466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356" fill="norm" stroke="1" extrusionOk="0">
                  <a:moveTo>
                    <a:pt x="5133" y="8452"/>
                  </a:moveTo>
                  <a:cubicBezTo>
                    <a:pt x="3422" y="9905"/>
                    <a:pt x="1711" y="11358"/>
                    <a:pt x="855" y="13295"/>
                  </a:cubicBezTo>
                  <a:cubicBezTo>
                    <a:pt x="0" y="15232"/>
                    <a:pt x="0" y="17654"/>
                    <a:pt x="0" y="19106"/>
                  </a:cubicBezTo>
                  <a:cubicBezTo>
                    <a:pt x="0" y="20559"/>
                    <a:pt x="0" y="21044"/>
                    <a:pt x="107" y="21044"/>
                  </a:cubicBezTo>
                  <a:cubicBezTo>
                    <a:pt x="214" y="21044"/>
                    <a:pt x="428" y="20559"/>
                    <a:pt x="1176" y="18477"/>
                  </a:cubicBezTo>
                  <a:cubicBezTo>
                    <a:pt x="1925" y="16394"/>
                    <a:pt x="3208" y="12714"/>
                    <a:pt x="4705" y="9614"/>
                  </a:cubicBezTo>
                  <a:cubicBezTo>
                    <a:pt x="6202" y="6515"/>
                    <a:pt x="7913" y="3996"/>
                    <a:pt x="9089" y="2543"/>
                  </a:cubicBezTo>
                  <a:cubicBezTo>
                    <a:pt x="10265" y="1090"/>
                    <a:pt x="10907" y="703"/>
                    <a:pt x="11762" y="412"/>
                  </a:cubicBezTo>
                  <a:cubicBezTo>
                    <a:pt x="12618" y="122"/>
                    <a:pt x="13687" y="-72"/>
                    <a:pt x="14543" y="25"/>
                  </a:cubicBezTo>
                  <a:cubicBezTo>
                    <a:pt x="15398" y="122"/>
                    <a:pt x="16040" y="509"/>
                    <a:pt x="16681" y="1671"/>
                  </a:cubicBezTo>
                  <a:cubicBezTo>
                    <a:pt x="17323" y="2834"/>
                    <a:pt x="17964" y="4771"/>
                    <a:pt x="17857" y="6224"/>
                  </a:cubicBezTo>
                  <a:cubicBezTo>
                    <a:pt x="17750" y="7677"/>
                    <a:pt x="16895" y="8645"/>
                    <a:pt x="15933" y="9227"/>
                  </a:cubicBezTo>
                  <a:cubicBezTo>
                    <a:pt x="14970" y="9808"/>
                    <a:pt x="13901" y="10002"/>
                    <a:pt x="13901" y="10050"/>
                  </a:cubicBezTo>
                  <a:cubicBezTo>
                    <a:pt x="13901" y="10098"/>
                    <a:pt x="14970" y="10002"/>
                    <a:pt x="16467" y="10389"/>
                  </a:cubicBezTo>
                  <a:cubicBezTo>
                    <a:pt x="17964" y="10776"/>
                    <a:pt x="19889" y="11648"/>
                    <a:pt x="20745" y="13101"/>
                  </a:cubicBezTo>
                  <a:cubicBezTo>
                    <a:pt x="21600" y="14554"/>
                    <a:pt x="21386" y="16588"/>
                    <a:pt x="19461" y="18089"/>
                  </a:cubicBezTo>
                  <a:cubicBezTo>
                    <a:pt x="17537" y="19591"/>
                    <a:pt x="13901" y="20559"/>
                    <a:pt x="11121" y="21044"/>
                  </a:cubicBezTo>
                  <a:cubicBezTo>
                    <a:pt x="8341" y="21528"/>
                    <a:pt x="6416" y="21528"/>
                    <a:pt x="5667" y="20463"/>
                  </a:cubicBezTo>
                  <a:cubicBezTo>
                    <a:pt x="4919" y="19397"/>
                    <a:pt x="5347" y="17266"/>
                    <a:pt x="5774" y="151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6680199" y="5511800"/>
              <a:ext cx="120651" cy="76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321"/>
                    <a:pt x="21600" y="4641"/>
                    <a:pt x="20842" y="6754"/>
                  </a:cubicBezTo>
                  <a:cubicBezTo>
                    <a:pt x="20084" y="8866"/>
                    <a:pt x="18568" y="10770"/>
                    <a:pt x="15916" y="12734"/>
                  </a:cubicBezTo>
                  <a:cubicBezTo>
                    <a:pt x="13263" y="14698"/>
                    <a:pt x="9474" y="16721"/>
                    <a:pt x="6632" y="18208"/>
                  </a:cubicBezTo>
                  <a:cubicBezTo>
                    <a:pt x="3789" y="19696"/>
                    <a:pt x="1895" y="2064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1079500" y="6204214"/>
              <a:ext cx="4921250" cy="34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fill="norm" stroke="1" extrusionOk="0">
                  <a:moveTo>
                    <a:pt x="0" y="21583"/>
                  </a:moveTo>
                  <a:cubicBezTo>
                    <a:pt x="362" y="20916"/>
                    <a:pt x="725" y="20250"/>
                    <a:pt x="1073" y="19516"/>
                  </a:cubicBezTo>
                  <a:cubicBezTo>
                    <a:pt x="1421" y="18783"/>
                    <a:pt x="1756" y="17983"/>
                    <a:pt x="2076" y="17183"/>
                  </a:cubicBezTo>
                  <a:cubicBezTo>
                    <a:pt x="2397" y="16383"/>
                    <a:pt x="2703" y="15583"/>
                    <a:pt x="3024" y="14850"/>
                  </a:cubicBezTo>
                  <a:cubicBezTo>
                    <a:pt x="3345" y="14116"/>
                    <a:pt x="3679" y="13450"/>
                    <a:pt x="4046" y="12716"/>
                  </a:cubicBezTo>
                  <a:cubicBezTo>
                    <a:pt x="4413" y="11983"/>
                    <a:pt x="4812" y="11183"/>
                    <a:pt x="5110" y="10650"/>
                  </a:cubicBezTo>
                  <a:cubicBezTo>
                    <a:pt x="5407" y="10116"/>
                    <a:pt x="5602" y="9850"/>
                    <a:pt x="5830" y="9516"/>
                  </a:cubicBezTo>
                  <a:cubicBezTo>
                    <a:pt x="6057" y="9183"/>
                    <a:pt x="6317" y="8783"/>
                    <a:pt x="6568" y="8383"/>
                  </a:cubicBezTo>
                  <a:cubicBezTo>
                    <a:pt x="6819" y="7983"/>
                    <a:pt x="7061" y="7583"/>
                    <a:pt x="7298" y="7250"/>
                  </a:cubicBezTo>
                  <a:cubicBezTo>
                    <a:pt x="7534" y="6916"/>
                    <a:pt x="7767" y="6650"/>
                    <a:pt x="8018" y="6316"/>
                  </a:cubicBezTo>
                  <a:cubicBezTo>
                    <a:pt x="8268" y="5983"/>
                    <a:pt x="8538" y="5583"/>
                    <a:pt x="8817" y="5183"/>
                  </a:cubicBezTo>
                  <a:cubicBezTo>
                    <a:pt x="9095" y="4783"/>
                    <a:pt x="9383" y="4383"/>
                    <a:pt x="9662" y="4050"/>
                  </a:cubicBezTo>
                  <a:cubicBezTo>
                    <a:pt x="9941" y="3716"/>
                    <a:pt x="10210" y="3450"/>
                    <a:pt x="10489" y="3250"/>
                  </a:cubicBezTo>
                  <a:cubicBezTo>
                    <a:pt x="10767" y="3050"/>
                    <a:pt x="11055" y="2916"/>
                    <a:pt x="11330" y="2716"/>
                  </a:cubicBezTo>
                  <a:cubicBezTo>
                    <a:pt x="11604" y="2516"/>
                    <a:pt x="11864" y="2250"/>
                    <a:pt x="12282" y="2050"/>
                  </a:cubicBezTo>
                  <a:cubicBezTo>
                    <a:pt x="12700" y="1850"/>
                    <a:pt x="13276" y="1716"/>
                    <a:pt x="13708" y="1583"/>
                  </a:cubicBezTo>
                  <a:cubicBezTo>
                    <a:pt x="14140" y="1450"/>
                    <a:pt x="14428" y="1316"/>
                    <a:pt x="14697" y="1250"/>
                  </a:cubicBezTo>
                  <a:cubicBezTo>
                    <a:pt x="14967" y="1183"/>
                    <a:pt x="15218" y="1183"/>
                    <a:pt x="15478" y="1116"/>
                  </a:cubicBezTo>
                  <a:cubicBezTo>
                    <a:pt x="15738" y="1050"/>
                    <a:pt x="16007" y="916"/>
                    <a:pt x="16267" y="783"/>
                  </a:cubicBezTo>
                  <a:cubicBezTo>
                    <a:pt x="16527" y="650"/>
                    <a:pt x="16778" y="516"/>
                    <a:pt x="17127" y="450"/>
                  </a:cubicBezTo>
                  <a:cubicBezTo>
                    <a:pt x="17475" y="383"/>
                    <a:pt x="17921" y="383"/>
                    <a:pt x="18427" y="316"/>
                  </a:cubicBezTo>
                  <a:cubicBezTo>
                    <a:pt x="18934" y="250"/>
                    <a:pt x="19500" y="116"/>
                    <a:pt x="19988" y="50"/>
                  </a:cubicBezTo>
                  <a:cubicBezTo>
                    <a:pt x="20476" y="-17"/>
                    <a:pt x="20885" y="-17"/>
                    <a:pt x="21140" y="50"/>
                  </a:cubicBezTo>
                  <a:cubicBezTo>
                    <a:pt x="21396" y="116"/>
                    <a:pt x="21498" y="250"/>
                    <a:pt x="21600" y="3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876300" y="6715812"/>
              <a:ext cx="164084" cy="42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808" fill="norm" stroke="1" extrusionOk="0">
                  <a:moveTo>
                    <a:pt x="0" y="9733"/>
                  </a:moveTo>
                  <a:cubicBezTo>
                    <a:pt x="1108" y="12834"/>
                    <a:pt x="2215" y="15934"/>
                    <a:pt x="2908" y="18104"/>
                  </a:cubicBezTo>
                  <a:cubicBezTo>
                    <a:pt x="3600" y="20275"/>
                    <a:pt x="3877" y="21515"/>
                    <a:pt x="3738" y="20378"/>
                  </a:cubicBezTo>
                  <a:cubicBezTo>
                    <a:pt x="3600" y="19241"/>
                    <a:pt x="3046" y="15727"/>
                    <a:pt x="2631" y="12265"/>
                  </a:cubicBezTo>
                  <a:cubicBezTo>
                    <a:pt x="2215" y="8803"/>
                    <a:pt x="1938" y="5393"/>
                    <a:pt x="2215" y="3377"/>
                  </a:cubicBezTo>
                  <a:cubicBezTo>
                    <a:pt x="2492" y="1362"/>
                    <a:pt x="3323" y="742"/>
                    <a:pt x="4431" y="380"/>
                  </a:cubicBezTo>
                  <a:cubicBezTo>
                    <a:pt x="5538" y="18"/>
                    <a:pt x="6923" y="-85"/>
                    <a:pt x="9000" y="70"/>
                  </a:cubicBezTo>
                  <a:cubicBezTo>
                    <a:pt x="11077" y="225"/>
                    <a:pt x="13846" y="638"/>
                    <a:pt x="16477" y="1827"/>
                  </a:cubicBezTo>
                  <a:cubicBezTo>
                    <a:pt x="19108" y="3015"/>
                    <a:pt x="21600" y="4979"/>
                    <a:pt x="21462" y="6788"/>
                  </a:cubicBezTo>
                  <a:cubicBezTo>
                    <a:pt x="21323" y="8596"/>
                    <a:pt x="18554" y="10250"/>
                    <a:pt x="14954" y="11283"/>
                  </a:cubicBezTo>
                  <a:cubicBezTo>
                    <a:pt x="11354" y="12317"/>
                    <a:pt x="6923" y="12730"/>
                    <a:pt x="2492" y="131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1019672" y="6915150"/>
              <a:ext cx="256678" cy="2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21" fill="norm" stroke="1" extrusionOk="0">
                  <a:moveTo>
                    <a:pt x="224" y="14524"/>
                  </a:moveTo>
                  <a:cubicBezTo>
                    <a:pt x="47" y="13034"/>
                    <a:pt x="-130" y="11545"/>
                    <a:pt x="136" y="10428"/>
                  </a:cubicBezTo>
                  <a:cubicBezTo>
                    <a:pt x="401" y="9310"/>
                    <a:pt x="1109" y="8566"/>
                    <a:pt x="3234" y="9403"/>
                  </a:cubicBezTo>
                  <a:cubicBezTo>
                    <a:pt x="5359" y="10241"/>
                    <a:pt x="8900" y="12662"/>
                    <a:pt x="10759" y="14431"/>
                  </a:cubicBezTo>
                  <a:cubicBezTo>
                    <a:pt x="12618" y="16200"/>
                    <a:pt x="12795" y="17317"/>
                    <a:pt x="12795" y="18341"/>
                  </a:cubicBezTo>
                  <a:cubicBezTo>
                    <a:pt x="12795" y="19366"/>
                    <a:pt x="12618" y="20297"/>
                    <a:pt x="11998" y="20855"/>
                  </a:cubicBezTo>
                  <a:cubicBezTo>
                    <a:pt x="11378" y="21414"/>
                    <a:pt x="10316" y="21600"/>
                    <a:pt x="9608" y="21228"/>
                  </a:cubicBezTo>
                  <a:cubicBezTo>
                    <a:pt x="8900" y="20855"/>
                    <a:pt x="8545" y="19924"/>
                    <a:pt x="8900" y="17038"/>
                  </a:cubicBezTo>
                  <a:cubicBezTo>
                    <a:pt x="9254" y="14152"/>
                    <a:pt x="10316" y="9310"/>
                    <a:pt x="12529" y="6145"/>
                  </a:cubicBezTo>
                  <a:cubicBezTo>
                    <a:pt x="14742" y="2979"/>
                    <a:pt x="18106" y="1490"/>
                    <a:pt x="2147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1427120" y="6737282"/>
              <a:ext cx="293731" cy="336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336" fill="norm" stroke="1" extrusionOk="0">
                  <a:moveTo>
                    <a:pt x="12526" y="2419"/>
                  </a:moveTo>
                  <a:cubicBezTo>
                    <a:pt x="12526" y="1614"/>
                    <a:pt x="12526" y="809"/>
                    <a:pt x="11913" y="340"/>
                  </a:cubicBezTo>
                  <a:cubicBezTo>
                    <a:pt x="11301" y="-130"/>
                    <a:pt x="10075" y="-264"/>
                    <a:pt x="8237" y="943"/>
                  </a:cubicBezTo>
                  <a:cubicBezTo>
                    <a:pt x="6398" y="2151"/>
                    <a:pt x="3947" y="4700"/>
                    <a:pt x="2262" y="7517"/>
                  </a:cubicBezTo>
                  <a:cubicBezTo>
                    <a:pt x="577" y="10335"/>
                    <a:pt x="-342" y="13420"/>
                    <a:pt x="118" y="15768"/>
                  </a:cubicBezTo>
                  <a:cubicBezTo>
                    <a:pt x="577" y="18116"/>
                    <a:pt x="2415" y="19726"/>
                    <a:pt x="6169" y="20531"/>
                  </a:cubicBezTo>
                  <a:cubicBezTo>
                    <a:pt x="9922" y="21336"/>
                    <a:pt x="15590" y="21336"/>
                    <a:pt x="21258" y="213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1730917" y="6793881"/>
              <a:ext cx="174083" cy="198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0834" fill="norm" stroke="1" extrusionOk="0">
                  <a:moveTo>
                    <a:pt x="20138" y="4073"/>
                  </a:moveTo>
                  <a:cubicBezTo>
                    <a:pt x="19884" y="2960"/>
                    <a:pt x="19629" y="1846"/>
                    <a:pt x="18232" y="956"/>
                  </a:cubicBezTo>
                  <a:cubicBezTo>
                    <a:pt x="16834" y="65"/>
                    <a:pt x="14293" y="-603"/>
                    <a:pt x="11116" y="844"/>
                  </a:cubicBezTo>
                  <a:cubicBezTo>
                    <a:pt x="7940" y="2292"/>
                    <a:pt x="4128" y="5855"/>
                    <a:pt x="1968" y="9195"/>
                  </a:cubicBezTo>
                  <a:cubicBezTo>
                    <a:pt x="-192" y="12535"/>
                    <a:pt x="-700" y="15653"/>
                    <a:pt x="1079" y="17657"/>
                  </a:cubicBezTo>
                  <a:cubicBezTo>
                    <a:pt x="2858" y="19661"/>
                    <a:pt x="6924" y="20552"/>
                    <a:pt x="10608" y="20774"/>
                  </a:cubicBezTo>
                  <a:cubicBezTo>
                    <a:pt x="14293" y="20997"/>
                    <a:pt x="17596" y="20552"/>
                    <a:pt x="20900" y="201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2013507" y="6751763"/>
              <a:ext cx="164543" cy="29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73" fill="norm" stroke="1" extrusionOk="0">
                  <a:moveTo>
                    <a:pt x="3250" y="4569"/>
                  </a:moveTo>
                  <a:cubicBezTo>
                    <a:pt x="2419" y="9264"/>
                    <a:pt x="1589" y="13960"/>
                    <a:pt x="1035" y="16777"/>
                  </a:cubicBezTo>
                  <a:cubicBezTo>
                    <a:pt x="481" y="19595"/>
                    <a:pt x="204" y="20534"/>
                    <a:pt x="65" y="20377"/>
                  </a:cubicBezTo>
                  <a:cubicBezTo>
                    <a:pt x="-73" y="20221"/>
                    <a:pt x="-73" y="18969"/>
                    <a:pt x="896" y="16151"/>
                  </a:cubicBezTo>
                  <a:cubicBezTo>
                    <a:pt x="1865" y="13334"/>
                    <a:pt x="3804" y="8951"/>
                    <a:pt x="5327" y="6134"/>
                  </a:cubicBezTo>
                  <a:cubicBezTo>
                    <a:pt x="6850" y="3316"/>
                    <a:pt x="7958" y="2064"/>
                    <a:pt x="9065" y="1203"/>
                  </a:cubicBezTo>
                  <a:cubicBezTo>
                    <a:pt x="10173" y="343"/>
                    <a:pt x="11281" y="-127"/>
                    <a:pt x="12250" y="30"/>
                  </a:cubicBezTo>
                  <a:cubicBezTo>
                    <a:pt x="13219" y="186"/>
                    <a:pt x="14050" y="969"/>
                    <a:pt x="15019" y="3551"/>
                  </a:cubicBezTo>
                  <a:cubicBezTo>
                    <a:pt x="15989" y="6134"/>
                    <a:pt x="17096" y="10516"/>
                    <a:pt x="18204" y="13803"/>
                  </a:cubicBezTo>
                  <a:cubicBezTo>
                    <a:pt x="19312" y="17090"/>
                    <a:pt x="20419" y="19282"/>
                    <a:pt x="21527" y="214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2025650" y="6927850"/>
              <a:ext cx="2095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1" y="16200"/>
                    <a:pt x="6982" y="10800"/>
                    <a:pt x="10582" y="7200"/>
                  </a:cubicBezTo>
                  <a:cubicBezTo>
                    <a:pt x="14182" y="3600"/>
                    <a:pt x="17891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2420525" y="6743700"/>
              <a:ext cx="214726" cy="25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165" fill="norm" stroke="1" extrusionOk="0">
                  <a:moveTo>
                    <a:pt x="4288" y="0"/>
                  </a:moveTo>
                  <a:cubicBezTo>
                    <a:pt x="3029" y="1382"/>
                    <a:pt x="1771" y="2765"/>
                    <a:pt x="932" y="5443"/>
                  </a:cubicBezTo>
                  <a:cubicBezTo>
                    <a:pt x="93" y="8122"/>
                    <a:pt x="-326" y="12096"/>
                    <a:pt x="303" y="15120"/>
                  </a:cubicBezTo>
                  <a:cubicBezTo>
                    <a:pt x="932" y="18144"/>
                    <a:pt x="2610" y="20218"/>
                    <a:pt x="4707" y="20909"/>
                  </a:cubicBezTo>
                  <a:cubicBezTo>
                    <a:pt x="6804" y="21600"/>
                    <a:pt x="9321" y="20909"/>
                    <a:pt x="11732" y="18662"/>
                  </a:cubicBezTo>
                  <a:cubicBezTo>
                    <a:pt x="14144" y="16416"/>
                    <a:pt x="16451" y="12614"/>
                    <a:pt x="18024" y="9331"/>
                  </a:cubicBezTo>
                  <a:cubicBezTo>
                    <a:pt x="19596" y="6048"/>
                    <a:pt x="20435" y="3283"/>
                    <a:pt x="21274" y="5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2717800" y="6745349"/>
              <a:ext cx="138521" cy="20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928" fill="norm" stroke="1" extrusionOk="0">
                  <a:moveTo>
                    <a:pt x="11782" y="7685"/>
                  </a:moveTo>
                  <a:cubicBezTo>
                    <a:pt x="12109" y="6594"/>
                    <a:pt x="12436" y="5503"/>
                    <a:pt x="12600" y="4085"/>
                  </a:cubicBezTo>
                  <a:cubicBezTo>
                    <a:pt x="12764" y="2667"/>
                    <a:pt x="12764" y="921"/>
                    <a:pt x="11291" y="267"/>
                  </a:cubicBezTo>
                  <a:cubicBezTo>
                    <a:pt x="9818" y="-388"/>
                    <a:pt x="6873" y="48"/>
                    <a:pt x="4418" y="2885"/>
                  </a:cubicBezTo>
                  <a:cubicBezTo>
                    <a:pt x="1964" y="5721"/>
                    <a:pt x="0" y="10957"/>
                    <a:pt x="0" y="14667"/>
                  </a:cubicBezTo>
                  <a:cubicBezTo>
                    <a:pt x="0" y="18376"/>
                    <a:pt x="1964" y="20557"/>
                    <a:pt x="5073" y="20885"/>
                  </a:cubicBezTo>
                  <a:cubicBezTo>
                    <a:pt x="8182" y="21212"/>
                    <a:pt x="12436" y="19685"/>
                    <a:pt x="15382" y="17067"/>
                  </a:cubicBezTo>
                  <a:cubicBezTo>
                    <a:pt x="18327" y="14448"/>
                    <a:pt x="19964" y="10739"/>
                    <a:pt x="20782" y="8230"/>
                  </a:cubicBezTo>
                  <a:cubicBezTo>
                    <a:pt x="21600" y="5721"/>
                    <a:pt x="21600" y="4412"/>
                    <a:pt x="20945" y="3430"/>
                  </a:cubicBezTo>
                  <a:cubicBezTo>
                    <a:pt x="20291" y="2448"/>
                    <a:pt x="18982" y="1794"/>
                    <a:pt x="17836" y="1903"/>
                  </a:cubicBezTo>
                  <a:cubicBezTo>
                    <a:pt x="16691" y="2012"/>
                    <a:pt x="15709" y="2885"/>
                    <a:pt x="14727" y="37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2972840" y="6681941"/>
              <a:ext cx="214860" cy="28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73" fill="norm" stroke="1" extrusionOk="0">
                  <a:moveTo>
                    <a:pt x="5614" y="7384"/>
                  </a:moveTo>
                  <a:cubicBezTo>
                    <a:pt x="4343" y="10045"/>
                    <a:pt x="3072" y="12706"/>
                    <a:pt x="2331" y="14741"/>
                  </a:cubicBezTo>
                  <a:cubicBezTo>
                    <a:pt x="1590" y="16775"/>
                    <a:pt x="1378" y="18184"/>
                    <a:pt x="1061" y="19358"/>
                  </a:cubicBezTo>
                  <a:cubicBezTo>
                    <a:pt x="743" y="20532"/>
                    <a:pt x="320" y="21471"/>
                    <a:pt x="108" y="21236"/>
                  </a:cubicBezTo>
                  <a:cubicBezTo>
                    <a:pt x="-104" y="21001"/>
                    <a:pt x="-104" y="19593"/>
                    <a:pt x="1061" y="16541"/>
                  </a:cubicBezTo>
                  <a:cubicBezTo>
                    <a:pt x="2225" y="13488"/>
                    <a:pt x="4555" y="8793"/>
                    <a:pt x="6037" y="6054"/>
                  </a:cubicBezTo>
                  <a:cubicBezTo>
                    <a:pt x="7520" y="3314"/>
                    <a:pt x="8155" y="2532"/>
                    <a:pt x="9002" y="1749"/>
                  </a:cubicBezTo>
                  <a:cubicBezTo>
                    <a:pt x="9849" y="967"/>
                    <a:pt x="10908" y="184"/>
                    <a:pt x="11861" y="28"/>
                  </a:cubicBezTo>
                  <a:cubicBezTo>
                    <a:pt x="12814" y="-129"/>
                    <a:pt x="13661" y="341"/>
                    <a:pt x="13767" y="2375"/>
                  </a:cubicBezTo>
                  <a:cubicBezTo>
                    <a:pt x="13872" y="4410"/>
                    <a:pt x="13237" y="8010"/>
                    <a:pt x="12496" y="10045"/>
                  </a:cubicBezTo>
                  <a:cubicBezTo>
                    <a:pt x="11755" y="12080"/>
                    <a:pt x="10908" y="12549"/>
                    <a:pt x="9531" y="13254"/>
                  </a:cubicBezTo>
                  <a:cubicBezTo>
                    <a:pt x="8155" y="13958"/>
                    <a:pt x="6249" y="14897"/>
                    <a:pt x="5825" y="15680"/>
                  </a:cubicBezTo>
                  <a:cubicBezTo>
                    <a:pt x="5402" y="16462"/>
                    <a:pt x="6461" y="17088"/>
                    <a:pt x="9320" y="17401"/>
                  </a:cubicBezTo>
                  <a:cubicBezTo>
                    <a:pt x="12178" y="17714"/>
                    <a:pt x="16837" y="17714"/>
                    <a:pt x="21496" y="177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3238500" y="6654800"/>
              <a:ext cx="154931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600" fill="norm" stroke="1" extrusionOk="0">
                  <a:moveTo>
                    <a:pt x="4208" y="0"/>
                  </a:moveTo>
                  <a:cubicBezTo>
                    <a:pt x="8696" y="562"/>
                    <a:pt x="13184" y="1125"/>
                    <a:pt x="16410" y="2812"/>
                  </a:cubicBezTo>
                  <a:cubicBezTo>
                    <a:pt x="19636" y="4500"/>
                    <a:pt x="21600" y="7312"/>
                    <a:pt x="19917" y="10238"/>
                  </a:cubicBezTo>
                  <a:cubicBezTo>
                    <a:pt x="18234" y="13162"/>
                    <a:pt x="12904" y="16200"/>
                    <a:pt x="8977" y="18113"/>
                  </a:cubicBezTo>
                  <a:cubicBezTo>
                    <a:pt x="5049" y="20025"/>
                    <a:pt x="2525" y="2081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3663950" y="6826250"/>
              <a:ext cx="2794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4400"/>
                    <a:pt x="11782" y="7200"/>
                    <a:pt x="15382" y="3600"/>
                  </a:cubicBezTo>
                  <a:cubicBezTo>
                    <a:pt x="18982" y="0"/>
                    <a:pt x="2029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3759199" y="6940550"/>
              <a:ext cx="2032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4190999" y="6565900"/>
              <a:ext cx="192765" cy="39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711" fill="norm" stroke="1" extrusionOk="0">
                  <a:moveTo>
                    <a:pt x="0" y="11080"/>
                  </a:moveTo>
                  <a:cubicBezTo>
                    <a:pt x="704" y="13766"/>
                    <a:pt x="1409" y="16452"/>
                    <a:pt x="1878" y="18410"/>
                  </a:cubicBezTo>
                  <a:cubicBezTo>
                    <a:pt x="2348" y="20369"/>
                    <a:pt x="2583" y="21600"/>
                    <a:pt x="2935" y="19921"/>
                  </a:cubicBezTo>
                  <a:cubicBezTo>
                    <a:pt x="3287" y="18242"/>
                    <a:pt x="3757" y="13654"/>
                    <a:pt x="4813" y="9961"/>
                  </a:cubicBezTo>
                  <a:cubicBezTo>
                    <a:pt x="5870" y="6267"/>
                    <a:pt x="7513" y="3469"/>
                    <a:pt x="8804" y="1903"/>
                  </a:cubicBezTo>
                  <a:cubicBezTo>
                    <a:pt x="10096" y="336"/>
                    <a:pt x="11035" y="0"/>
                    <a:pt x="12326" y="0"/>
                  </a:cubicBezTo>
                  <a:cubicBezTo>
                    <a:pt x="13617" y="0"/>
                    <a:pt x="15261" y="336"/>
                    <a:pt x="17257" y="1399"/>
                  </a:cubicBezTo>
                  <a:cubicBezTo>
                    <a:pt x="19252" y="2462"/>
                    <a:pt x="21600" y="4253"/>
                    <a:pt x="21365" y="6155"/>
                  </a:cubicBezTo>
                  <a:cubicBezTo>
                    <a:pt x="21130" y="8058"/>
                    <a:pt x="18313" y="10073"/>
                    <a:pt x="15378" y="11360"/>
                  </a:cubicBezTo>
                  <a:cubicBezTo>
                    <a:pt x="12443" y="12647"/>
                    <a:pt x="9391" y="13206"/>
                    <a:pt x="6339" y="137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4368799" y="6762750"/>
              <a:ext cx="222251" cy="19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9157"/>
                  </a:moveTo>
                  <a:cubicBezTo>
                    <a:pt x="1029" y="8922"/>
                    <a:pt x="2057" y="8687"/>
                    <a:pt x="4011" y="10096"/>
                  </a:cubicBezTo>
                  <a:cubicBezTo>
                    <a:pt x="5966" y="11504"/>
                    <a:pt x="8846" y="14557"/>
                    <a:pt x="10389" y="16670"/>
                  </a:cubicBezTo>
                  <a:cubicBezTo>
                    <a:pt x="11931" y="18783"/>
                    <a:pt x="12137" y="19957"/>
                    <a:pt x="11726" y="20661"/>
                  </a:cubicBezTo>
                  <a:cubicBezTo>
                    <a:pt x="11314" y="21365"/>
                    <a:pt x="10286" y="21600"/>
                    <a:pt x="9360" y="20896"/>
                  </a:cubicBezTo>
                  <a:cubicBezTo>
                    <a:pt x="8434" y="20191"/>
                    <a:pt x="7611" y="18548"/>
                    <a:pt x="7509" y="15730"/>
                  </a:cubicBezTo>
                  <a:cubicBezTo>
                    <a:pt x="7406" y="12913"/>
                    <a:pt x="8023" y="8922"/>
                    <a:pt x="10491" y="6104"/>
                  </a:cubicBezTo>
                  <a:cubicBezTo>
                    <a:pt x="12960" y="3287"/>
                    <a:pt x="17280" y="164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4641858" y="6670405"/>
              <a:ext cx="196843" cy="289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087" fill="norm" stroke="1" extrusionOk="0">
                  <a:moveTo>
                    <a:pt x="19098" y="3491"/>
                  </a:moveTo>
                  <a:cubicBezTo>
                    <a:pt x="17279" y="2257"/>
                    <a:pt x="15460" y="1022"/>
                    <a:pt x="13868" y="405"/>
                  </a:cubicBezTo>
                  <a:cubicBezTo>
                    <a:pt x="12277" y="-212"/>
                    <a:pt x="10912" y="-212"/>
                    <a:pt x="8866" y="1022"/>
                  </a:cubicBezTo>
                  <a:cubicBezTo>
                    <a:pt x="6820" y="2257"/>
                    <a:pt x="4091" y="4725"/>
                    <a:pt x="2272" y="7657"/>
                  </a:cubicBezTo>
                  <a:cubicBezTo>
                    <a:pt x="453" y="10588"/>
                    <a:pt x="-456" y="13982"/>
                    <a:pt x="226" y="16451"/>
                  </a:cubicBezTo>
                  <a:cubicBezTo>
                    <a:pt x="908" y="18919"/>
                    <a:pt x="3182" y="20462"/>
                    <a:pt x="6933" y="20925"/>
                  </a:cubicBezTo>
                  <a:cubicBezTo>
                    <a:pt x="10685" y="21388"/>
                    <a:pt x="15915" y="20771"/>
                    <a:pt x="21144" y="201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4815808" y="6747933"/>
              <a:ext cx="251492" cy="18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21387" y="2455"/>
                  </a:moveTo>
                  <a:cubicBezTo>
                    <a:pt x="19227" y="1227"/>
                    <a:pt x="17067" y="0"/>
                    <a:pt x="14367" y="0"/>
                  </a:cubicBezTo>
                  <a:cubicBezTo>
                    <a:pt x="11667" y="0"/>
                    <a:pt x="8427" y="1227"/>
                    <a:pt x="5907" y="3068"/>
                  </a:cubicBezTo>
                  <a:cubicBezTo>
                    <a:pt x="3387" y="4909"/>
                    <a:pt x="1587" y="7364"/>
                    <a:pt x="687" y="9695"/>
                  </a:cubicBezTo>
                  <a:cubicBezTo>
                    <a:pt x="-213" y="12027"/>
                    <a:pt x="-213" y="14236"/>
                    <a:pt x="597" y="16200"/>
                  </a:cubicBezTo>
                  <a:cubicBezTo>
                    <a:pt x="1407" y="18164"/>
                    <a:pt x="3027" y="19882"/>
                    <a:pt x="5727" y="20741"/>
                  </a:cubicBezTo>
                  <a:cubicBezTo>
                    <a:pt x="8427" y="21600"/>
                    <a:pt x="12207" y="21600"/>
                    <a:pt x="1598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5046133" y="6684822"/>
              <a:ext cx="189261" cy="27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05" fill="norm" stroke="1" extrusionOk="0">
                  <a:moveTo>
                    <a:pt x="11040" y="4092"/>
                  </a:moveTo>
                  <a:cubicBezTo>
                    <a:pt x="8880" y="6730"/>
                    <a:pt x="6720" y="9368"/>
                    <a:pt x="5040" y="11924"/>
                  </a:cubicBezTo>
                  <a:cubicBezTo>
                    <a:pt x="3360" y="14480"/>
                    <a:pt x="2160" y="16953"/>
                    <a:pt x="1320" y="18684"/>
                  </a:cubicBezTo>
                  <a:cubicBezTo>
                    <a:pt x="480" y="20416"/>
                    <a:pt x="0" y="21405"/>
                    <a:pt x="0" y="21405"/>
                  </a:cubicBezTo>
                  <a:cubicBezTo>
                    <a:pt x="0" y="21405"/>
                    <a:pt x="480" y="20416"/>
                    <a:pt x="2280" y="17530"/>
                  </a:cubicBezTo>
                  <a:cubicBezTo>
                    <a:pt x="4080" y="14645"/>
                    <a:pt x="7200" y="9863"/>
                    <a:pt x="9600" y="6813"/>
                  </a:cubicBezTo>
                  <a:cubicBezTo>
                    <a:pt x="12000" y="3762"/>
                    <a:pt x="13680" y="2443"/>
                    <a:pt x="15000" y="1454"/>
                  </a:cubicBezTo>
                  <a:cubicBezTo>
                    <a:pt x="16320" y="465"/>
                    <a:pt x="17280" y="-195"/>
                    <a:pt x="18000" y="52"/>
                  </a:cubicBezTo>
                  <a:cubicBezTo>
                    <a:pt x="18720" y="300"/>
                    <a:pt x="19200" y="1454"/>
                    <a:pt x="19800" y="4092"/>
                  </a:cubicBezTo>
                  <a:cubicBezTo>
                    <a:pt x="20400" y="6730"/>
                    <a:pt x="21120" y="10852"/>
                    <a:pt x="21360" y="13903"/>
                  </a:cubicBezTo>
                  <a:cubicBezTo>
                    <a:pt x="21600" y="16953"/>
                    <a:pt x="21360" y="18932"/>
                    <a:pt x="21120" y="209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5092444" y="6838950"/>
              <a:ext cx="228856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2997" y="21600"/>
                  </a:moveTo>
                  <a:cubicBezTo>
                    <a:pt x="1609" y="17100"/>
                    <a:pt x="222" y="12600"/>
                    <a:pt x="24" y="9450"/>
                  </a:cubicBezTo>
                  <a:cubicBezTo>
                    <a:pt x="-174" y="6300"/>
                    <a:pt x="817" y="4500"/>
                    <a:pt x="4582" y="3150"/>
                  </a:cubicBezTo>
                  <a:cubicBezTo>
                    <a:pt x="8347" y="1800"/>
                    <a:pt x="14887" y="900"/>
                    <a:pt x="2142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5353049" y="6661150"/>
              <a:ext cx="147377" cy="42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600" fill="norm" stroke="1" extrusionOk="0">
                  <a:moveTo>
                    <a:pt x="6130" y="0"/>
                  </a:moveTo>
                  <a:cubicBezTo>
                    <a:pt x="10508" y="2687"/>
                    <a:pt x="14886" y="5373"/>
                    <a:pt x="17659" y="7684"/>
                  </a:cubicBezTo>
                  <a:cubicBezTo>
                    <a:pt x="20432" y="9994"/>
                    <a:pt x="21600" y="11928"/>
                    <a:pt x="18389" y="14185"/>
                  </a:cubicBezTo>
                  <a:cubicBezTo>
                    <a:pt x="15178" y="16442"/>
                    <a:pt x="7589" y="1902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5695949" y="6902450"/>
              <a:ext cx="2984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04" y="17100"/>
                    <a:pt x="5209" y="12600"/>
                    <a:pt x="8809" y="9000"/>
                  </a:cubicBezTo>
                  <a:cubicBezTo>
                    <a:pt x="12409" y="5400"/>
                    <a:pt x="17004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5848349" y="6794500"/>
              <a:ext cx="3810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5358"/>
                    <a:pt x="2400" y="10716"/>
                    <a:pt x="6000" y="14316"/>
                  </a:cubicBezTo>
                  <a:cubicBezTo>
                    <a:pt x="9600" y="17916"/>
                    <a:pt x="15600" y="1975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6121664" y="6618451"/>
              <a:ext cx="208609" cy="47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474" fill="norm" stroke="1" extrusionOk="0">
                  <a:moveTo>
                    <a:pt x="4464" y="5706"/>
                  </a:moveTo>
                  <a:cubicBezTo>
                    <a:pt x="3181" y="6863"/>
                    <a:pt x="1898" y="8020"/>
                    <a:pt x="1149" y="10141"/>
                  </a:cubicBezTo>
                  <a:cubicBezTo>
                    <a:pt x="401" y="12263"/>
                    <a:pt x="187" y="15349"/>
                    <a:pt x="80" y="17181"/>
                  </a:cubicBezTo>
                  <a:cubicBezTo>
                    <a:pt x="-27" y="19013"/>
                    <a:pt x="-27" y="19591"/>
                    <a:pt x="80" y="20218"/>
                  </a:cubicBezTo>
                  <a:cubicBezTo>
                    <a:pt x="187" y="20845"/>
                    <a:pt x="401" y="21520"/>
                    <a:pt x="615" y="21472"/>
                  </a:cubicBezTo>
                  <a:cubicBezTo>
                    <a:pt x="828" y="21424"/>
                    <a:pt x="1042" y="20652"/>
                    <a:pt x="1577" y="18483"/>
                  </a:cubicBezTo>
                  <a:cubicBezTo>
                    <a:pt x="2112" y="16313"/>
                    <a:pt x="2967" y="12745"/>
                    <a:pt x="4036" y="9611"/>
                  </a:cubicBezTo>
                  <a:cubicBezTo>
                    <a:pt x="5106" y="6477"/>
                    <a:pt x="6389" y="3777"/>
                    <a:pt x="7351" y="2234"/>
                  </a:cubicBezTo>
                  <a:cubicBezTo>
                    <a:pt x="8314" y="691"/>
                    <a:pt x="8955" y="306"/>
                    <a:pt x="9918" y="113"/>
                  </a:cubicBezTo>
                  <a:cubicBezTo>
                    <a:pt x="10880" y="-80"/>
                    <a:pt x="12163" y="-80"/>
                    <a:pt x="14195" y="547"/>
                  </a:cubicBezTo>
                  <a:cubicBezTo>
                    <a:pt x="16226" y="1174"/>
                    <a:pt x="19007" y="2427"/>
                    <a:pt x="20290" y="3729"/>
                  </a:cubicBezTo>
                  <a:cubicBezTo>
                    <a:pt x="21573" y="5031"/>
                    <a:pt x="21359" y="6381"/>
                    <a:pt x="19114" y="7779"/>
                  </a:cubicBezTo>
                  <a:cubicBezTo>
                    <a:pt x="16868" y="9177"/>
                    <a:pt x="12591" y="10624"/>
                    <a:pt x="8314" y="120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6356349" y="6832600"/>
              <a:ext cx="304801" cy="24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6041"/>
                  </a:moveTo>
                  <a:cubicBezTo>
                    <a:pt x="1350" y="7688"/>
                    <a:pt x="2700" y="9336"/>
                    <a:pt x="3525" y="11624"/>
                  </a:cubicBezTo>
                  <a:cubicBezTo>
                    <a:pt x="4350" y="13912"/>
                    <a:pt x="4650" y="16841"/>
                    <a:pt x="4800" y="18763"/>
                  </a:cubicBezTo>
                  <a:cubicBezTo>
                    <a:pt x="4950" y="20685"/>
                    <a:pt x="4950" y="21600"/>
                    <a:pt x="4725" y="21508"/>
                  </a:cubicBezTo>
                  <a:cubicBezTo>
                    <a:pt x="4500" y="21417"/>
                    <a:pt x="4050" y="20319"/>
                    <a:pt x="3975" y="18214"/>
                  </a:cubicBezTo>
                  <a:cubicBezTo>
                    <a:pt x="3900" y="16108"/>
                    <a:pt x="4200" y="12997"/>
                    <a:pt x="5550" y="10068"/>
                  </a:cubicBezTo>
                  <a:cubicBezTo>
                    <a:pt x="6900" y="7139"/>
                    <a:pt x="9300" y="4393"/>
                    <a:pt x="12150" y="2746"/>
                  </a:cubicBezTo>
                  <a:cubicBezTo>
                    <a:pt x="15000" y="1098"/>
                    <a:pt x="18300" y="54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6677984" y="6739304"/>
              <a:ext cx="186367" cy="34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477" fill="norm" stroke="1" extrusionOk="0">
                  <a:moveTo>
                    <a:pt x="19691" y="4677"/>
                  </a:moveTo>
                  <a:cubicBezTo>
                    <a:pt x="19691" y="3744"/>
                    <a:pt x="19691" y="2810"/>
                    <a:pt x="19691" y="2010"/>
                  </a:cubicBezTo>
                  <a:cubicBezTo>
                    <a:pt x="19691" y="1210"/>
                    <a:pt x="19691" y="544"/>
                    <a:pt x="18971" y="210"/>
                  </a:cubicBezTo>
                  <a:cubicBezTo>
                    <a:pt x="18251" y="-123"/>
                    <a:pt x="16811" y="-123"/>
                    <a:pt x="14531" y="677"/>
                  </a:cubicBezTo>
                  <a:cubicBezTo>
                    <a:pt x="12251" y="1477"/>
                    <a:pt x="9131" y="3077"/>
                    <a:pt x="6251" y="5744"/>
                  </a:cubicBezTo>
                  <a:cubicBezTo>
                    <a:pt x="3371" y="8410"/>
                    <a:pt x="731" y="12144"/>
                    <a:pt x="131" y="14877"/>
                  </a:cubicBezTo>
                  <a:cubicBezTo>
                    <a:pt x="-469" y="17610"/>
                    <a:pt x="971" y="19344"/>
                    <a:pt x="4811" y="20277"/>
                  </a:cubicBezTo>
                  <a:cubicBezTo>
                    <a:pt x="8651" y="21210"/>
                    <a:pt x="14891" y="21344"/>
                    <a:pt x="21131" y="214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6882865" y="6839621"/>
              <a:ext cx="159286" cy="2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26" fill="norm" stroke="1" extrusionOk="0">
                  <a:moveTo>
                    <a:pt x="21110" y="3049"/>
                  </a:moveTo>
                  <a:cubicBezTo>
                    <a:pt x="17183" y="1388"/>
                    <a:pt x="13255" y="-274"/>
                    <a:pt x="10029" y="38"/>
                  </a:cubicBezTo>
                  <a:cubicBezTo>
                    <a:pt x="6804" y="349"/>
                    <a:pt x="4279" y="2634"/>
                    <a:pt x="2455" y="5957"/>
                  </a:cubicBezTo>
                  <a:cubicBezTo>
                    <a:pt x="632" y="9280"/>
                    <a:pt x="-490" y="13641"/>
                    <a:pt x="211" y="16653"/>
                  </a:cubicBezTo>
                  <a:cubicBezTo>
                    <a:pt x="913" y="19664"/>
                    <a:pt x="3437" y="21326"/>
                    <a:pt x="6663" y="21326"/>
                  </a:cubicBezTo>
                  <a:cubicBezTo>
                    <a:pt x="9889" y="21326"/>
                    <a:pt x="13816" y="19664"/>
                    <a:pt x="16201" y="16964"/>
                  </a:cubicBezTo>
                  <a:cubicBezTo>
                    <a:pt x="18585" y="14264"/>
                    <a:pt x="19427" y="10526"/>
                    <a:pt x="18585" y="8034"/>
                  </a:cubicBezTo>
                  <a:cubicBezTo>
                    <a:pt x="17744" y="5541"/>
                    <a:pt x="15219" y="4295"/>
                    <a:pt x="12694" y="30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7121789" y="6744443"/>
              <a:ext cx="199762" cy="30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0980" fill="norm" stroke="1" extrusionOk="0">
                  <a:moveTo>
                    <a:pt x="2359" y="11409"/>
                  </a:moveTo>
                  <a:cubicBezTo>
                    <a:pt x="3041" y="10821"/>
                    <a:pt x="3723" y="10234"/>
                    <a:pt x="3837" y="10307"/>
                  </a:cubicBezTo>
                  <a:cubicBezTo>
                    <a:pt x="3951" y="10381"/>
                    <a:pt x="3496" y="11115"/>
                    <a:pt x="3041" y="12805"/>
                  </a:cubicBezTo>
                  <a:cubicBezTo>
                    <a:pt x="2586" y="14495"/>
                    <a:pt x="2132" y="17140"/>
                    <a:pt x="1563" y="18830"/>
                  </a:cubicBezTo>
                  <a:cubicBezTo>
                    <a:pt x="995" y="20519"/>
                    <a:pt x="313" y="21254"/>
                    <a:pt x="85" y="20887"/>
                  </a:cubicBezTo>
                  <a:cubicBezTo>
                    <a:pt x="-142" y="20519"/>
                    <a:pt x="85" y="19050"/>
                    <a:pt x="767" y="16258"/>
                  </a:cubicBezTo>
                  <a:cubicBezTo>
                    <a:pt x="1450" y="13466"/>
                    <a:pt x="2586" y="9352"/>
                    <a:pt x="3723" y="6340"/>
                  </a:cubicBezTo>
                  <a:cubicBezTo>
                    <a:pt x="4860" y="3327"/>
                    <a:pt x="5997" y="1417"/>
                    <a:pt x="7816" y="536"/>
                  </a:cubicBezTo>
                  <a:cubicBezTo>
                    <a:pt x="9635" y="-346"/>
                    <a:pt x="12136" y="-199"/>
                    <a:pt x="14069" y="1417"/>
                  </a:cubicBezTo>
                  <a:cubicBezTo>
                    <a:pt x="16001" y="3034"/>
                    <a:pt x="17365" y="6119"/>
                    <a:pt x="16001" y="8397"/>
                  </a:cubicBezTo>
                  <a:cubicBezTo>
                    <a:pt x="14637" y="10674"/>
                    <a:pt x="10544" y="12144"/>
                    <a:pt x="7702" y="12878"/>
                  </a:cubicBezTo>
                  <a:cubicBezTo>
                    <a:pt x="4860" y="13613"/>
                    <a:pt x="3269" y="13613"/>
                    <a:pt x="3155" y="13834"/>
                  </a:cubicBezTo>
                  <a:cubicBezTo>
                    <a:pt x="3041" y="14054"/>
                    <a:pt x="4405" y="14495"/>
                    <a:pt x="7134" y="15450"/>
                  </a:cubicBezTo>
                  <a:cubicBezTo>
                    <a:pt x="9862" y="16405"/>
                    <a:pt x="13955" y="17874"/>
                    <a:pt x="16570" y="18609"/>
                  </a:cubicBezTo>
                  <a:cubicBezTo>
                    <a:pt x="19184" y="19344"/>
                    <a:pt x="20321" y="19344"/>
                    <a:pt x="21458" y="193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7353299" y="6769100"/>
              <a:ext cx="139068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3" h="21600" fill="norm" stroke="1" extrusionOk="0">
                  <a:moveTo>
                    <a:pt x="5554" y="0"/>
                  </a:moveTo>
                  <a:cubicBezTo>
                    <a:pt x="8640" y="730"/>
                    <a:pt x="11726" y="1461"/>
                    <a:pt x="14966" y="3496"/>
                  </a:cubicBezTo>
                  <a:cubicBezTo>
                    <a:pt x="18206" y="5530"/>
                    <a:pt x="21600" y="8870"/>
                    <a:pt x="19749" y="11948"/>
                  </a:cubicBezTo>
                  <a:cubicBezTo>
                    <a:pt x="17897" y="15026"/>
                    <a:pt x="10800" y="17843"/>
                    <a:pt x="6634" y="19409"/>
                  </a:cubicBezTo>
                  <a:cubicBezTo>
                    <a:pt x="2469" y="20974"/>
                    <a:pt x="1234" y="2128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7816849" y="6972300"/>
              <a:ext cx="3302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000"/>
                    <a:pt x="7200" y="10400"/>
                    <a:pt x="10800" y="6800"/>
                  </a:cubicBezTo>
                  <a:cubicBezTo>
                    <a:pt x="14400" y="3200"/>
                    <a:pt x="18000" y="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8451849" y="6626138"/>
              <a:ext cx="143086" cy="52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521" fill="norm" stroke="1" extrusionOk="0">
                  <a:moveTo>
                    <a:pt x="0" y="7650"/>
                  </a:moveTo>
                  <a:cubicBezTo>
                    <a:pt x="0" y="8686"/>
                    <a:pt x="0" y="9723"/>
                    <a:pt x="926" y="11624"/>
                  </a:cubicBezTo>
                  <a:cubicBezTo>
                    <a:pt x="1851" y="13525"/>
                    <a:pt x="3703" y="16290"/>
                    <a:pt x="4629" y="17974"/>
                  </a:cubicBezTo>
                  <a:cubicBezTo>
                    <a:pt x="5554" y="19659"/>
                    <a:pt x="5554" y="20264"/>
                    <a:pt x="5091" y="20739"/>
                  </a:cubicBezTo>
                  <a:cubicBezTo>
                    <a:pt x="4629" y="21214"/>
                    <a:pt x="3703" y="21560"/>
                    <a:pt x="3086" y="21517"/>
                  </a:cubicBezTo>
                  <a:cubicBezTo>
                    <a:pt x="2469" y="21474"/>
                    <a:pt x="2160" y="21042"/>
                    <a:pt x="2006" y="19227"/>
                  </a:cubicBezTo>
                  <a:cubicBezTo>
                    <a:pt x="1851" y="17413"/>
                    <a:pt x="1851" y="14216"/>
                    <a:pt x="2314" y="11365"/>
                  </a:cubicBezTo>
                  <a:cubicBezTo>
                    <a:pt x="2777" y="8514"/>
                    <a:pt x="3703" y="6008"/>
                    <a:pt x="4320" y="4323"/>
                  </a:cubicBezTo>
                  <a:cubicBezTo>
                    <a:pt x="4937" y="2638"/>
                    <a:pt x="5246" y="1774"/>
                    <a:pt x="5709" y="1126"/>
                  </a:cubicBezTo>
                  <a:cubicBezTo>
                    <a:pt x="6171" y="478"/>
                    <a:pt x="6789" y="46"/>
                    <a:pt x="7869" y="3"/>
                  </a:cubicBezTo>
                  <a:cubicBezTo>
                    <a:pt x="8949" y="-40"/>
                    <a:pt x="10491" y="306"/>
                    <a:pt x="13114" y="1472"/>
                  </a:cubicBezTo>
                  <a:cubicBezTo>
                    <a:pt x="15737" y="2638"/>
                    <a:pt x="19440" y="4626"/>
                    <a:pt x="20520" y="6094"/>
                  </a:cubicBezTo>
                  <a:cubicBezTo>
                    <a:pt x="21600" y="7563"/>
                    <a:pt x="20057" y="8514"/>
                    <a:pt x="16509" y="9291"/>
                  </a:cubicBezTo>
                  <a:cubicBezTo>
                    <a:pt x="12960" y="10069"/>
                    <a:pt x="7406" y="10674"/>
                    <a:pt x="1851" y="112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8629649" y="6896100"/>
              <a:ext cx="222251" cy="22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0" y="8479"/>
                  </a:moveTo>
                  <a:cubicBezTo>
                    <a:pt x="206" y="7469"/>
                    <a:pt x="411" y="6460"/>
                    <a:pt x="1029" y="6157"/>
                  </a:cubicBezTo>
                  <a:cubicBezTo>
                    <a:pt x="1646" y="5854"/>
                    <a:pt x="2674" y="6258"/>
                    <a:pt x="4320" y="7772"/>
                  </a:cubicBezTo>
                  <a:cubicBezTo>
                    <a:pt x="5966" y="9286"/>
                    <a:pt x="8229" y="11910"/>
                    <a:pt x="9154" y="14232"/>
                  </a:cubicBezTo>
                  <a:cubicBezTo>
                    <a:pt x="10080" y="16553"/>
                    <a:pt x="9669" y="18572"/>
                    <a:pt x="8949" y="19783"/>
                  </a:cubicBezTo>
                  <a:cubicBezTo>
                    <a:pt x="8229" y="20994"/>
                    <a:pt x="7200" y="21398"/>
                    <a:pt x="6171" y="21499"/>
                  </a:cubicBezTo>
                  <a:cubicBezTo>
                    <a:pt x="5143" y="21600"/>
                    <a:pt x="4114" y="21398"/>
                    <a:pt x="3600" y="20490"/>
                  </a:cubicBezTo>
                  <a:cubicBezTo>
                    <a:pt x="3086" y="19581"/>
                    <a:pt x="3086" y="17966"/>
                    <a:pt x="5040" y="14938"/>
                  </a:cubicBezTo>
                  <a:cubicBezTo>
                    <a:pt x="6994" y="11910"/>
                    <a:pt x="10903" y="7469"/>
                    <a:pt x="13989" y="4744"/>
                  </a:cubicBezTo>
                  <a:cubicBezTo>
                    <a:pt x="17074" y="2019"/>
                    <a:pt x="19337" y="100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9060319" y="6759377"/>
              <a:ext cx="217032" cy="35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22" fill="norm" stroke="1" extrusionOk="0">
                  <a:moveTo>
                    <a:pt x="18356" y="2475"/>
                  </a:moveTo>
                  <a:cubicBezTo>
                    <a:pt x="17518" y="1590"/>
                    <a:pt x="16679" y="706"/>
                    <a:pt x="15735" y="264"/>
                  </a:cubicBezTo>
                  <a:cubicBezTo>
                    <a:pt x="14791" y="-178"/>
                    <a:pt x="13743" y="-178"/>
                    <a:pt x="11436" y="1148"/>
                  </a:cubicBezTo>
                  <a:cubicBezTo>
                    <a:pt x="9129" y="2475"/>
                    <a:pt x="5564" y="5127"/>
                    <a:pt x="3257" y="7906"/>
                  </a:cubicBezTo>
                  <a:cubicBezTo>
                    <a:pt x="951" y="10685"/>
                    <a:pt x="-98" y="13590"/>
                    <a:pt x="7" y="15675"/>
                  </a:cubicBezTo>
                  <a:cubicBezTo>
                    <a:pt x="112" y="17759"/>
                    <a:pt x="1370" y="19022"/>
                    <a:pt x="5145" y="19843"/>
                  </a:cubicBezTo>
                  <a:cubicBezTo>
                    <a:pt x="8919" y="20664"/>
                    <a:pt x="15211" y="21043"/>
                    <a:pt x="21502" y="214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9325239" y="6857548"/>
              <a:ext cx="168012" cy="20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072" fill="norm" stroke="1" extrusionOk="0">
                  <a:moveTo>
                    <a:pt x="20367" y="5392"/>
                  </a:moveTo>
                  <a:cubicBezTo>
                    <a:pt x="18234" y="3388"/>
                    <a:pt x="16100" y="1383"/>
                    <a:pt x="14367" y="493"/>
                  </a:cubicBezTo>
                  <a:cubicBezTo>
                    <a:pt x="12634" y="-398"/>
                    <a:pt x="11300" y="-175"/>
                    <a:pt x="8900" y="1940"/>
                  </a:cubicBezTo>
                  <a:cubicBezTo>
                    <a:pt x="6500" y="4056"/>
                    <a:pt x="3034" y="8064"/>
                    <a:pt x="1300" y="11293"/>
                  </a:cubicBezTo>
                  <a:cubicBezTo>
                    <a:pt x="-433" y="14522"/>
                    <a:pt x="-433" y="16971"/>
                    <a:pt x="1300" y="18530"/>
                  </a:cubicBezTo>
                  <a:cubicBezTo>
                    <a:pt x="3034" y="20089"/>
                    <a:pt x="6500" y="20757"/>
                    <a:pt x="10100" y="20979"/>
                  </a:cubicBezTo>
                  <a:cubicBezTo>
                    <a:pt x="13700" y="21202"/>
                    <a:pt x="17434" y="20979"/>
                    <a:pt x="21167" y="207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9569449" y="6839900"/>
              <a:ext cx="196125" cy="27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27" fill="norm" stroke="1" extrusionOk="0">
                  <a:moveTo>
                    <a:pt x="11845" y="3363"/>
                  </a:moveTo>
                  <a:cubicBezTo>
                    <a:pt x="9755" y="5000"/>
                    <a:pt x="7665" y="6636"/>
                    <a:pt x="5923" y="9172"/>
                  </a:cubicBezTo>
                  <a:cubicBezTo>
                    <a:pt x="4181" y="11709"/>
                    <a:pt x="2787" y="15145"/>
                    <a:pt x="1742" y="17272"/>
                  </a:cubicBezTo>
                  <a:cubicBezTo>
                    <a:pt x="697" y="19400"/>
                    <a:pt x="0" y="20218"/>
                    <a:pt x="0" y="20300"/>
                  </a:cubicBezTo>
                  <a:cubicBezTo>
                    <a:pt x="0" y="20382"/>
                    <a:pt x="697" y="19727"/>
                    <a:pt x="3135" y="16863"/>
                  </a:cubicBezTo>
                  <a:cubicBezTo>
                    <a:pt x="5574" y="14000"/>
                    <a:pt x="9755" y="8927"/>
                    <a:pt x="12194" y="5982"/>
                  </a:cubicBezTo>
                  <a:cubicBezTo>
                    <a:pt x="14632" y="3036"/>
                    <a:pt x="15329" y="2218"/>
                    <a:pt x="16142" y="1482"/>
                  </a:cubicBezTo>
                  <a:cubicBezTo>
                    <a:pt x="16955" y="745"/>
                    <a:pt x="17884" y="91"/>
                    <a:pt x="18813" y="9"/>
                  </a:cubicBezTo>
                  <a:cubicBezTo>
                    <a:pt x="19742" y="-73"/>
                    <a:pt x="20671" y="418"/>
                    <a:pt x="21135" y="2791"/>
                  </a:cubicBezTo>
                  <a:cubicBezTo>
                    <a:pt x="21600" y="5163"/>
                    <a:pt x="21600" y="9418"/>
                    <a:pt x="21368" y="12854"/>
                  </a:cubicBezTo>
                  <a:cubicBezTo>
                    <a:pt x="21135" y="16291"/>
                    <a:pt x="20671" y="18909"/>
                    <a:pt x="20206" y="21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9668372" y="6985000"/>
              <a:ext cx="186828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307" y="21600"/>
                  </a:moveTo>
                  <a:cubicBezTo>
                    <a:pt x="65" y="17100"/>
                    <a:pt x="-178" y="12600"/>
                    <a:pt x="186" y="9000"/>
                  </a:cubicBezTo>
                  <a:cubicBezTo>
                    <a:pt x="550" y="5400"/>
                    <a:pt x="1521" y="2700"/>
                    <a:pt x="5161" y="1350"/>
                  </a:cubicBezTo>
                  <a:cubicBezTo>
                    <a:pt x="8802" y="0"/>
                    <a:pt x="15112" y="0"/>
                    <a:pt x="2142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10084441" y="6840123"/>
              <a:ext cx="189287" cy="303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222" fill="norm" stroke="1" extrusionOk="0">
                  <a:moveTo>
                    <a:pt x="4155" y="8795"/>
                  </a:moveTo>
                  <a:cubicBezTo>
                    <a:pt x="3216" y="11310"/>
                    <a:pt x="2277" y="13825"/>
                    <a:pt x="1807" y="15452"/>
                  </a:cubicBezTo>
                  <a:cubicBezTo>
                    <a:pt x="1338" y="17080"/>
                    <a:pt x="1338" y="17819"/>
                    <a:pt x="1103" y="18633"/>
                  </a:cubicBezTo>
                  <a:cubicBezTo>
                    <a:pt x="868" y="19447"/>
                    <a:pt x="399" y="20334"/>
                    <a:pt x="164" y="20408"/>
                  </a:cubicBezTo>
                  <a:cubicBezTo>
                    <a:pt x="-71" y="20482"/>
                    <a:pt x="-71" y="19743"/>
                    <a:pt x="281" y="17154"/>
                  </a:cubicBezTo>
                  <a:cubicBezTo>
                    <a:pt x="633" y="14564"/>
                    <a:pt x="1338" y="10126"/>
                    <a:pt x="2394" y="6871"/>
                  </a:cubicBezTo>
                  <a:cubicBezTo>
                    <a:pt x="3451" y="3617"/>
                    <a:pt x="4859" y="1545"/>
                    <a:pt x="6855" y="584"/>
                  </a:cubicBezTo>
                  <a:cubicBezTo>
                    <a:pt x="8851" y="-378"/>
                    <a:pt x="11433" y="-230"/>
                    <a:pt x="14251" y="1619"/>
                  </a:cubicBezTo>
                  <a:cubicBezTo>
                    <a:pt x="17068" y="3469"/>
                    <a:pt x="20120" y="7019"/>
                    <a:pt x="20825" y="10126"/>
                  </a:cubicBezTo>
                  <a:cubicBezTo>
                    <a:pt x="21529" y="13233"/>
                    <a:pt x="19886" y="15896"/>
                    <a:pt x="19064" y="17671"/>
                  </a:cubicBezTo>
                  <a:cubicBezTo>
                    <a:pt x="18242" y="19447"/>
                    <a:pt x="18242" y="20334"/>
                    <a:pt x="18242" y="212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10421904" y="6934200"/>
              <a:ext cx="198873" cy="252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280" fill="norm" stroke="1" extrusionOk="0">
                  <a:moveTo>
                    <a:pt x="18060" y="3213"/>
                  </a:moveTo>
                  <a:cubicBezTo>
                    <a:pt x="17160" y="2499"/>
                    <a:pt x="16260" y="1785"/>
                    <a:pt x="15022" y="1428"/>
                  </a:cubicBezTo>
                  <a:cubicBezTo>
                    <a:pt x="13785" y="1071"/>
                    <a:pt x="12210" y="1071"/>
                    <a:pt x="10410" y="2231"/>
                  </a:cubicBezTo>
                  <a:cubicBezTo>
                    <a:pt x="8610" y="3392"/>
                    <a:pt x="6585" y="5712"/>
                    <a:pt x="4785" y="8569"/>
                  </a:cubicBezTo>
                  <a:cubicBezTo>
                    <a:pt x="2985" y="11425"/>
                    <a:pt x="1410" y="14817"/>
                    <a:pt x="623" y="16959"/>
                  </a:cubicBezTo>
                  <a:cubicBezTo>
                    <a:pt x="-165" y="19101"/>
                    <a:pt x="-165" y="19993"/>
                    <a:pt x="398" y="20618"/>
                  </a:cubicBezTo>
                  <a:cubicBezTo>
                    <a:pt x="960" y="21243"/>
                    <a:pt x="2085" y="21600"/>
                    <a:pt x="4560" y="20886"/>
                  </a:cubicBezTo>
                  <a:cubicBezTo>
                    <a:pt x="7035" y="20172"/>
                    <a:pt x="10860" y="18387"/>
                    <a:pt x="13898" y="15441"/>
                  </a:cubicBezTo>
                  <a:cubicBezTo>
                    <a:pt x="16935" y="12496"/>
                    <a:pt x="19185" y="8390"/>
                    <a:pt x="20310" y="5891"/>
                  </a:cubicBezTo>
                  <a:cubicBezTo>
                    <a:pt x="21435" y="3392"/>
                    <a:pt x="21435" y="2499"/>
                    <a:pt x="20198" y="1785"/>
                  </a:cubicBezTo>
                  <a:cubicBezTo>
                    <a:pt x="18960" y="1071"/>
                    <a:pt x="16485" y="536"/>
                    <a:pt x="1401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10688724" y="6867916"/>
              <a:ext cx="258677" cy="37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98" fill="norm" stroke="1" extrusionOk="0">
                  <a:moveTo>
                    <a:pt x="6656" y="5558"/>
                  </a:moveTo>
                  <a:cubicBezTo>
                    <a:pt x="6133" y="8438"/>
                    <a:pt x="5611" y="11318"/>
                    <a:pt x="5001" y="13478"/>
                  </a:cubicBezTo>
                  <a:cubicBezTo>
                    <a:pt x="4391" y="15638"/>
                    <a:pt x="3694" y="17078"/>
                    <a:pt x="2911" y="18098"/>
                  </a:cubicBezTo>
                  <a:cubicBezTo>
                    <a:pt x="2127" y="19118"/>
                    <a:pt x="1256" y="19718"/>
                    <a:pt x="646" y="19718"/>
                  </a:cubicBezTo>
                  <a:cubicBezTo>
                    <a:pt x="36" y="19718"/>
                    <a:pt x="-312" y="19118"/>
                    <a:pt x="385" y="17078"/>
                  </a:cubicBezTo>
                  <a:cubicBezTo>
                    <a:pt x="1082" y="15038"/>
                    <a:pt x="2823" y="11558"/>
                    <a:pt x="4827" y="8558"/>
                  </a:cubicBezTo>
                  <a:cubicBezTo>
                    <a:pt x="6830" y="5558"/>
                    <a:pt x="9094" y="3038"/>
                    <a:pt x="10749" y="1598"/>
                  </a:cubicBezTo>
                  <a:cubicBezTo>
                    <a:pt x="12404" y="158"/>
                    <a:pt x="13449" y="-202"/>
                    <a:pt x="14233" y="98"/>
                  </a:cubicBezTo>
                  <a:cubicBezTo>
                    <a:pt x="15017" y="398"/>
                    <a:pt x="15540" y="1358"/>
                    <a:pt x="15888" y="3158"/>
                  </a:cubicBezTo>
                  <a:cubicBezTo>
                    <a:pt x="16236" y="4958"/>
                    <a:pt x="16411" y="7598"/>
                    <a:pt x="15801" y="9338"/>
                  </a:cubicBezTo>
                  <a:cubicBezTo>
                    <a:pt x="15191" y="11078"/>
                    <a:pt x="13798" y="11918"/>
                    <a:pt x="12143" y="12398"/>
                  </a:cubicBezTo>
                  <a:cubicBezTo>
                    <a:pt x="10488" y="12878"/>
                    <a:pt x="8572" y="12998"/>
                    <a:pt x="7353" y="12818"/>
                  </a:cubicBezTo>
                  <a:cubicBezTo>
                    <a:pt x="6133" y="12638"/>
                    <a:pt x="5611" y="12158"/>
                    <a:pt x="5698" y="12158"/>
                  </a:cubicBezTo>
                  <a:cubicBezTo>
                    <a:pt x="5785" y="12158"/>
                    <a:pt x="6482" y="12638"/>
                    <a:pt x="9182" y="14258"/>
                  </a:cubicBezTo>
                  <a:cubicBezTo>
                    <a:pt x="11882" y="15878"/>
                    <a:pt x="16585" y="18638"/>
                    <a:pt x="21288" y="213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10909299" y="6940550"/>
              <a:ext cx="18501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3680" y="0"/>
                  </a:moveTo>
                  <a:cubicBezTo>
                    <a:pt x="16560" y="2231"/>
                    <a:pt x="19440" y="4462"/>
                    <a:pt x="20520" y="7048"/>
                  </a:cubicBezTo>
                  <a:cubicBezTo>
                    <a:pt x="21600" y="9634"/>
                    <a:pt x="20880" y="12575"/>
                    <a:pt x="17160" y="15059"/>
                  </a:cubicBezTo>
                  <a:cubicBezTo>
                    <a:pt x="13440" y="17544"/>
                    <a:pt x="6720" y="1957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8969274" y="6400800"/>
              <a:ext cx="1781277" cy="103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fill="norm" stroke="1" extrusionOk="0">
                  <a:moveTo>
                    <a:pt x="424" y="21600"/>
                  </a:moveTo>
                  <a:cubicBezTo>
                    <a:pt x="245" y="21600"/>
                    <a:pt x="65" y="21600"/>
                    <a:pt x="14" y="21512"/>
                  </a:cubicBezTo>
                  <a:cubicBezTo>
                    <a:pt x="-37" y="21423"/>
                    <a:pt x="40" y="21247"/>
                    <a:pt x="450" y="20739"/>
                  </a:cubicBezTo>
                  <a:cubicBezTo>
                    <a:pt x="860" y="20231"/>
                    <a:pt x="1603" y="19391"/>
                    <a:pt x="2384" y="18574"/>
                  </a:cubicBezTo>
                  <a:cubicBezTo>
                    <a:pt x="3166" y="17757"/>
                    <a:pt x="3986" y="16962"/>
                    <a:pt x="4831" y="16123"/>
                  </a:cubicBezTo>
                  <a:cubicBezTo>
                    <a:pt x="5677" y="15283"/>
                    <a:pt x="6548" y="14400"/>
                    <a:pt x="7317" y="13627"/>
                  </a:cubicBezTo>
                  <a:cubicBezTo>
                    <a:pt x="8085" y="12854"/>
                    <a:pt x="8752" y="12191"/>
                    <a:pt x="9443" y="11485"/>
                  </a:cubicBezTo>
                  <a:cubicBezTo>
                    <a:pt x="10135" y="10778"/>
                    <a:pt x="10853" y="10027"/>
                    <a:pt x="11532" y="9320"/>
                  </a:cubicBezTo>
                  <a:cubicBezTo>
                    <a:pt x="12211" y="8613"/>
                    <a:pt x="12851" y="7951"/>
                    <a:pt x="13620" y="7156"/>
                  </a:cubicBezTo>
                  <a:cubicBezTo>
                    <a:pt x="14389" y="6361"/>
                    <a:pt x="15285" y="5433"/>
                    <a:pt x="16144" y="4594"/>
                  </a:cubicBezTo>
                  <a:cubicBezTo>
                    <a:pt x="17002" y="3755"/>
                    <a:pt x="17822" y="3004"/>
                    <a:pt x="18552" y="2341"/>
                  </a:cubicBezTo>
                  <a:cubicBezTo>
                    <a:pt x="19283" y="1679"/>
                    <a:pt x="19923" y="1104"/>
                    <a:pt x="20410" y="729"/>
                  </a:cubicBezTo>
                  <a:cubicBezTo>
                    <a:pt x="20897" y="353"/>
                    <a:pt x="21230" y="177"/>
                    <a:pt x="2156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10528299" y="6312370"/>
              <a:ext cx="238415" cy="31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568" fill="norm" stroke="1" extrusionOk="0">
                  <a:moveTo>
                    <a:pt x="0" y="400"/>
                  </a:moveTo>
                  <a:cubicBezTo>
                    <a:pt x="4926" y="256"/>
                    <a:pt x="9853" y="112"/>
                    <a:pt x="12789" y="40"/>
                  </a:cubicBezTo>
                  <a:cubicBezTo>
                    <a:pt x="15726" y="-32"/>
                    <a:pt x="16674" y="-32"/>
                    <a:pt x="17621" y="256"/>
                  </a:cubicBezTo>
                  <a:cubicBezTo>
                    <a:pt x="18568" y="544"/>
                    <a:pt x="19516" y="1120"/>
                    <a:pt x="20274" y="2704"/>
                  </a:cubicBezTo>
                  <a:cubicBezTo>
                    <a:pt x="21032" y="4288"/>
                    <a:pt x="21600" y="6880"/>
                    <a:pt x="21221" y="9400"/>
                  </a:cubicBezTo>
                  <a:cubicBezTo>
                    <a:pt x="20842" y="11920"/>
                    <a:pt x="19516" y="14368"/>
                    <a:pt x="18189" y="16384"/>
                  </a:cubicBezTo>
                  <a:cubicBezTo>
                    <a:pt x="16863" y="18400"/>
                    <a:pt x="15537" y="19984"/>
                    <a:pt x="14211" y="2156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10984369" y="6322330"/>
              <a:ext cx="310958" cy="27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0895" fill="norm" stroke="1" extrusionOk="0">
                  <a:moveTo>
                    <a:pt x="13292" y="1635"/>
                  </a:moveTo>
                  <a:cubicBezTo>
                    <a:pt x="12866" y="986"/>
                    <a:pt x="12439" y="336"/>
                    <a:pt x="11800" y="93"/>
                  </a:cubicBezTo>
                  <a:cubicBezTo>
                    <a:pt x="11160" y="-151"/>
                    <a:pt x="10308" y="11"/>
                    <a:pt x="8531" y="1473"/>
                  </a:cubicBezTo>
                  <a:cubicBezTo>
                    <a:pt x="6755" y="2935"/>
                    <a:pt x="4055" y="5696"/>
                    <a:pt x="2350" y="7969"/>
                  </a:cubicBezTo>
                  <a:cubicBezTo>
                    <a:pt x="645" y="10243"/>
                    <a:pt x="-66" y="12029"/>
                    <a:pt x="5" y="13978"/>
                  </a:cubicBezTo>
                  <a:cubicBezTo>
                    <a:pt x="76" y="15927"/>
                    <a:pt x="929" y="18038"/>
                    <a:pt x="2918" y="19419"/>
                  </a:cubicBezTo>
                  <a:cubicBezTo>
                    <a:pt x="4908" y="20799"/>
                    <a:pt x="8034" y="21449"/>
                    <a:pt x="11231" y="20312"/>
                  </a:cubicBezTo>
                  <a:cubicBezTo>
                    <a:pt x="14429" y="19175"/>
                    <a:pt x="17697" y="16252"/>
                    <a:pt x="19473" y="13735"/>
                  </a:cubicBezTo>
                  <a:cubicBezTo>
                    <a:pt x="21250" y="11217"/>
                    <a:pt x="21534" y="9106"/>
                    <a:pt x="19189" y="7726"/>
                  </a:cubicBezTo>
                  <a:cubicBezTo>
                    <a:pt x="16845" y="6345"/>
                    <a:pt x="11871" y="5696"/>
                    <a:pt x="6897" y="50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3886199" y="7522471"/>
              <a:ext cx="247651" cy="5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61" fill="norm" stroke="1" extrusionOk="0">
                  <a:moveTo>
                    <a:pt x="0" y="20061"/>
                  </a:moveTo>
                  <a:cubicBezTo>
                    <a:pt x="3877" y="12061"/>
                    <a:pt x="7754" y="4061"/>
                    <a:pt x="11354" y="1261"/>
                  </a:cubicBezTo>
                  <a:cubicBezTo>
                    <a:pt x="14954" y="-1539"/>
                    <a:pt x="18277" y="861"/>
                    <a:pt x="21600" y="32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4375149" y="7404780"/>
              <a:ext cx="124047" cy="206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122" fill="norm" stroke="1" extrusionOk="0">
                  <a:moveTo>
                    <a:pt x="18360" y="7059"/>
                  </a:moveTo>
                  <a:cubicBezTo>
                    <a:pt x="16920" y="5331"/>
                    <a:pt x="15480" y="3603"/>
                    <a:pt x="13500" y="3171"/>
                  </a:cubicBezTo>
                  <a:cubicBezTo>
                    <a:pt x="11520" y="2739"/>
                    <a:pt x="9000" y="3603"/>
                    <a:pt x="6660" y="6195"/>
                  </a:cubicBezTo>
                  <a:cubicBezTo>
                    <a:pt x="4320" y="8787"/>
                    <a:pt x="2160" y="13107"/>
                    <a:pt x="2160" y="16131"/>
                  </a:cubicBezTo>
                  <a:cubicBezTo>
                    <a:pt x="2160" y="19155"/>
                    <a:pt x="4320" y="20883"/>
                    <a:pt x="7560" y="21099"/>
                  </a:cubicBezTo>
                  <a:cubicBezTo>
                    <a:pt x="10800" y="21315"/>
                    <a:pt x="15120" y="20019"/>
                    <a:pt x="17820" y="16779"/>
                  </a:cubicBezTo>
                  <a:cubicBezTo>
                    <a:pt x="20520" y="13539"/>
                    <a:pt x="21600" y="8355"/>
                    <a:pt x="20880" y="4899"/>
                  </a:cubicBezTo>
                  <a:cubicBezTo>
                    <a:pt x="20160" y="1443"/>
                    <a:pt x="17640" y="-285"/>
                    <a:pt x="13860" y="39"/>
                  </a:cubicBezTo>
                  <a:cubicBezTo>
                    <a:pt x="10080" y="363"/>
                    <a:pt x="5040" y="2739"/>
                    <a:pt x="0" y="51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3841749" y="7461250"/>
              <a:ext cx="2476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4600521" y="7543800"/>
              <a:ext cx="34979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fill="norm" stroke="1" extrusionOk="0">
                  <a:moveTo>
                    <a:pt x="17185" y="21600"/>
                  </a:moveTo>
                  <a:cubicBezTo>
                    <a:pt x="8291" y="16200"/>
                    <a:pt x="-603" y="10800"/>
                    <a:pt x="32" y="7200"/>
                  </a:cubicBezTo>
                  <a:cubicBezTo>
                    <a:pt x="668" y="3600"/>
                    <a:pt x="10832" y="1800"/>
                    <a:pt x="2099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4726101" y="7374715"/>
              <a:ext cx="216451" cy="30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32" fill="norm" stroke="1" extrusionOk="0">
                  <a:moveTo>
                    <a:pt x="13412" y="2082"/>
                  </a:moveTo>
                  <a:cubicBezTo>
                    <a:pt x="12589" y="1182"/>
                    <a:pt x="11766" y="282"/>
                    <a:pt x="10738" y="57"/>
                  </a:cubicBezTo>
                  <a:cubicBezTo>
                    <a:pt x="9709" y="-168"/>
                    <a:pt x="8475" y="282"/>
                    <a:pt x="6624" y="1182"/>
                  </a:cubicBezTo>
                  <a:cubicBezTo>
                    <a:pt x="4772" y="2082"/>
                    <a:pt x="2304" y="3432"/>
                    <a:pt x="1069" y="4482"/>
                  </a:cubicBezTo>
                  <a:cubicBezTo>
                    <a:pt x="-165" y="5532"/>
                    <a:pt x="-165" y="6282"/>
                    <a:pt x="246" y="6882"/>
                  </a:cubicBezTo>
                  <a:cubicBezTo>
                    <a:pt x="658" y="7482"/>
                    <a:pt x="1481" y="7932"/>
                    <a:pt x="3538" y="8607"/>
                  </a:cubicBezTo>
                  <a:cubicBezTo>
                    <a:pt x="5595" y="9282"/>
                    <a:pt x="8886" y="10182"/>
                    <a:pt x="12075" y="11457"/>
                  </a:cubicBezTo>
                  <a:cubicBezTo>
                    <a:pt x="15264" y="12732"/>
                    <a:pt x="18349" y="14382"/>
                    <a:pt x="19892" y="15582"/>
                  </a:cubicBezTo>
                  <a:cubicBezTo>
                    <a:pt x="21435" y="16782"/>
                    <a:pt x="21435" y="17532"/>
                    <a:pt x="19789" y="18432"/>
                  </a:cubicBezTo>
                  <a:cubicBezTo>
                    <a:pt x="18144" y="19332"/>
                    <a:pt x="14852" y="20382"/>
                    <a:pt x="12384" y="20907"/>
                  </a:cubicBezTo>
                  <a:cubicBezTo>
                    <a:pt x="9915" y="21432"/>
                    <a:pt x="8269" y="21432"/>
                    <a:pt x="6624" y="214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4743449" y="7334955"/>
              <a:ext cx="412751" cy="14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fill="norm" stroke="1" extrusionOk="0">
                  <a:moveTo>
                    <a:pt x="0" y="21189"/>
                  </a:moveTo>
                  <a:cubicBezTo>
                    <a:pt x="2548" y="15943"/>
                    <a:pt x="5095" y="10698"/>
                    <a:pt x="8363" y="6995"/>
                  </a:cubicBezTo>
                  <a:cubicBezTo>
                    <a:pt x="11631" y="3292"/>
                    <a:pt x="15618" y="1132"/>
                    <a:pt x="17945" y="360"/>
                  </a:cubicBezTo>
                  <a:cubicBezTo>
                    <a:pt x="20271" y="-411"/>
                    <a:pt x="20935" y="206"/>
                    <a:pt x="21600" y="8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Drawing"/>
          <p:cNvGrpSpPr/>
          <p:nvPr/>
        </p:nvGrpSpPr>
        <p:grpSpPr>
          <a:xfrm>
            <a:off x="882649" y="1358891"/>
            <a:ext cx="11881944" cy="3911609"/>
            <a:chOff x="0" y="0"/>
            <a:chExt cx="11881942" cy="3911608"/>
          </a:xfrm>
        </p:grpSpPr>
        <p:sp>
          <p:nvSpPr>
            <p:cNvPr id="916" name="Line"/>
            <p:cNvSpPr/>
            <p:nvPr/>
          </p:nvSpPr>
          <p:spPr>
            <a:xfrm>
              <a:off x="696383" y="278277"/>
              <a:ext cx="408518" cy="46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448" y="4491"/>
                  </a:moveTo>
                  <a:cubicBezTo>
                    <a:pt x="224" y="3899"/>
                    <a:pt x="0" y="3307"/>
                    <a:pt x="0" y="3357"/>
                  </a:cubicBezTo>
                  <a:cubicBezTo>
                    <a:pt x="0" y="3406"/>
                    <a:pt x="224" y="4096"/>
                    <a:pt x="448" y="5921"/>
                  </a:cubicBezTo>
                  <a:cubicBezTo>
                    <a:pt x="672" y="7746"/>
                    <a:pt x="895" y="10705"/>
                    <a:pt x="1175" y="13170"/>
                  </a:cubicBezTo>
                  <a:cubicBezTo>
                    <a:pt x="1455" y="15636"/>
                    <a:pt x="1791" y="17609"/>
                    <a:pt x="2126" y="19088"/>
                  </a:cubicBezTo>
                  <a:cubicBezTo>
                    <a:pt x="2462" y="20568"/>
                    <a:pt x="2798" y="21554"/>
                    <a:pt x="2966" y="21554"/>
                  </a:cubicBezTo>
                  <a:cubicBezTo>
                    <a:pt x="3134" y="21554"/>
                    <a:pt x="3134" y="20568"/>
                    <a:pt x="2798" y="18201"/>
                  </a:cubicBezTo>
                  <a:cubicBezTo>
                    <a:pt x="2462" y="15833"/>
                    <a:pt x="1791" y="12086"/>
                    <a:pt x="1455" y="9028"/>
                  </a:cubicBezTo>
                  <a:cubicBezTo>
                    <a:pt x="1119" y="5970"/>
                    <a:pt x="1119" y="3603"/>
                    <a:pt x="1175" y="2124"/>
                  </a:cubicBezTo>
                  <a:cubicBezTo>
                    <a:pt x="1231" y="644"/>
                    <a:pt x="1343" y="53"/>
                    <a:pt x="1679" y="3"/>
                  </a:cubicBezTo>
                  <a:cubicBezTo>
                    <a:pt x="2015" y="-46"/>
                    <a:pt x="2574" y="447"/>
                    <a:pt x="3246" y="1433"/>
                  </a:cubicBezTo>
                  <a:cubicBezTo>
                    <a:pt x="3917" y="2420"/>
                    <a:pt x="4701" y="3899"/>
                    <a:pt x="5260" y="4886"/>
                  </a:cubicBezTo>
                  <a:cubicBezTo>
                    <a:pt x="5820" y="5872"/>
                    <a:pt x="6155" y="6365"/>
                    <a:pt x="6715" y="6661"/>
                  </a:cubicBezTo>
                  <a:cubicBezTo>
                    <a:pt x="7275" y="6957"/>
                    <a:pt x="8058" y="7055"/>
                    <a:pt x="8785" y="6464"/>
                  </a:cubicBezTo>
                  <a:cubicBezTo>
                    <a:pt x="9513" y="5872"/>
                    <a:pt x="10184" y="4590"/>
                    <a:pt x="10744" y="3505"/>
                  </a:cubicBezTo>
                  <a:cubicBezTo>
                    <a:pt x="11304" y="2420"/>
                    <a:pt x="11751" y="1532"/>
                    <a:pt x="12199" y="940"/>
                  </a:cubicBezTo>
                  <a:cubicBezTo>
                    <a:pt x="12647" y="349"/>
                    <a:pt x="13094" y="53"/>
                    <a:pt x="13542" y="447"/>
                  </a:cubicBezTo>
                  <a:cubicBezTo>
                    <a:pt x="13990" y="842"/>
                    <a:pt x="14437" y="1927"/>
                    <a:pt x="15165" y="4047"/>
                  </a:cubicBezTo>
                  <a:cubicBezTo>
                    <a:pt x="15892" y="6168"/>
                    <a:pt x="16899" y="9324"/>
                    <a:pt x="17571" y="11494"/>
                  </a:cubicBezTo>
                  <a:cubicBezTo>
                    <a:pt x="18242" y="13664"/>
                    <a:pt x="18578" y="14847"/>
                    <a:pt x="18914" y="15636"/>
                  </a:cubicBezTo>
                  <a:cubicBezTo>
                    <a:pt x="19250" y="16425"/>
                    <a:pt x="19585" y="16820"/>
                    <a:pt x="20033" y="16770"/>
                  </a:cubicBezTo>
                  <a:cubicBezTo>
                    <a:pt x="20481" y="16721"/>
                    <a:pt x="21040" y="16228"/>
                    <a:pt x="21600" y="157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1257300" y="210169"/>
              <a:ext cx="203200" cy="42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18900" y="1565"/>
                  </a:moveTo>
                  <a:cubicBezTo>
                    <a:pt x="18225" y="1139"/>
                    <a:pt x="17550" y="714"/>
                    <a:pt x="16088" y="448"/>
                  </a:cubicBezTo>
                  <a:cubicBezTo>
                    <a:pt x="14625" y="182"/>
                    <a:pt x="12375" y="75"/>
                    <a:pt x="10687" y="22"/>
                  </a:cubicBezTo>
                  <a:cubicBezTo>
                    <a:pt x="9000" y="-31"/>
                    <a:pt x="7875" y="-31"/>
                    <a:pt x="6412" y="501"/>
                  </a:cubicBezTo>
                  <a:cubicBezTo>
                    <a:pt x="4950" y="1033"/>
                    <a:pt x="3150" y="2097"/>
                    <a:pt x="2025" y="3906"/>
                  </a:cubicBezTo>
                  <a:cubicBezTo>
                    <a:pt x="900" y="5715"/>
                    <a:pt x="450" y="8269"/>
                    <a:pt x="225" y="10929"/>
                  </a:cubicBezTo>
                  <a:cubicBezTo>
                    <a:pt x="0" y="13589"/>
                    <a:pt x="0" y="16355"/>
                    <a:pt x="0" y="18111"/>
                  </a:cubicBezTo>
                  <a:cubicBezTo>
                    <a:pt x="0" y="19867"/>
                    <a:pt x="0" y="20611"/>
                    <a:pt x="562" y="21037"/>
                  </a:cubicBezTo>
                  <a:cubicBezTo>
                    <a:pt x="1125" y="21463"/>
                    <a:pt x="2250" y="21569"/>
                    <a:pt x="4725" y="21143"/>
                  </a:cubicBezTo>
                  <a:cubicBezTo>
                    <a:pt x="7200" y="20718"/>
                    <a:pt x="11025" y="19760"/>
                    <a:pt x="14063" y="18962"/>
                  </a:cubicBezTo>
                  <a:cubicBezTo>
                    <a:pt x="17100" y="18164"/>
                    <a:pt x="19350" y="17526"/>
                    <a:pt x="21600" y="168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1289050" y="406408"/>
              <a:ext cx="19685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1966216" y="297031"/>
              <a:ext cx="237234" cy="27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151" fill="norm" stroke="1" extrusionOk="0">
                  <a:moveTo>
                    <a:pt x="1927" y="9297"/>
                  </a:moveTo>
                  <a:cubicBezTo>
                    <a:pt x="1162" y="8652"/>
                    <a:pt x="397" y="8007"/>
                    <a:pt x="111" y="7282"/>
                  </a:cubicBezTo>
                  <a:cubicBezTo>
                    <a:pt x="-176" y="6556"/>
                    <a:pt x="15" y="5750"/>
                    <a:pt x="1640" y="5106"/>
                  </a:cubicBezTo>
                  <a:cubicBezTo>
                    <a:pt x="3265" y="4461"/>
                    <a:pt x="6323" y="3977"/>
                    <a:pt x="8904" y="5912"/>
                  </a:cubicBezTo>
                  <a:cubicBezTo>
                    <a:pt x="11484" y="7846"/>
                    <a:pt x="13587" y="12198"/>
                    <a:pt x="14638" y="14938"/>
                  </a:cubicBezTo>
                  <a:cubicBezTo>
                    <a:pt x="15689" y="17679"/>
                    <a:pt x="15689" y="18807"/>
                    <a:pt x="15403" y="19694"/>
                  </a:cubicBezTo>
                  <a:cubicBezTo>
                    <a:pt x="15116" y="20580"/>
                    <a:pt x="14543" y="21225"/>
                    <a:pt x="14065" y="21144"/>
                  </a:cubicBezTo>
                  <a:cubicBezTo>
                    <a:pt x="13587" y="21064"/>
                    <a:pt x="13205" y="20258"/>
                    <a:pt x="12822" y="17518"/>
                  </a:cubicBezTo>
                  <a:cubicBezTo>
                    <a:pt x="12440" y="14777"/>
                    <a:pt x="12058" y="10103"/>
                    <a:pt x="12440" y="6718"/>
                  </a:cubicBezTo>
                  <a:cubicBezTo>
                    <a:pt x="12822" y="3332"/>
                    <a:pt x="13969" y="1237"/>
                    <a:pt x="15594" y="431"/>
                  </a:cubicBezTo>
                  <a:cubicBezTo>
                    <a:pt x="17219" y="-375"/>
                    <a:pt x="19321" y="109"/>
                    <a:pt x="21424" y="5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2283883" y="67741"/>
              <a:ext cx="687917" cy="46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1662" y="13292"/>
                  </a:moveTo>
                  <a:cubicBezTo>
                    <a:pt x="1196" y="12901"/>
                    <a:pt x="731" y="12510"/>
                    <a:pt x="432" y="12804"/>
                  </a:cubicBezTo>
                  <a:cubicBezTo>
                    <a:pt x="133" y="13097"/>
                    <a:pt x="0" y="14074"/>
                    <a:pt x="0" y="15394"/>
                  </a:cubicBezTo>
                  <a:cubicBezTo>
                    <a:pt x="0" y="16713"/>
                    <a:pt x="133" y="18375"/>
                    <a:pt x="299" y="19401"/>
                  </a:cubicBezTo>
                  <a:cubicBezTo>
                    <a:pt x="465" y="20427"/>
                    <a:pt x="665" y="20818"/>
                    <a:pt x="930" y="21111"/>
                  </a:cubicBezTo>
                  <a:cubicBezTo>
                    <a:pt x="1196" y="21405"/>
                    <a:pt x="1529" y="21600"/>
                    <a:pt x="1961" y="20769"/>
                  </a:cubicBezTo>
                  <a:cubicBezTo>
                    <a:pt x="2393" y="19938"/>
                    <a:pt x="2924" y="18081"/>
                    <a:pt x="3257" y="16567"/>
                  </a:cubicBezTo>
                  <a:cubicBezTo>
                    <a:pt x="3589" y="15052"/>
                    <a:pt x="3722" y="13879"/>
                    <a:pt x="3788" y="13634"/>
                  </a:cubicBezTo>
                  <a:cubicBezTo>
                    <a:pt x="3855" y="13390"/>
                    <a:pt x="3855" y="14074"/>
                    <a:pt x="4054" y="15100"/>
                  </a:cubicBezTo>
                  <a:cubicBezTo>
                    <a:pt x="4254" y="16127"/>
                    <a:pt x="4652" y="17495"/>
                    <a:pt x="4985" y="18326"/>
                  </a:cubicBezTo>
                  <a:cubicBezTo>
                    <a:pt x="5317" y="19157"/>
                    <a:pt x="5583" y="19450"/>
                    <a:pt x="5915" y="19596"/>
                  </a:cubicBezTo>
                  <a:cubicBezTo>
                    <a:pt x="6247" y="19743"/>
                    <a:pt x="6646" y="19743"/>
                    <a:pt x="7145" y="18814"/>
                  </a:cubicBezTo>
                  <a:cubicBezTo>
                    <a:pt x="7643" y="17886"/>
                    <a:pt x="8241" y="16029"/>
                    <a:pt x="8706" y="13488"/>
                  </a:cubicBezTo>
                  <a:cubicBezTo>
                    <a:pt x="9172" y="10947"/>
                    <a:pt x="9504" y="7721"/>
                    <a:pt x="9670" y="5522"/>
                  </a:cubicBezTo>
                  <a:cubicBezTo>
                    <a:pt x="9836" y="3323"/>
                    <a:pt x="9836" y="2150"/>
                    <a:pt x="9836" y="1319"/>
                  </a:cubicBezTo>
                  <a:cubicBezTo>
                    <a:pt x="9836" y="489"/>
                    <a:pt x="9836" y="0"/>
                    <a:pt x="9803" y="0"/>
                  </a:cubicBezTo>
                  <a:cubicBezTo>
                    <a:pt x="9770" y="0"/>
                    <a:pt x="9703" y="489"/>
                    <a:pt x="9670" y="2150"/>
                  </a:cubicBezTo>
                  <a:cubicBezTo>
                    <a:pt x="9637" y="3812"/>
                    <a:pt x="9637" y="6646"/>
                    <a:pt x="9870" y="9529"/>
                  </a:cubicBezTo>
                  <a:cubicBezTo>
                    <a:pt x="10102" y="12413"/>
                    <a:pt x="10567" y="15345"/>
                    <a:pt x="10866" y="17055"/>
                  </a:cubicBezTo>
                  <a:cubicBezTo>
                    <a:pt x="11166" y="18766"/>
                    <a:pt x="11298" y="19254"/>
                    <a:pt x="11531" y="19596"/>
                  </a:cubicBezTo>
                  <a:cubicBezTo>
                    <a:pt x="11764" y="19938"/>
                    <a:pt x="12096" y="20134"/>
                    <a:pt x="12594" y="19743"/>
                  </a:cubicBezTo>
                  <a:cubicBezTo>
                    <a:pt x="13093" y="19352"/>
                    <a:pt x="13758" y="18375"/>
                    <a:pt x="14455" y="16469"/>
                  </a:cubicBezTo>
                  <a:cubicBezTo>
                    <a:pt x="15153" y="14563"/>
                    <a:pt x="15884" y="11729"/>
                    <a:pt x="16250" y="10067"/>
                  </a:cubicBezTo>
                  <a:cubicBezTo>
                    <a:pt x="16615" y="8405"/>
                    <a:pt x="16615" y="7917"/>
                    <a:pt x="16416" y="7770"/>
                  </a:cubicBezTo>
                  <a:cubicBezTo>
                    <a:pt x="16217" y="7624"/>
                    <a:pt x="15818" y="7819"/>
                    <a:pt x="15386" y="8699"/>
                  </a:cubicBezTo>
                  <a:cubicBezTo>
                    <a:pt x="14954" y="9578"/>
                    <a:pt x="14489" y="11142"/>
                    <a:pt x="14389" y="12755"/>
                  </a:cubicBezTo>
                  <a:cubicBezTo>
                    <a:pt x="14289" y="14367"/>
                    <a:pt x="14555" y="16029"/>
                    <a:pt x="15718" y="16860"/>
                  </a:cubicBezTo>
                  <a:cubicBezTo>
                    <a:pt x="16881" y="17690"/>
                    <a:pt x="18942" y="17690"/>
                    <a:pt x="20071" y="17690"/>
                  </a:cubicBezTo>
                  <a:cubicBezTo>
                    <a:pt x="21201" y="17690"/>
                    <a:pt x="21401" y="17690"/>
                    <a:pt x="21600" y="176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622300" y="768358"/>
              <a:ext cx="24828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6" y="21240"/>
                    <a:pt x="1252" y="20880"/>
                    <a:pt x="1906" y="20340"/>
                  </a:cubicBezTo>
                  <a:cubicBezTo>
                    <a:pt x="2560" y="19800"/>
                    <a:pt x="3241" y="19080"/>
                    <a:pt x="3904" y="18270"/>
                  </a:cubicBezTo>
                  <a:cubicBezTo>
                    <a:pt x="4567" y="17460"/>
                    <a:pt x="5211" y="16560"/>
                    <a:pt x="5883" y="15660"/>
                  </a:cubicBezTo>
                  <a:cubicBezTo>
                    <a:pt x="6555" y="14760"/>
                    <a:pt x="7255" y="13860"/>
                    <a:pt x="7992" y="12960"/>
                  </a:cubicBezTo>
                  <a:cubicBezTo>
                    <a:pt x="8728" y="12060"/>
                    <a:pt x="9502" y="11160"/>
                    <a:pt x="10165" y="10350"/>
                  </a:cubicBezTo>
                  <a:cubicBezTo>
                    <a:pt x="10828" y="9540"/>
                    <a:pt x="11380" y="8820"/>
                    <a:pt x="12043" y="8100"/>
                  </a:cubicBezTo>
                  <a:cubicBezTo>
                    <a:pt x="12706" y="7380"/>
                    <a:pt x="13479" y="6660"/>
                    <a:pt x="14216" y="5940"/>
                  </a:cubicBezTo>
                  <a:cubicBezTo>
                    <a:pt x="14952" y="5220"/>
                    <a:pt x="15652" y="4500"/>
                    <a:pt x="16398" y="3870"/>
                  </a:cubicBezTo>
                  <a:cubicBezTo>
                    <a:pt x="17144" y="3240"/>
                    <a:pt x="17936" y="2700"/>
                    <a:pt x="18672" y="2250"/>
                  </a:cubicBezTo>
                  <a:cubicBezTo>
                    <a:pt x="19409" y="1800"/>
                    <a:pt x="20090" y="1440"/>
                    <a:pt x="20569" y="1080"/>
                  </a:cubicBezTo>
                  <a:cubicBezTo>
                    <a:pt x="21048" y="720"/>
                    <a:pt x="21324" y="3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857250" y="971558"/>
              <a:ext cx="21907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" y="18900"/>
                    <a:pt x="877" y="16200"/>
                    <a:pt x="1450" y="14400"/>
                  </a:cubicBezTo>
                  <a:cubicBezTo>
                    <a:pt x="2024" y="12600"/>
                    <a:pt x="2734" y="11700"/>
                    <a:pt x="3464" y="10912"/>
                  </a:cubicBezTo>
                  <a:cubicBezTo>
                    <a:pt x="4195" y="10125"/>
                    <a:pt x="4946" y="9450"/>
                    <a:pt x="5729" y="8775"/>
                  </a:cubicBezTo>
                  <a:cubicBezTo>
                    <a:pt x="6511" y="8100"/>
                    <a:pt x="7325" y="7425"/>
                    <a:pt x="8181" y="6750"/>
                  </a:cubicBezTo>
                  <a:cubicBezTo>
                    <a:pt x="9037" y="6075"/>
                    <a:pt x="9934" y="5400"/>
                    <a:pt x="10810" y="4837"/>
                  </a:cubicBezTo>
                  <a:cubicBezTo>
                    <a:pt x="11687" y="4275"/>
                    <a:pt x="12543" y="3825"/>
                    <a:pt x="13367" y="3375"/>
                  </a:cubicBezTo>
                  <a:cubicBezTo>
                    <a:pt x="14191" y="2925"/>
                    <a:pt x="14984" y="2475"/>
                    <a:pt x="15850" y="2138"/>
                  </a:cubicBezTo>
                  <a:cubicBezTo>
                    <a:pt x="16717" y="1800"/>
                    <a:pt x="17656" y="1575"/>
                    <a:pt x="18626" y="1238"/>
                  </a:cubicBezTo>
                  <a:cubicBezTo>
                    <a:pt x="19597" y="900"/>
                    <a:pt x="20598" y="4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3187700" y="342908"/>
              <a:ext cx="25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3251200" y="565158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3848100" y="317508"/>
              <a:ext cx="317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443"/>
                    <a:pt x="8640" y="6887"/>
                    <a:pt x="12240" y="10487"/>
                  </a:cubicBezTo>
                  <a:cubicBezTo>
                    <a:pt x="15840" y="14087"/>
                    <a:pt x="18720" y="1784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3739512" y="154363"/>
              <a:ext cx="282795" cy="418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1161" fill="norm" stroke="1" extrusionOk="0">
                  <a:moveTo>
                    <a:pt x="12168" y="5354"/>
                  </a:moveTo>
                  <a:cubicBezTo>
                    <a:pt x="12013" y="3964"/>
                    <a:pt x="11857" y="2574"/>
                    <a:pt x="11469" y="1665"/>
                  </a:cubicBezTo>
                  <a:cubicBezTo>
                    <a:pt x="11080" y="756"/>
                    <a:pt x="10459" y="329"/>
                    <a:pt x="9604" y="115"/>
                  </a:cubicBezTo>
                  <a:cubicBezTo>
                    <a:pt x="8749" y="-99"/>
                    <a:pt x="7662" y="-99"/>
                    <a:pt x="6108" y="863"/>
                  </a:cubicBezTo>
                  <a:cubicBezTo>
                    <a:pt x="4554" y="1826"/>
                    <a:pt x="2534" y="3751"/>
                    <a:pt x="1290" y="6531"/>
                  </a:cubicBezTo>
                  <a:cubicBezTo>
                    <a:pt x="47" y="9311"/>
                    <a:pt x="-419" y="12947"/>
                    <a:pt x="436" y="15780"/>
                  </a:cubicBezTo>
                  <a:cubicBezTo>
                    <a:pt x="1290" y="18614"/>
                    <a:pt x="3466" y="20646"/>
                    <a:pt x="6263" y="21073"/>
                  </a:cubicBezTo>
                  <a:cubicBezTo>
                    <a:pt x="9060" y="21501"/>
                    <a:pt x="12479" y="20325"/>
                    <a:pt x="15198" y="18240"/>
                  </a:cubicBezTo>
                  <a:cubicBezTo>
                    <a:pt x="17918" y="16154"/>
                    <a:pt x="19938" y="13160"/>
                    <a:pt x="20559" y="10434"/>
                  </a:cubicBezTo>
                  <a:cubicBezTo>
                    <a:pt x="21181" y="7707"/>
                    <a:pt x="20404" y="5248"/>
                    <a:pt x="17762" y="3911"/>
                  </a:cubicBezTo>
                  <a:cubicBezTo>
                    <a:pt x="15121" y="2574"/>
                    <a:pt x="10614" y="2360"/>
                    <a:pt x="6108" y="21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4311209" y="25915"/>
              <a:ext cx="521141" cy="77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96" fill="norm" stroke="1" extrusionOk="0">
                  <a:moveTo>
                    <a:pt x="2892" y="4376"/>
                  </a:moveTo>
                  <a:cubicBezTo>
                    <a:pt x="2457" y="4434"/>
                    <a:pt x="2021" y="4493"/>
                    <a:pt x="1542" y="4493"/>
                  </a:cubicBezTo>
                  <a:cubicBezTo>
                    <a:pt x="1063" y="4493"/>
                    <a:pt x="541" y="4434"/>
                    <a:pt x="236" y="4259"/>
                  </a:cubicBezTo>
                  <a:cubicBezTo>
                    <a:pt x="-69" y="4083"/>
                    <a:pt x="-156" y="3790"/>
                    <a:pt x="454" y="3147"/>
                  </a:cubicBezTo>
                  <a:cubicBezTo>
                    <a:pt x="1063" y="2503"/>
                    <a:pt x="2370" y="1507"/>
                    <a:pt x="3197" y="864"/>
                  </a:cubicBezTo>
                  <a:cubicBezTo>
                    <a:pt x="4025" y="220"/>
                    <a:pt x="4373" y="-73"/>
                    <a:pt x="4504" y="15"/>
                  </a:cubicBezTo>
                  <a:cubicBezTo>
                    <a:pt x="4634" y="103"/>
                    <a:pt x="4547" y="571"/>
                    <a:pt x="4504" y="1976"/>
                  </a:cubicBezTo>
                  <a:cubicBezTo>
                    <a:pt x="4460" y="3381"/>
                    <a:pt x="4460" y="5722"/>
                    <a:pt x="4373" y="8005"/>
                  </a:cubicBezTo>
                  <a:cubicBezTo>
                    <a:pt x="4286" y="10288"/>
                    <a:pt x="4112" y="12512"/>
                    <a:pt x="3763" y="14122"/>
                  </a:cubicBezTo>
                  <a:cubicBezTo>
                    <a:pt x="3415" y="15732"/>
                    <a:pt x="2892" y="16727"/>
                    <a:pt x="2457" y="17312"/>
                  </a:cubicBezTo>
                  <a:cubicBezTo>
                    <a:pt x="2021" y="17898"/>
                    <a:pt x="1673" y="18073"/>
                    <a:pt x="1368" y="18044"/>
                  </a:cubicBezTo>
                  <a:cubicBezTo>
                    <a:pt x="1063" y="18015"/>
                    <a:pt x="802" y="17781"/>
                    <a:pt x="759" y="17049"/>
                  </a:cubicBezTo>
                  <a:cubicBezTo>
                    <a:pt x="715" y="16317"/>
                    <a:pt x="889" y="15088"/>
                    <a:pt x="1978" y="13625"/>
                  </a:cubicBezTo>
                  <a:cubicBezTo>
                    <a:pt x="3067" y="12161"/>
                    <a:pt x="5070" y="10464"/>
                    <a:pt x="6725" y="9000"/>
                  </a:cubicBezTo>
                  <a:cubicBezTo>
                    <a:pt x="8379" y="7537"/>
                    <a:pt x="9686" y="6307"/>
                    <a:pt x="10775" y="5195"/>
                  </a:cubicBezTo>
                  <a:cubicBezTo>
                    <a:pt x="11863" y="4083"/>
                    <a:pt x="12734" y="3088"/>
                    <a:pt x="13213" y="2444"/>
                  </a:cubicBezTo>
                  <a:cubicBezTo>
                    <a:pt x="13692" y="1800"/>
                    <a:pt x="13779" y="1507"/>
                    <a:pt x="13649" y="1507"/>
                  </a:cubicBezTo>
                  <a:cubicBezTo>
                    <a:pt x="13518" y="1507"/>
                    <a:pt x="13170" y="1800"/>
                    <a:pt x="12517" y="2971"/>
                  </a:cubicBezTo>
                  <a:cubicBezTo>
                    <a:pt x="11863" y="4142"/>
                    <a:pt x="10905" y="6190"/>
                    <a:pt x="10296" y="8444"/>
                  </a:cubicBezTo>
                  <a:cubicBezTo>
                    <a:pt x="9686" y="10698"/>
                    <a:pt x="9425" y="13156"/>
                    <a:pt x="9338" y="15147"/>
                  </a:cubicBezTo>
                  <a:cubicBezTo>
                    <a:pt x="9250" y="17137"/>
                    <a:pt x="9338" y="18659"/>
                    <a:pt x="9468" y="19625"/>
                  </a:cubicBezTo>
                  <a:cubicBezTo>
                    <a:pt x="9599" y="20590"/>
                    <a:pt x="9773" y="21000"/>
                    <a:pt x="10078" y="21234"/>
                  </a:cubicBezTo>
                  <a:cubicBezTo>
                    <a:pt x="10383" y="21468"/>
                    <a:pt x="10818" y="21527"/>
                    <a:pt x="11515" y="20854"/>
                  </a:cubicBezTo>
                  <a:cubicBezTo>
                    <a:pt x="12212" y="20181"/>
                    <a:pt x="13170" y="18776"/>
                    <a:pt x="13736" y="17634"/>
                  </a:cubicBezTo>
                  <a:cubicBezTo>
                    <a:pt x="14302" y="16493"/>
                    <a:pt x="14476" y="15615"/>
                    <a:pt x="14520" y="14971"/>
                  </a:cubicBezTo>
                  <a:cubicBezTo>
                    <a:pt x="14563" y="14327"/>
                    <a:pt x="14476" y="13917"/>
                    <a:pt x="14650" y="13742"/>
                  </a:cubicBezTo>
                  <a:cubicBezTo>
                    <a:pt x="14825" y="13566"/>
                    <a:pt x="15260" y="13625"/>
                    <a:pt x="16436" y="13478"/>
                  </a:cubicBezTo>
                  <a:cubicBezTo>
                    <a:pt x="17612" y="13332"/>
                    <a:pt x="19528" y="12981"/>
                    <a:pt x="21444" y="126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5239544" y="59250"/>
              <a:ext cx="255100" cy="454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286" fill="norm" stroke="1" extrusionOk="0">
                  <a:moveTo>
                    <a:pt x="21180" y="1983"/>
                  </a:moveTo>
                  <a:cubicBezTo>
                    <a:pt x="21357" y="1289"/>
                    <a:pt x="21534" y="596"/>
                    <a:pt x="20826" y="249"/>
                  </a:cubicBezTo>
                  <a:cubicBezTo>
                    <a:pt x="20118" y="-98"/>
                    <a:pt x="18524" y="-98"/>
                    <a:pt x="16134" y="348"/>
                  </a:cubicBezTo>
                  <a:cubicBezTo>
                    <a:pt x="13744" y="794"/>
                    <a:pt x="10557" y="1685"/>
                    <a:pt x="7901" y="3172"/>
                  </a:cubicBezTo>
                  <a:cubicBezTo>
                    <a:pt x="5245" y="4658"/>
                    <a:pt x="3121" y="6739"/>
                    <a:pt x="1882" y="9067"/>
                  </a:cubicBezTo>
                  <a:cubicBezTo>
                    <a:pt x="642" y="11396"/>
                    <a:pt x="288" y="13972"/>
                    <a:pt x="111" y="16052"/>
                  </a:cubicBezTo>
                  <a:cubicBezTo>
                    <a:pt x="-66" y="18133"/>
                    <a:pt x="-66" y="19719"/>
                    <a:pt x="377" y="20561"/>
                  </a:cubicBezTo>
                  <a:cubicBezTo>
                    <a:pt x="819" y="21403"/>
                    <a:pt x="1704" y="21502"/>
                    <a:pt x="4537" y="20908"/>
                  </a:cubicBezTo>
                  <a:cubicBezTo>
                    <a:pt x="7370" y="20313"/>
                    <a:pt x="12150" y="19025"/>
                    <a:pt x="16931" y="177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5276849" y="317508"/>
              <a:ext cx="177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5586777" y="349258"/>
              <a:ext cx="13923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564"/>
                    <a:pt x="-1303" y="11127"/>
                    <a:pt x="240" y="14727"/>
                  </a:cubicBezTo>
                  <a:cubicBezTo>
                    <a:pt x="1783" y="18327"/>
                    <a:pt x="11040" y="19964"/>
                    <a:pt x="2029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5683249" y="539758"/>
              <a:ext cx="635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5949949" y="0"/>
              <a:ext cx="241301" cy="49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1634"/>
                  </a:moveTo>
                  <a:cubicBezTo>
                    <a:pt x="21221" y="1181"/>
                    <a:pt x="20842" y="727"/>
                    <a:pt x="19989" y="409"/>
                  </a:cubicBezTo>
                  <a:cubicBezTo>
                    <a:pt x="19137" y="92"/>
                    <a:pt x="17811" y="-90"/>
                    <a:pt x="15726" y="46"/>
                  </a:cubicBezTo>
                  <a:cubicBezTo>
                    <a:pt x="13642" y="182"/>
                    <a:pt x="10800" y="636"/>
                    <a:pt x="8147" y="1816"/>
                  </a:cubicBezTo>
                  <a:cubicBezTo>
                    <a:pt x="5495" y="2996"/>
                    <a:pt x="3032" y="4902"/>
                    <a:pt x="1705" y="7397"/>
                  </a:cubicBezTo>
                  <a:cubicBezTo>
                    <a:pt x="379" y="9893"/>
                    <a:pt x="189" y="12979"/>
                    <a:pt x="95" y="15202"/>
                  </a:cubicBezTo>
                  <a:cubicBezTo>
                    <a:pt x="0" y="17426"/>
                    <a:pt x="0" y="18787"/>
                    <a:pt x="0" y="19695"/>
                  </a:cubicBezTo>
                  <a:cubicBezTo>
                    <a:pt x="0" y="20602"/>
                    <a:pt x="0" y="21056"/>
                    <a:pt x="568" y="21283"/>
                  </a:cubicBezTo>
                  <a:cubicBezTo>
                    <a:pt x="1137" y="21510"/>
                    <a:pt x="2274" y="21510"/>
                    <a:pt x="5400" y="21102"/>
                  </a:cubicBezTo>
                  <a:cubicBezTo>
                    <a:pt x="8526" y="20693"/>
                    <a:pt x="13642" y="19876"/>
                    <a:pt x="16579" y="19286"/>
                  </a:cubicBezTo>
                  <a:cubicBezTo>
                    <a:pt x="19516" y="18697"/>
                    <a:pt x="20274" y="18334"/>
                    <a:pt x="21032" y="179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5968999" y="285758"/>
              <a:ext cx="2222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7" y="16457"/>
                    <a:pt x="6994" y="11314"/>
                    <a:pt x="10594" y="7714"/>
                  </a:cubicBezTo>
                  <a:cubicBezTo>
                    <a:pt x="14194" y="4114"/>
                    <a:pt x="17897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6275508" y="311158"/>
              <a:ext cx="176092" cy="150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95" fill="norm" stroke="1" extrusionOk="0">
                  <a:moveTo>
                    <a:pt x="1335" y="0"/>
                  </a:moveTo>
                  <a:cubicBezTo>
                    <a:pt x="2621" y="0"/>
                    <a:pt x="3906" y="0"/>
                    <a:pt x="4678" y="750"/>
                  </a:cubicBezTo>
                  <a:cubicBezTo>
                    <a:pt x="5449" y="1500"/>
                    <a:pt x="5706" y="3000"/>
                    <a:pt x="5063" y="5700"/>
                  </a:cubicBezTo>
                  <a:cubicBezTo>
                    <a:pt x="4421" y="8400"/>
                    <a:pt x="2878" y="12300"/>
                    <a:pt x="1721" y="15150"/>
                  </a:cubicBezTo>
                  <a:cubicBezTo>
                    <a:pt x="563" y="18000"/>
                    <a:pt x="-208" y="19800"/>
                    <a:pt x="49" y="20700"/>
                  </a:cubicBezTo>
                  <a:cubicBezTo>
                    <a:pt x="306" y="21600"/>
                    <a:pt x="1592" y="21600"/>
                    <a:pt x="5321" y="20850"/>
                  </a:cubicBezTo>
                  <a:cubicBezTo>
                    <a:pt x="9049" y="20100"/>
                    <a:pt x="15221" y="18600"/>
                    <a:pt x="21392" y="171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6445249" y="469908"/>
              <a:ext cx="1016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5400"/>
                    <a:pt x="9900" y="10800"/>
                    <a:pt x="6300" y="14400"/>
                  </a:cubicBezTo>
                  <a:cubicBezTo>
                    <a:pt x="2700" y="18000"/>
                    <a:pt x="1350" y="19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6642099" y="495308"/>
              <a:ext cx="146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6908799" y="438158"/>
              <a:ext cx="952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7061199" y="488958"/>
              <a:ext cx="825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7305970" y="10505"/>
              <a:ext cx="282281" cy="45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41" fill="norm" stroke="1" extrusionOk="0">
                  <a:moveTo>
                    <a:pt x="21497" y="1311"/>
                  </a:moveTo>
                  <a:cubicBezTo>
                    <a:pt x="21013" y="808"/>
                    <a:pt x="20530" y="306"/>
                    <a:pt x="19240" y="105"/>
                  </a:cubicBezTo>
                  <a:cubicBezTo>
                    <a:pt x="17951" y="-96"/>
                    <a:pt x="15855" y="4"/>
                    <a:pt x="13357" y="306"/>
                  </a:cubicBezTo>
                  <a:cubicBezTo>
                    <a:pt x="10858" y="607"/>
                    <a:pt x="7957" y="1110"/>
                    <a:pt x="6103" y="1964"/>
                  </a:cubicBezTo>
                  <a:cubicBezTo>
                    <a:pt x="4249" y="2817"/>
                    <a:pt x="3443" y="4023"/>
                    <a:pt x="2798" y="5982"/>
                  </a:cubicBezTo>
                  <a:cubicBezTo>
                    <a:pt x="2154" y="7941"/>
                    <a:pt x="1670" y="10654"/>
                    <a:pt x="1187" y="13115"/>
                  </a:cubicBezTo>
                  <a:cubicBezTo>
                    <a:pt x="703" y="15577"/>
                    <a:pt x="219" y="17787"/>
                    <a:pt x="58" y="19143"/>
                  </a:cubicBezTo>
                  <a:cubicBezTo>
                    <a:pt x="-103" y="20499"/>
                    <a:pt x="58" y="21002"/>
                    <a:pt x="703" y="21253"/>
                  </a:cubicBezTo>
                  <a:cubicBezTo>
                    <a:pt x="1348" y="21504"/>
                    <a:pt x="2476" y="21504"/>
                    <a:pt x="5055" y="21253"/>
                  </a:cubicBezTo>
                  <a:cubicBezTo>
                    <a:pt x="7634" y="21002"/>
                    <a:pt x="11664" y="20499"/>
                    <a:pt x="14082" y="20047"/>
                  </a:cubicBezTo>
                  <a:cubicBezTo>
                    <a:pt x="16500" y="19595"/>
                    <a:pt x="17306" y="19193"/>
                    <a:pt x="18112" y="187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7340599" y="279408"/>
              <a:ext cx="184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7600949" y="387358"/>
              <a:ext cx="1333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fill="norm" stroke="1" extrusionOk="0">
                  <a:moveTo>
                    <a:pt x="2057" y="0"/>
                  </a:moveTo>
                  <a:cubicBezTo>
                    <a:pt x="1029" y="4769"/>
                    <a:pt x="0" y="9538"/>
                    <a:pt x="0" y="9818"/>
                  </a:cubicBezTo>
                  <a:cubicBezTo>
                    <a:pt x="0" y="10099"/>
                    <a:pt x="1029" y="5891"/>
                    <a:pt x="3257" y="3226"/>
                  </a:cubicBezTo>
                  <a:cubicBezTo>
                    <a:pt x="5486" y="561"/>
                    <a:pt x="8914" y="-561"/>
                    <a:pt x="12171" y="1543"/>
                  </a:cubicBezTo>
                  <a:cubicBezTo>
                    <a:pt x="15429" y="3647"/>
                    <a:pt x="18514" y="8977"/>
                    <a:pt x="20057" y="12764"/>
                  </a:cubicBezTo>
                  <a:cubicBezTo>
                    <a:pt x="21600" y="16551"/>
                    <a:pt x="21600" y="18795"/>
                    <a:pt x="21600" y="210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8087783" y="194089"/>
              <a:ext cx="256118" cy="20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7" fill="norm" stroke="1" extrusionOk="0">
                  <a:moveTo>
                    <a:pt x="15709" y="7265"/>
                  </a:moveTo>
                  <a:cubicBezTo>
                    <a:pt x="14995" y="5147"/>
                    <a:pt x="14281" y="3030"/>
                    <a:pt x="13567" y="1547"/>
                  </a:cubicBezTo>
                  <a:cubicBezTo>
                    <a:pt x="12853" y="65"/>
                    <a:pt x="12139" y="-782"/>
                    <a:pt x="9997" y="1018"/>
                  </a:cubicBezTo>
                  <a:cubicBezTo>
                    <a:pt x="7855" y="2818"/>
                    <a:pt x="4284" y="7265"/>
                    <a:pt x="2321" y="10653"/>
                  </a:cubicBezTo>
                  <a:cubicBezTo>
                    <a:pt x="357" y="14042"/>
                    <a:pt x="0" y="16371"/>
                    <a:pt x="0" y="18065"/>
                  </a:cubicBezTo>
                  <a:cubicBezTo>
                    <a:pt x="0" y="19759"/>
                    <a:pt x="357" y="20818"/>
                    <a:pt x="1696" y="20500"/>
                  </a:cubicBezTo>
                  <a:cubicBezTo>
                    <a:pt x="3035" y="20183"/>
                    <a:pt x="5355" y="18489"/>
                    <a:pt x="6873" y="16159"/>
                  </a:cubicBezTo>
                  <a:cubicBezTo>
                    <a:pt x="8390" y="13830"/>
                    <a:pt x="9104" y="10865"/>
                    <a:pt x="9729" y="8959"/>
                  </a:cubicBezTo>
                  <a:cubicBezTo>
                    <a:pt x="10354" y="7053"/>
                    <a:pt x="10889" y="6206"/>
                    <a:pt x="11425" y="6206"/>
                  </a:cubicBezTo>
                  <a:cubicBezTo>
                    <a:pt x="11960" y="6206"/>
                    <a:pt x="12496" y="7053"/>
                    <a:pt x="13745" y="9277"/>
                  </a:cubicBezTo>
                  <a:cubicBezTo>
                    <a:pt x="14995" y="11500"/>
                    <a:pt x="16959" y="15100"/>
                    <a:pt x="18387" y="17006"/>
                  </a:cubicBezTo>
                  <a:cubicBezTo>
                    <a:pt x="19815" y="18912"/>
                    <a:pt x="20707" y="19124"/>
                    <a:pt x="21600" y="193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8362949" y="196858"/>
              <a:ext cx="190501" cy="21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5082"/>
                  </a:moveTo>
                  <a:cubicBezTo>
                    <a:pt x="2640" y="5929"/>
                    <a:pt x="5280" y="6776"/>
                    <a:pt x="7200" y="8682"/>
                  </a:cubicBezTo>
                  <a:cubicBezTo>
                    <a:pt x="9120" y="10588"/>
                    <a:pt x="10320" y="13553"/>
                    <a:pt x="10680" y="15671"/>
                  </a:cubicBezTo>
                  <a:cubicBezTo>
                    <a:pt x="11040" y="17788"/>
                    <a:pt x="10560" y="19059"/>
                    <a:pt x="9840" y="20012"/>
                  </a:cubicBezTo>
                  <a:cubicBezTo>
                    <a:pt x="9120" y="20965"/>
                    <a:pt x="8160" y="21600"/>
                    <a:pt x="7320" y="21388"/>
                  </a:cubicBezTo>
                  <a:cubicBezTo>
                    <a:pt x="6480" y="21176"/>
                    <a:pt x="5760" y="20118"/>
                    <a:pt x="6000" y="16941"/>
                  </a:cubicBezTo>
                  <a:cubicBezTo>
                    <a:pt x="6240" y="13765"/>
                    <a:pt x="7440" y="8471"/>
                    <a:pt x="10200" y="5294"/>
                  </a:cubicBezTo>
                  <a:cubicBezTo>
                    <a:pt x="12960" y="2118"/>
                    <a:pt x="17280" y="105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8574201" y="205162"/>
              <a:ext cx="233249" cy="19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136" fill="norm" stroke="1" extrusionOk="0">
                  <a:moveTo>
                    <a:pt x="1012" y="7217"/>
                  </a:moveTo>
                  <a:cubicBezTo>
                    <a:pt x="428" y="8792"/>
                    <a:pt x="-156" y="10367"/>
                    <a:pt x="39" y="10930"/>
                  </a:cubicBezTo>
                  <a:cubicBezTo>
                    <a:pt x="233" y="11492"/>
                    <a:pt x="1206" y="11042"/>
                    <a:pt x="2860" y="9579"/>
                  </a:cubicBezTo>
                  <a:cubicBezTo>
                    <a:pt x="4514" y="8117"/>
                    <a:pt x="6849" y="5642"/>
                    <a:pt x="8114" y="3842"/>
                  </a:cubicBezTo>
                  <a:cubicBezTo>
                    <a:pt x="9379" y="2042"/>
                    <a:pt x="9574" y="917"/>
                    <a:pt x="8990" y="354"/>
                  </a:cubicBezTo>
                  <a:cubicBezTo>
                    <a:pt x="8406" y="-208"/>
                    <a:pt x="7044" y="-208"/>
                    <a:pt x="5390" y="1142"/>
                  </a:cubicBezTo>
                  <a:cubicBezTo>
                    <a:pt x="3736" y="2492"/>
                    <a:pt x="1790" y="5192"/>
                    <a:pt x="817" y="8567"/>
                  </a:cubicBezTo>
                  <a:cubicBezTo>
                    <a:pt x="-156" y="11942"/>
                    <a:pt x="-156" y="15992"/>
                    <a:pt x="2082" y="18355"/>
                  </a:cubicBezTo>
                  <a:cubicBezTo>
                    <a:pt x="4320" y="20717"/>
                    <a:pt x="8795" y="21392"/>
                    <a:pt x="12395" y="21055"/>
                  </a:cubicBezTo>
                  <a:cubicBezTo>
                    <a:pt x="15995" y="20717"/>
                    <a:pt x="18720" y="19367"/>
                    <a:pt x="21444" y="180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9242149" y="20794"/>
              <a:ext cx="342452" cy="40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08" fill="norm" stroke="1" extrusionOk="0">
                  <a:moveTo>
                    <a:pt x="1409" y="9309"/>
                  </a:moveTo>
                  <a:cubicBezTo>
                    <a:pt x="1276" y="8414"/>
                    <a:pt x="1144" y="7518"/>
                    <a:pt x="1077" y="7350"/>
                  </a:cubicBezTo>
                  <a:cubicBezTo>
                    <a:pt x="1011" y="7183"/>
                    <a:pt x="1011" y="7742"/>
                    <a:pt x="1077" y="9533"/>
                  </a:cubicBezTo>
                  <a:cubicBezTo>
                    <a:pt x="1144" y="11324"/>
                    <a:pt x="1276" y="14345"/>
                    <a:pt x="1276" y="16360"/>
                  </a:cubicBezTo>
                  <a:cubicBezTo>
                    <a:pt x="1276" y="18374"/>
                    <a:pt x="1144" y="19382"/>
                    <a:pt x="945" y="20165"/>
                  </a:cubicBezTo>
                  <a:cubicBezTo>
                    <a:pt x="746" y="20948"/>
                    <a:pt x="481" y="21508"/>
                    <a:pt x="282" y="21508"/>
                  </a:cubicBezTo>
                  <a:cubicBezTo>
                    <a:pt x="84" y="21508"/>
                    <a:pt x="-49" y="20948"/>
                    <a:pt x="17" y="18822"/>
                  </a:cubicBezTo>
                  <a:cubicBezTo>
                    <a:pt x="84" y="16696"/>
                    <a:pt x="349" y="13002"/>
                    <a:pt x="812" y="9813"/>
                  </a:cubicBezTo>
                  <a:cubicBezTo>
                    <a:pt x="1276" y="6623"/>
                    <a:pt x="1939" y="3937"/>
                    <a:pt x="2403" y="2314"/>
                  </a:cubicBezTo>
                  <a:cubicBezTo>
                    <a:pt x="2866" y="691"/>
                    <a:pt x="3131" y="132"/>
                    <a:pt x="3529" y="20"/>
                  </a:cubicBezTo>
                  <a:cubicBezTo>
                    <a:pt x="3926" y="-92"/>
                    <a:pt x="4457" y="244"/>
                    <a:pt x="5252" y="1531"/>
                  </a:cubicBezTo>
                  <a:cubicBezTo>
                    <a:pt x="6047" y="2818"/>
                    <a:pt x="7107" y="5056"/>
                    <a:pt x="7968" y="6399"/>
                  </a:cubicBezTo>
                  <a:cubicBezTo>
                    <a:pt x="8830" y="7742"/>
                    <a:pt x="9492" y="8190"/>
                    <a:pt x="10155" y="8414"/>
                  </a:cubicBezTo>
                  <a:cubicBezTo>
                    <a:pt x="10817" y="8638"/>
                    <a:pt x="11480" y="8638"/>
                    <a:pt x="12275" y="7854"/>
                  </a:cubicBezTo>
                  <a:cubicBezTo>
                    <a:pt x="13070" y="7071"/>
                    <a:pt x="13998" y="5504"/>
                    <a:pt x="14594" y="4441"/>
                  </a:cubicBezTo>
                  <a:cubicBezTo>
                    <a:pt x="15190" y="3377"/>
                    <a:pt x="15455" y="2818"/>
                    <a:pt x="15919" y="2314"/>
                  </a:cubicBezTo>
                  <a:cubicBezTo>
                    <a:pt x="16383" y="1811"/>
                    <a:pt x="17045" y="1363"/>
                    <a:pt x="17708" y="1251"/>
                  </a:cubicBezTo>
                  <a:cubicBezTo>
                    <a:pt x="18371" y="1139"/>
                    <a:pt x="19033" y="1363"/>
                    <a:pt x="19762" y="2426"/>
                  </a:cubicBezTo>
                  <a:cubicBezTo>
                    <a:pt x="20491" y="3489"/>
                    <a:pt x="21286" y="5392"/>
                    <a:pt x="21418" y="7798"/>
                  </a:cubicBezTo>
                  <a:cubicBezTo>
                    <a:pt x="21551" y="10204"/>
                    <a:pt x="21021" y="13114"/>
                    <a:pt x="20756" y="15073"/>
                  </a:cubicBezTo>
                  <a:cubicBezTo>
                    <a:pt x="20491" y="17031"/>
                    <a:pt x="20491" y="18039"/>
                    <a:pt x="20491" y="190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9722355" y="30911"/>
              <a:ext cx="247145" cy="35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279" fill="norm" stroke="1" extrusionOk="0">
                  <a:moveTo>
                    <a:pt x="15464" y="3064"/>
                  </a:moveTo>
                  <a:cubicBezTo>
                    <a:pt x="15648" y="1934"/>
                    <a:pt x="15833" y="804"/>
                    <a:pt x="15464" y="301"/>
                  </a:cubicBezTo>
                  <a:cubicBezTo>
                    <a:pt x="15094" y="-201"/>
                    <a:pt x="14171" y="-75"/>
                    <a:pt x="12510" y="678"/>
                  </a:cubicBezTo>
                  <a:cubicBezTo>
                    <a:pt x="10848" y="1432"/>
                    <a:pt x="8448" y="2813"/>
                    <a:pt x="6694" y="4571"/>
                  </a:cubicBezTo>
                  <a:cubicBezTo>
                    <a:pt x="4941" y="6329"/>
                    <a:pt x="3833" y="8464"/>
                    <a:pt x="2818" y="10662"/>
                  </a:cubicBezTo>
                  <a:cubicBezTo>
                    <a:pt x="1802" y="12859"/>
                    <a:pt x="879" y="15120"/>
                    <a:pt x="418" y="16564"/>
                  </a:cubicBezTo>
                  <a:cubicBezTo>
                    <a:pt x="-44" y="18008"/>
                    <a:pt x="-44" y="18636"/>
                    <a:pt x="48" y="19264"/>
                  </a:cubicBezTo>
                  <a:cubicBezTo>
                    <a:pt x="141" y="19892"/>
                    <a:pt x="325" y="20520"/>
                    <a:pt x="879" y="20897"/>
                  </a:cubicBezTo>
                  <a:cubicBezTo>
                    <a:pt x="1433" y="21273"/>
                    <a:pt x="2356" y="21399"/>
                    <a:pt x="4941" y="21148"/>
                  </a:cubicBezTo>
                  <a:cubicBezTo>
                    <a:pt x="7525" y="20897"/>
                    <a:pt x="11771" y="20269"/>
                    <a:pt x="14818" y="19578"/>
                  </a:cubicBezTo>
                  <a:cubicBezTo>
                    <a:pt x="17864" y="18887"/>
                    <a:pt x="19710" y="18134"/>
                    <a:pt x="21556" y="1738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9819216" y="234958"/>
              <a:ext cx="182035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16" y="21600"/>
                  </a:moveTo>
                  <a:cubicBezTo>
                    <a:pt x="1758" y="19200"/>
                    <a:pt x="0" y="16800"/>
                    <a:pt x="0" y="13200"/>
                  </a:cubicBezTo>
                  <a:cubicBezTo>
                    <a:pt x="0" y="9600"/>
                    <a:pt x="1758" y="4800"/>
                    <a:pt x="5651" y="2400"/>
                  </a:cubicBezTo>
                  <a:cubicBezTo>
                    <a:pt x="9544" y="0"/>
                    <a:pt x="15572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10026649" y="317508"/>
              <a:ext cx="1079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4070349" y="1160929"/>
              <a:ext cx="781051" cy="50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4215" y="1118"/>
                  </a:moveTo>
                  <a:cubicBezTo>
                    <a:pt x="4156" y="583"/>
                    <a:pt x="4098" y="47"/>
                    <a:pt x="4039" y="3"/>
                  </a:cubicBezTo>
                  <a:cubicBezTo>
                    <a:pt x="3980" y="-42"/>
                    <a:pt x="3922" y="404"/>
                    <a:pt x="3834" y="2145"/>
                  </a:cubicBezTo>
                  <a:cubicBezTo>
                    <a:pt x="3746" y="3885"/>
                    <a:pt x="3629" y="6920"/>
                    <a:pt x="3512" y="9821"/>
                  </a:cubicBezTo>
                  <a:cubicBezTo>
                    <a:pt x="3395" y="12722"/>
                    <a:pt x="3278" y="15489"/>
                    <a:pt x="3307" y="17363"/>
                  </a:cubicBezTo>
                  <a:cubicBezTo>
                    <a:pt x="3337" y="19237"/>
                    <a:pt x="3512" y="20219"/>
                    <a:pt x="3776" y="20799"/>
                  </a:cubicBezTo>
                  <a:cubicBezTo>
                    <a:pt x="4039" y="21379"/>
                    <a:pt x="4390" y="21558"/>
                    <a:pt x="4917" y="21201"/>
                  </a:cubicBezTo>
                  <a:cubicBezTo>
                    <a:pt x="5444" y="20844"/>
                    <a:pt x="6146" y="19951"/>
                    <a:pt x="6556" y="18970"/>
                  </a:cubicBezTo>
                  <a:cubicBezTo>
                    <a:pt x="6966" y="17988"/>
                    <a:pt x="7083" y="16917"/>
                    <a:pt x="6498" y="15667"/>
                  </a:cubicBezTo>
                  <a:cubicBezTo>
                    <a:pt x="5912" y="14418"/>
                    <a:pt x="4624" y="12989"/>
                    <a:pt x="3541" y="12231"/>
                  </a:cubicBezTo>
                  <a:cubicBezTo>
                    <a:pt x="2459" y="11472"/>
                    <a:pt x="1580" y="11383"/>
                    <a:pt x="966" y="11472"/>
                  </a:cubicBezTo>
                  <a:cubicBezTo>
                    <a:pt x="351" y="11561"/>
                    <a:pt x="0" y="11829"/>
                    <a:pt x="0" y="11918"/>
                  </a:cubicBezTo>
                  <a:cubicBezTo>
                    <a:pt x="0" y="12008"/>
                    <a:pt x="351" y="11918"/>
                    <a:pt x="1376" y="10892"/>
                  </a:cubicBezTo>
                  <a:cubicBezTo>
                    <a:pt x="2400" y="9865"/>
                    <a:pt x="4098" y="7902"/>
                    <a:pt x="5268" y="6384"/>
                  </a:cubicBezTo>
                  <a:cubicBezTo>
                    <a:pt x="6439" y="4867"/>
                    <a:pt x="7083" y="3796"/>
                    <a:pt x="7493" y="3082"/>
                  </a:cubicBezTo>
                  <a:cubicBezTo>
                    <a:pt x="7902" y="2368"/>
                    <a:pt x="8078" y="2011"/>
                    <a:pt x="8166" y="2100"/>
                  </a:cubicBezTo>
                  <a:cubicBezTo>
                    <a:pt x="8254" y="2189"/>
                    <a:pt x="8254" y="2725"/>
                    <a:pt x="8224" y="4599"/>
                  </a:cubicBezTo>
                  <a:cubicBezTo>
                    <a:pt x="8195" y="6474"/>
                    <a:pt x="8137" y="9687"/>
                    <a:pt x="8049" y="12320"/>
                  </a:cubicBezTo>
                  <a:cubicBezTo>
                    <a:pt x="7961" y="14953"/>
                    <a:pt x="7844" y="17006"/>
                    <a:pt x="7785" y="18256"/>
                  </a:cubicBezTo>
                  <a:cubicBezTo>
                    <a:pt x="7727" y="19505"/>
                    <a:pt x="7727" y="19951"/>
                    <a:pt x="7785" y="19237"/>
                  </a:cubicBezTo>
                  <a:cubicBezTo>
                    <a:pt x="7844" y="18523"/>
                    <a:pt x="7961" y="16649"/>
                    <a:pt x="8078" y="15489"/>
                  </a:cubicBezTo>
                  <a:cubicBezTo>
                    <a:pt x="8195" y="14328"/>
                    <a:pt x="8312" y="13882"/>
                    <a:pt x="8517" y="13659"/>
                  </a:cubicBezTo>
                  <a:cubicBezTo>
                    <a:pt x="8722" y="13436"/>
                    <a:pt x="9015" y="13436"/>
                    <a:pt x="9278" y="13882"/>
                  </a:cubicBezTo>
                  <a:cubicBezTo>
                    <a:pt x="9541" y="14328"/>
                    <a:pt x="9776" y="15221"/>
                    <a:pt x="10127" y="16381"/>
                  </a:cubicBezTo>
                  <a:cubicBezTo>
                    <a:pt x="10478" y="17541"/>
                    <a:pt x="10946" y="18970"/>
                    <a:pt x="11327" y="19773"/>
                  </a:cubicBezTo>
                  <a:cubicBezTo>
                    <a:pt x="11707" y="20576"/>
                    <a:pt x="12000" y="20755"/>
                    <a:pt x="12293" y="20576"/>
                  </a:cubicBezTo>
                  <a:cubicBezTo>
                    <a:pt x="12585" y="20398"/>
                    <a:pt x="12878" y="19862"/>
                    <a:pt x="13229" y="18791"/>
                  </a:cubicBezTo>
                  <a:cubicBezTo>
                    <a:pt x="13580" y="17720"/>
                    <a:pt x="13990" y="16113"/>
                    <a:pt x="14195" y="14953"/>
                  </a:cubicBezTo>
                  <a:cubicBezTo>
                    <a:pt x="14400" y="13793"/>
                    <a:pt x="14400" y="13079"/>
                    <a:pt x="14224" y="12766"/>
                  </a:cubicBezTo>
                  <a:cubicBezTo>
                    <a:pt x="14049" y="12454"/>
                    <a:pt x="13698" y="12543"/>
                    <a:pt x="13376" y="13034"/>
                  </a:cubicBezTo>
                  <a:cubicBezTo>
                    <a:pt x="13054" y="13525"/>
                    <a:pt x="12761" y="14418"/>
                    <a:pt x="12585" y="15533"/>
                  </a:cubicBezTo>
                  <a:cubicBezTo>
                    <a:pt x="12410" y="16649"/>
                    <a:pt x="12351" y="17988"/>
                    <a:pt x="12468" y="19014"/>
                  </a:cubicBezTo>
                  <a:cubicBezTo>
                    <a:pt x="12585" y="20041"/>
                    <a:pt x="12878" y="20755"/>
                    <a:pt x="13229" y="21112"/>
                  </a:cubicBezTo>
                  <a:cubicBezTo>
                    <a:pt x="13580" y="21469"/>
                    <a:pt x="13990" y="21469"/>
                    <a:pt x="14429" y="20889"/>
                  </a:cubicBezTo>
                  <a:cubicBezTo>
                    <a:pt x="14868" y="20308"/>
                    <a:pt x="15337" y="19148"/>
                    <a:pt x="15629" y="18345"/>
                  </a:cubicBezTo>
                  <a:cubicBezTo>
                    <a:pt x="15922" y="17541"/>
                    <a:pt x="16039" y="17095"/>
                    <a:pt x="16127" y="16649"/>
                  </a:cubicBezTo>
                  <a:cubicBezTo>
                    <a:pt x="16215" y="16203"/>
                    <a:pt x="16273" y="15756"/>
                    <a:pt x="16361" y="15310"/>
                  </a:cubicBezTo>
                  <a:cubicBezTo>
                    <a:pt x="16449" y="14864"/>
                    <a:pt x="16566" y="14418"/>
                    <a:pt x="16624" y="14462"/>
                  </a:cubicBezTo>
                  <a:cubicBezTo>
                    <a:pt x="16683" y="14507"/>
                    <a:pt x="16683" y="15042"/>
                    <a:pt x="16683" y="16069"/>
                  </a:cubicBezTo>
                  <a:cubicBezTo>
                    <a:pt x="16683" y="17095"/>
                    <a:pt x="16683" y="18613"/>
                    <a:pt x="16683" y="19594"/>
                  </a:cubicBezTo>
                  <a:cubicBezTo>
                    <a:pt x="16683" y="20576"/>
                    <a:pt x="16683" y="21022"/>
                    <a:pt x="16741" y="20219"/>
                  </a:cubicBezTo>
                  <a:cubicBezTo>
                    <a:pt x="16800" y="19416"/>
                    <a:pt x="16917" y="17363"/>
                    <a:pt x="17093" y="16024"/>
                  </a:cubicBezTo>
                  <a:cubicBezTo>
                    <a:pt x="17268" y="14685"/>
                    <a:pt x="17502" y="14060"/>
                    <a:pt x="17795" y="13703"/>
                  </a:cubicBezTo>
                  <a:cubicBezTo>
                    <a:pt x="18088" y="13346"/>
                    <a:pt x="18439" y="13257"/>
                    <a:pt x="18937" y="13480"/>
                  </a:cubicBezTo>
                  <a:cubicBezTo>
                    <a:pt x="19434" y="13703"/>
                    <a:pt x="20078" y="14239"/>
                    <a:pt x="20546" y="15578"/>
                  </a:cubicBezTo>
                  <a:cubicBezTo>
                    <a:pt x="21015" y="16917"/>
                    <a:pt x="21307" y="19059"/>
                    <a:pt x="21600" y="212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5568949" y="1107861"/>
              <a:ext cx="122832" cy="53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566" fill="norm" stroke="1" extrusionOk="0">
                  <a:moveTo>
                    <a:pt x="5400" y="9137"/>
                  </a:moveTo>
                  <a:cubicBezTo>
                    <a:pt x="5760" y="11537"/>
                    <a:pt x="6120" y="13937"/>
                    <a:pt x="6660" y="15866"/>
                  </a:cubicBezTo>
                  <a:cubicBezTo>
                    <a:pt x="7200" y="17795"/>
                    <a:pt x="7920" y="19252"/>
                    <a:pt x="8280" y="20195"/>
                  </a:cubicBezTo>
                  <a:cubicBezTo>
                    <a:pt x="8640" y="21137"/>
                    <a:pt x="8640" y="21566"/>
                    <a:pt x="8280" y="21566"/>
                  </a:cubicBezTo>
                  <a:cubicBezTo>
                    <a:pt x="7920" y="21566"/>
                    <a:pt x="7200" y="21137"/>
                    <a:pt x="6120" y="19380"/>
                  </a:cubicBezTo>
                  <a:cubicBezTo>
                    <a:pt x="5040" y="17623"/>
                    <a:pt x="3600" y="14537"/>
                    <a:pt x="2700" y="11580"/>
                  </a:cubicBezTo>
                  <a:cubicBezTo>
                    <a:pt x="1800" y="8623"/>
                    <a:pt x="1440" y="5795"/>
                    <a:pt x="2160" y="3952"/>
                  </a:cubicBezTo>
                  <a:cubicBezTo>
                    <a:pt x="2880" y="2109"/>
                    <a:pt x="4680" y="1252"/>
                    <a:pt x="6660" y="737"/>
                  </a:cubicBezTo>
                  <a:cubicBezTo>
                    <a:pt x="8640" y="223"/>
                    <a:pt x="10800" y="52"/>
                    <a:pt x="12960" y="9"/>
                  </a:cubicBezTo>
                  <a:cubicBezTo>
                    <a:pt x="15120" y="-34"/>
                    <a:pt x="17280" y="52"/>
                    <a:pt x="18900" y="823"/>
                  </a:cubicBezTo>
                  <a:cubicBezTo>
                    <a:pt x="20520" y="1595"/>
                    <a:pt x="21600" y="3052"/>
                    <a:pt x="20340" y="4766"/>
                  </a:cubicBezTo>
                  <a:cubicBezTo>
                    <a:pt x="19080" y="6480"/>
                    <a:pt x="15480" y="8452"/>
                    <a:pt x="11700" y="9609"/>
                  </a:cubicBezTo>
                  <a:cubicBezTo>
                    <a:pt x="7920" y="10766"/>
                    <a:pt x="3960" y="11109"/>
                    <a:pt x="0" y="114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5709013" y="1289058"/>
              <a:ext cx="209187" cy="28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24" fill="norm" stroke="1" extrusionOk="0">
                  <a:moveTo>
                    <a:pt x="611" y="12678"/>
                  </a:moveTo>
                  <a:cubicBezTo>
                    <a:pt x="179" y="11739"/>
                    <a:pt x="-253" y="10800"/>
                    <a:pt x="179" y="10330"/>
                  </a:cubicBezTo>
                  <a:cubicBezTo>
                    <a:pt x="611" y="9861"/>
                    <a:pt x="1907" y="9861"/>
                    <a:pt x="3743" y="10800"/>
                  </a:cubicBezTo>
                  <a:cubicBezTo>
                    <a:pt x="5579" y="11739"/>
                    <a:pt x="7955" y="13617"/>
                    <a:pt x="9359" y="15417"/>
                  </a:cubicBezTo>
                  <a:cubicBezTo>
                    <a:pt x="10763" y="17217"/>
                    <a:pt x="11195" y="18939"/>
                    <a:pt x="10871" y="20035"/>
                  </a:cubicBezTo>
                  <a:cubicBezTo>
                    <a:pt x="10547" y="21130"/>
                    <a:pt x="9467" y="21600"/>
                    <a:pt x="8603" y="21365"/>
                  </a:cubicBezTo>
                  <a:cubicBezTo>
                    <a:pt x="7739" y="21130"/>
                    <a:pt x="7091" y="20191"/>
                    <a:pt x="7199" y="18000"/>
                  </a:cubicBezTo>
                  <a:cubicBezTo>
                    <a:pt x="7307" y="15809"/>
                    <a:pt x="8171" y="12365"/>
                    <a:pt x="10655" y="9157"/>
                  </a:cubicBezTo>
                  <a:cubicBezTo>
                    <a:pt x="13139" y="5948"/>
                    <a:pt x="17243" y="2974"/>
                    <a:pt x="2134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6168930" y="1151800"/>
              <a:ext cx="212820" cy="467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88" fill="norm" stroke="1" extrusionOk="0">
                  <a:moveTo>
                    <a:pt x="17310" y="1639"/>
                  </a:moveTo>
                  <a:cubicBezTo>
                    <a:pt x="17101" y="1056"/>
                    <a:pt x="16891" y="472"/>
                    <a:pt x="16157" y="180"/>
                  </a:cubicBezTo>
                  <a:cubicBezTo>
                    <a:pt x="15423" y="-112"/>
                    <a:pt x="14165" y="-112"/>
                    <a:pt x="12382" y="666"/>
                  </a:cubicBezTo>
                  <a:cubicBezTo>
                    <a:pt x="10600" y="1445"/>
                    <a:pt x="8293" y="3002"/>
                    <a:pt x="5881" y="5434"/>
                  </a:cubicBezTo>
                  <a:cubicBezTo>
                    <a:pt x="3469" y="7866"/>
                    <a:pt x="953" y="11174"/>
                    <a:pt x="219" y="13753"/>
                  </a:cubicBezTo>
                  <a:cubicBezTo>
                    <a:pt x="-515" y="16331"/>
                    <a:pt x="534" y="18180"/>
                    <a:pt x="4308" y="19347"/>
                  </a:cubicBezTo>
                  <a:cubicBezTo>
                    <a:pt x="8083" y="20515"/>
                    <a:pt x="14584" y="21002"/>
                    <a:pt x="21085" y="214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6456058" y="1189436"/>
              <a:ext cx="274942" cy="43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04" fill="norm" stroke="1" extrusionOk="0">
                  <a:moveTo>
                    <a:pt x="19439" y="2383"/>
                  </a:moveTo>
                  <a:cubicBezTo>
                    <a:pt x="18945" y="1557"/>
                    <a:pt x="18450" y="730"/>
                    <a:pt x="17543" y="316"/>
                  </a:cubicBezTo>
                  <a:cubicBezTo>
                    <a:pt x="16636" y="-97"/>
                    <a:pt x="15317" y="-97"/>
                    <a:pt x="12844" y="265"/>
                  </a:cubicBezTo>
                  <a:cubicBezTo>
                    <a:pt x="10371" y="626"/>
                    <a:pt x="6743" y="1350"/>
                    <a:pt x="4352" y="2177"/>
                  </a:cubicBezTo>
                  <a:cubicBezTo>
                    <a:pt x="1962" y="3003"/>
                    <a:pt x="807" y="3934"/>
                    <a:pt x="313" y="5691"/>
                  </a:cubicBezTo>
                  <a:cubicBezTo>
                    <a:pt x="-182" y="7447"/>
                    <a:pt x="-17" y="10031"/>
                    <a:pt x="313" y="12512"/>
                  </a:cubicBezTo>
                  <a:cubicBezTo>
                    <a:pt x="642" y="14992"/>
                    <a:pt x="1137" y="17369"/>
                    <a:pt x="1549" y="18816"/>
                  </a:cubicBezTo>
                  <a:cubicBezTo>
                    <a:pt x="1962" y="20263"/>
                    <a:pt x="2291" y="20780"/>
                    <a:pt x="2951" y="21090"/>
                  </a:cubicBezTo>
                  <a:cubicBezTo>
                    <a:pt x="3610" y="21400"/>
                    <a:pt x="4600" y="21503"/>
                    <a:pt x="6743" y="21296"/>
                  </a:cubicBezTo>
                  <a:cubicBezTo>
                    <a:pt x="8887" y="21090"/>
                    <a:pt x="12184" y="20573"/>
                    <a:pt x="14823" y="19953"/>
                  </a:cubicBezTo>
                  <a:cubicBezTo>
                    <a:pt x="17461" y="19333"/>
                    <a:pt x="19439" y="18609"/>
                    <a:pt x="21418" y="178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6502399" y="1483230"/>
              <a:ext cx="2159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235" y="12302"/>
                    <a:pt x="8471" y="4448"/>
                    <a:pt x="12071" y="1502"/>
                  </a:cubicBezTo>
                  <a:cubicBezTo>
                    <a:pt x="15671" y="-1443"/>
                    <a:pt x="18635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6832599" y="1568458"/>
              <a:ext cx="12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7081258" y="1233646"/>
              <a:ext cx="224613" cy="39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52" fill="norm" stroke="1" extrusionOk="0">
                  <a:moveTo>
                    <a:pt x="3505" y="3659"/>
                  </a:moveTo>
                  <a:cubicBezTo>
                    <a:pt x="2905" y="3204"/>
                    <a:pt x="2305" y="2749"/>
                    <a:pt x="1705" y="2920"/>
                  </a:cubicBezTo>
                  <a:cubicBezTo>
                    <a:pt x="1105" y="3090"/>
                    <a:pt x="505" y="3886"/>
                    <a:pt x="205" y="5705"/>
                  </a:cubicBezTo>
                  <a:cubicBezTo>
                    <a:pt x="-95" y="7524"/>
                    <a:pt x="-95" y="10366"/>
                    <a:pt x="405" y="12810"/>
                  </a:cubicBezTo>
                  <a:cubicBezTo>
                    <a:pt x="905" y="15254"/>
                    <a:pt x="1905" y="17301"/>
                    <a:pt x="2705" y="18608"/>
                  </a:cubicBezTo>
                  <a:cubicBezTo>
                    <a:pt x="3505" y="19915"/>
                    <a:pt x="4105" y="20484"/>
                    <a:pt x="5505" y="20882"/>
                  </a:cubicBezTo>
                  <a:cubicBezTo>
                    <a:pt x="6905" y="21280"/>
                    <a:pt x="9105" y="21507"/>
                    <a:pt x="11705" y="20768"/>
                  </a:cubicBezTo>
                  <a:cubicBezTo>
                    <a:pt x="14305" y="20029"/>
                    <a:pt x="17305" y="18324"/>
                    <a:pt x="19105" y="15993"/>
                  </a:cubicBezTo>
                  <a:cubicBezTo>
                    <a:pt x="20905" y="13663"/>
                    <a:pt x="21505" y="10707"/>
                    <a:pt x="21105" y="8035"/>
                  </a:cubicBezTo>
                  <a:cubicBezTo>
                    <a:pt x="20705" y="5364"/>
                    <a:pt x="19305" y="2976"/>
                    <a:pt x="18205" y="1612"/>
                  </a:cubicBezTo>
                  <a:cubicBezTo>
                    <a:pt x="17105" y="248"/>
                    <a:pt x="16305" y="-93"/>
                    <a:pt x="15705" y="21"/>
                  </a:cubicBezTo>
                  <a:cubicBezTo>
                    <a:pt x="15105" y="134"/>
                    <a:pt x="14705" y="703"/>
                    <a:pt x="14805" y="1555"/>
                  </a:cubicBezTo>
                  <a:cubicBezTo>
                    <a:pt x="14905" y="2408"/>
                    <a:pt x="15505" y="3545"/>
                    <a:pt x="16105" y="46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7582457" y="1234994"/>
              <a:ext cx="240743" cy="44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07" fill="norm" stroke="1" extrusionOk="0">
                  <a:moveTo>
                    <a:pt x="20413" y="1090"/>
                  </a:moveTo>
                  <a:cubicBezTo>
                    <a:pt x="19655" y="573"/>
                    <a:pt x="18897" y="56"/>
                    <a:pt x="16339" y="5"/>
                  </a:cubicBezTo>
                  <a:cubicBezTo>
                    <a:pt x="13782" y="-47"/>
                    <a:pt x="9424" y="366"/>
                    <a:pt x="6676" y="986"/>
                  </a:cubicBezTo>
                  <a:cubicBezTo>
                    <a:pt x="3929" y="1607"/>
                    <a:pt x="2792" y="2433"/>
                    <a:pt x="2034" y="4345"/>
                  </a:cubicBezTo>
                  <a:cubicBezTo>
                    <a:pt x="1276" y="6257"/>
                    <a:pt x="897" y="9254"/>
                    <a:pt x="613" y="11890"/>
                  </a:cubicBezTo>
                  <a:cubicBezTo>
                    <a:pt x="329" y="14525"/>
                    <a:pt x="139" y="16799"/>
                    <a:pt x="45" y="18246"/>
                  </a:cubicBezTo>
                  <a:cubicBezTo>
                    <a:pt x="-50" y="19693"/>
                    <a:pt x="-50" y="20313"/>
                    <a:pt x="613" y="20778"/>
                  </a:cubicBezTo>
                  <a:cubicBezTo>
                    <a:pt x="1276" y="21243"/>
                    <a:pt x="2603" y="21553"/>
                    <a:pt x="4971" y="21501"/>
                  </a:cubicBezTo>
                  <a:cubicBezTo>
                    <a:pt x="7339" y="21450"/>
                    <a:pt x="10750" y="21036"/>
                    <a:pt x="13687" y="20468"/>
                  </a:cubicBezTo>
                  <a:cubicBezTo>
                    <a:pt x="16624" y="19899"/>
                    <a:pt x="19087" y="19176"/>
                    <a:pt x="21550" y="184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7607299" y="1466858"/>
              <a:ext cx="2413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05" y="16800"/>
                    <a:pt x="3411" y="12000"/>
                    <a:pt x="7011" y="8400"/>
                  </a:cubicBezTo>
                  <a:cubicBezTo>
                    <a:pt x="10611" y="4800"/>
                    <a:pt x="16105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7912099" y="1542349"/>
              <a:ext cx="260351" cy="20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8" fill="norm" stroke="1" extrusionOk="0">
                  <a:moveTo>
                    <a:pt x="0" y="3312"/>
                  </a:moveTo>
                  <a:cubicBezTo>
                    <a:pt x="351" y="2232"/>
                    <a:pt x="702" y="1152"/>
                    <a:pt x="1580" y="504"/>
                  </a:cubicBezTo>
                  <a:cubicBezTo>
                    <a:pt x="2459" y="-144"/>
                    <a:pt x="3863" y="-360"/>
                    <a:pt x="4917" y="1044"/>
                  </a:cubicBezTo>
                  <a:cubicBezTo>
                    <a:pt x="5971" y="2448"/>
                    <a:pt x="6673" y="5472"/>
                    <a:pt x="6498" y="8280"/>
                  </a:cubicBezTo>
                  <a:cubicBezTo>
                    <a:pt x="6322" y="11088"/>
                    <a:pt x="5268" y="13680"/>
                    <a:pt x="4390" y="15840"/>
                  </a:cubicBezTo>
                  <a:cubicBezTo>
                    <a:pt x="3512" y="18000"/>
                    <a:pt x="2810" y="19728"/>
                    <a:pt x="2985" y="20484"/>
                  </a:cubicBezTo>
                  <a:cubicBezTo>
                    <a:pt x="3161" y="21240"/>
                    <a:pt x="4215" y="21024"/>
                    <a:pt x="7463" y="19512"/>
                  </a:cubicBezTo>
                  <a:cubicBezTo>
                    <a:pt x="10712" y="18000"/>
                    <a:pt x="16156" y="15192"/>
                    <a:pt x="21600" y="123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8159749" y="1219208"/>
              <a:ext cx="169335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457"/>
                    <a:pt x="10800" y="2914"/>
                    <a:pt x="14850" y="5057"/>
                  </a:cubicBezTo>
                  <a:cubicBezTo>
                    <a:pt x="18900" y="7200"/>
                    <a:pt x="21600" y="10029"/>
                    <a:pt x="21600" y="12471"/>
                  </a:cubicBezTo>
                  <a:cubicBezTo>
                    <a:pt x="21600" y="14914"/>
                    <a:pt x="18900" y="16971"/>
                    <a:pt x="15795" y="18429"/>
                  </a:cubicBezTo>
                  <a:cubicBezTo>
                    <a:pt x="12690" y="19886"/>
                    <a:pt x="9180" y="20743"/>
                    <a:pt x="567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8674099" y="1495930"/>
              <a:ext cx="20955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891" y="12302"/>
                    <a:pt x="11782" y="4448"/>
                    <a:pt x="15382" y="1502"/>
                  </a:cubicBezTo>
                  <a:cubicBezTo>
                    <a:pt x="18982" y="-1443"/>
                    <a:pt x="20291" y="521"/>
                    <a:pt x="21600" y="24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8724899" y="1600208"/>
              <a:ext cx="254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457"/>
                    <a:pt x="10800" y="11314"/>
                    <a:pt x="14400" y="7714"/>
                  </a:cubicBezTo>
                  <a:cubicBezTo>
                    <a:pt x="18000" y="4114"/>
                    <a:pt x="19800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9212630" y="1123833"/>
              <a:ext cx="167939" cy="596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301" fill="norm" stroke="1" extrusionOk="0">
                  <a:moveTo>
                    <a:pt x="4103" y="11559"/>
                  </a:moveTo>
                  <a:cubicBezTo>
                    <a:pt x="3312" y="12843"/>
                    <a:pt x="2522" y="14127"/>
                    <a:pt x="2127" y="15411"/>
                  </a:cubicBezTo>
                  <a:cubicBezTo>
                    <a:pt x="1732" y="16695"/>
                    <a:pt x="1732" y="17979"/>
                    <a:pt x="1864" y="19074"/>
                  </a:cubicBezTo>
                  <a:cubicBezTo>
                    <a:pt x="1995" y="20169"/>
                    <a:pt x="2259" y="21075"/>
                    <a:pt x="2259" y="21264"/>
                  </a:cubicBezTo>
                  <a:cubicBezTo>
                    <a:pt x="2259" y="21453"/>
                    <a:pt x="1995" y="20924"/>
                    <a:pt x="1468" y="19225"/>
                  </a:cubicBezTo>
                  <a:cubicBezTo>
                    <a:pt x="942" y="17526"/>
                    <a:pt x="151" y="14656"/>
                    <a:pt x="20" y="11597"/>
                  </a:cubicBezTo>
                  <a:cubicBezTo>
                    <a:pt x="-112" y="8538"/>
                    <a:pt x="415" y="5291"/>
                    <a:pt x="1337" y="3289"/>
                  </a:cubicBezTo>
                  <a:cubicBezTo>
                    <a:pt x="2259" y="1288"/>
                    <a:pt x="3576" y="533"/>
                    <a:pt x="5683" y="193"/>
                  </a:cubicBezTo>
                  <a:cubicBezTo>
                    <a:pt x="7790" y="-147"/>
                    <a:pt x="10688" y="-71"/>
                    <a:pt x="13717" y="684"/>
                  </a:cubicBezTo>
                  <a:cubicBezTo>
                    <a:pt x="16747" y="1439"/>
                    <a:pt x="19908" y="2874"/>
                    <a:pt x="20698" y="4233"/>
                  </a:cubicBezTo>
                  <a:cubicBezTo>
                    <a:pt x="21488" y="5593"/>
                    <a:pt x="19908" y="6877"/>
                    <a:pt x="16747" y="8047"/>
                  </a:cubicBezTo>
                  <a:cubicBezTo>
                    <a:pt x="13586" y="9218"/>
                    <a:pt x="8844" y="10275"/>
                    <a:pt x="4103" y="113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9372599" y="1428758"/>
              <a:ext cx="25400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95"/>
                  </a:moveTo>
                  <a:cubicBezTo>
                    <a:pt x="360" y="8147"/>
                    <a:pt x="720" y="7200"/>
                    <a:pt x="1530" y="6821"/>
                  </a:cubicBezTo>
                  <a:cubicBezTo>
                    <a:pt x="2340" y="6442"/>
                    <a:pt x="3600" y="6632"/>
                    <a:pt x="5310" y="8242"/>
                  </a:cubicBezTo>
                  <a:cubicBezTo>
                    <a:pt x="7020" y="9853"/>
                    <a:pt x="9180" y="12884"/>
                    <a:pt x="10260" y="14968"/>
                  </a:cubicBezTo>
                  <a:cubicBezTo>
                    <a:pt x="11340" y="17053"/>
                    <a:pt x="11340" y="18189"/>
                    <a:pt x="10800" y="19326"/>
                  </a:cubicBezTo>
                  <a:cubicBezTo>
                    <a:pt x="10260" y="20463"/>
                    <a:pt x="9180" y="21600"/>
                    <a:pt x="8550" y="21600"/>
                  </a:cubicBezTo>
                  <a:cubicBezTo>
                    <a:pt x="7920" y="21600"/>
                    <a:pt x="7740" y="20463"/>
                    <a:pt x="8460" y="17432"/>
                  </a:cubicBezTo>
                  <a:cubicBezTo>
                    <a:pt x="9180" y="14400"/>
                    <a:pt x="10800" y="9474"/>
                    <a:pt x="13140" y="6253"/>
                  </a:cubicBezTo>
                  <a:cubicBezTo>
                    <a:pt x="15480" y="3032"/>
                    <a:pt x="18540" y="151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9755491" y="1260332"/>
              <a:ext cx="175909" cy="42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46" fill="norm" stroke="1" extrusionOk="0">
                  <a:moveTo>
                    <a:pt x="17513" y="2747"/>
                  </a:moveTo>
                  <a:cubicBezTo>
                    <a:pt x="17513" y="1780"/>
                    <a:pt x="17513" y="813"/>
                    <a:pt x="16870" y="330"/>
                  </a:cubicBezTo>
                  <a:cubicBezTo>
                    <a:pt x="16227" y="-154"/>
                    <a:pt x="14941" y="-154"/>
                    <a:pt x="12756" y="652"/>
                  </a:cubicBezTo>
                  <a:cubicBezTo>
                    <a:pt x="10570" y="1458"/>
                    <a:pt x="7484" y="3070"/>
                    <a:pt x="4913" y="5649"/>
                  </a:cubicBezTo>
                  <a:cubicBezTo>
                    <a:pt x="2341" y="8228"/>
                    <a:pt x="284" y="11774"/>
                    <a:pt x="27" y="14461"/>
                  </a:cubicBezTo>
                  <a:cubicBezTo>
                    <a:pt x="-230" y="17147"/>
                    <a:pt x="1313" y="18974"/>
                    <a:pt x="5170" y="19995"/>
                  </a:cubicBezTo>
                  <a:cubicBezTo>
                    <a:pt x="9027" y="21016"/>
                    <a:pt x="15199" y="21231"/>
                    <a:pt x="21370" y="214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9943197" y="1271709"/>
              <a:ext cx="216803" cy="36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252" fill="norm" stroke="1" extrusionOk="0">
                  <a:moveTo>
                    <a:pt x="19837" y="4344"/>
                  </a:moveTo>
                  <a:cubicBezTo>
                    <a:pt x="19837" y="3357"/>
                    <a:pt x="19837" y="2370"/>
                    <a:pt x="19528" y="1629"/>
                  </a:cubicBezTo>
                  <a:cubicBezTo>
                    <a:pt x="19220" y="888"/>
                    <a:pt x="18602" y="395"/>
                    <a:pt x="17780" y="148"/>
                  </a:cubicBezTo>
                  <a:cubicBezTo>
                    <a:pt x="16957" y="-99"/>
                    <a:pt x="15928" y="-99"/>
                    <a:pt x="14077" y="642"/>
                  </a:cubicBezTo>
                  <a:cubicBezTo>
                    <a:pt x="12225" y="1382"/>
                    <a:pt x="9551" y="2863"/>
                    <a:pt x="6877" y="5455"/>
                  </a:cubicBezTo>
                  <a:cubicBezTo>
                    <a:pt x="4202" y="8047"/>
                    <a:pt x="1528" y="11750"/>
                    <a:pt x="500" y="14527"/>
                  </a:cubicBezTo>
                  <a:cubicBezTo>
                    <a:pt x="-529" y="17304"/>
                    <a:pt x="88" y="19156"/>
                    <a:pt x="1837" y="20205"/>
                  </a:cubicBezTo>
                  <a:cubicBezTo>
                    <a:pt x="3585" y="21254"/>
                    <a:pt x="6465" y="21501"/>
                    <a:pt x="9860" y="21007"/>
                  </a:cubicBezTo>
                  <a:cubicBezTo>
                    <a:pt x="13254" y="20514"/>
                    <a:pt x="17162" y="19279"/>
                    <a:pt x="21071" y="180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9988286" y="1504958"/>
              <a:ext cx="139964" cy="2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4876" y="0"/>
                  </a:moveTo>
                  <a:cubicBezTo>
                    <a:pt x="2619" y="4985"/>
                    <a:pt x="363" y="9969"/>
                    <a:pt x="40" y="14123"/>
                  </a:cubicBezTo>
                  <a:cubicBezTo>
                    <a:pt x="-282" y="18277"/>
                    <a:pt x="1330" y="21600"/>
                    <a:pt x="5199" y="21600"/>
                  </a:cubicBezTo>
                  <a:cubicBezTo>
                    <a:pt x="9067" y="21600"/>
                    <a:pt x="15193" y="18277"/>
                    <a:pt x="21318" y="149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10214472" y="1530358"/>
              <a:ext cx="21728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645"/>
                    <a:pt x="4448" y="9290"/>
                    <a:pt x="1502" y="12890"/>
                  </a:cubicBezTo>
                  <a:cubicBezTo>
                    <a:pt x="-1443" y="16490"/>
                    <a:pt x="521" y="19045"/>
                    <a:pt x="248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10331449" y="1270008"/>
              <a:ext cx="98480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fill="norm" stroke="1" extrusionOk="0">
                  <a:moveTo>
                    <a:pt x="1379" y="0"/>
                  </a:moveTo>
                  <a:cubicBezTo>
                    <a:pt x="5974" y="576"/>
                    <a:pt x="10570" y="1152"/>
                    <a:pt x="14477" y="2880"/>
                  </a:cubicBezTo>
                  <a:cubicBezTo>
                    <a:pt x="18383" y="4608"/>
                    <a:pt x="21600" y="7488"/>
                    <a:pt x="21370" y="10224"/>
                  </a:cubicBezTo>
                  <a:cubicBezTo>
                    <a:pt x="21140" y="12960"/>
                    <a:pt x="17464" y="15552"/>
                    <a:pt x="13328" y="17424"/>
                  </a:cubicBezTo>
                  <a:cubicBezTo>
                    <a:pt x="9191" y="19296"/>
                    <a:pt x="4596" y="2044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10540999" y="1562108"/>
              <a:ext cx="177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10627382" y="1479558"/>
              <a:ext cx="34268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20570" y="0"/>
                  </a:moveTo>
                  <a:cubicBezTo>
                    <a:pt x="14217" y="2400"/>
                    <a:pt x="7864" y="4800"/>
                    <a:pt x="4052" y="8031"/>
                  </a:cubicBezTo>
                  <a:cubicBezTo>
                    <a:pt x="241" y="11262"/>
                    <a:pt x="-1030" y="15323"/>
                    <a:pt x="876" y="17723"/>
                  </a:cubicBezTo>
                  <a:cubicBezTo>
                    <a:pt x="2782" y="20123"/>
                    <a:pt x="7864" y="20862"/>
                    <a:pt x="1294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10759793" y="1263751"/>
              <a:ext cx="152501" cy="50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465" fill="norm" stroke="1" extrusionOk="0">
                  <a:moveTo>
                    <a:pt x="7482" y="9636"/>
                  </a:moveTo>
                  <a:cubicBezTo>
                    <a:pt x="5439" y="12403"/>
                    <a:pt x="3396" y="15170"/>
                    <a:pt x="2228" y="16955"/>
                  </a:cubicBezTo>
                  <a:cubicBezTo>
                    <a:pt x="1061" y="18740"/>
                    <a:pt x="769" y="19543"/>
                    <a:pt x="477" y="20213"/>
                  </a:cubicBezTo>
                  <a:cubicBezTo>
                    <a:pt x="185" y="20882"/>
                    <a:pt x="-107" y="21418"/>
                    <a:pt x="39" y="21462"/>
                  </a:cubicBezTo>
                  <a:cubicBezTo>
                    <a:pt x="185" y="21507"/>
                    <a:pt x="769" y="21061"/>
                    <a:pt x="1936" y="19320"/>
                  </a:cubicBezTo>
                  <a:cubicBezTo>
                    <a:pt x="3104" y="17580"/>
                    <a:pt x="4855" y="14545"/>
                    <a:pt x="6607" y="11644"/>
                  </a:cubicBezTo>
                  <a:cubicBezTo>
                    <a:pt x="8358" y="8743"/>
                    <a:pt x="10109" y="5976"/>
                    <a:pt x="11277" y="4236"/>
                  </a:cubicBezTo>
                  <a:cubicBezTo>
                    <a:pt x="12444" y="2495"/>
                    <a:pt x="13028" y="1781"/>
                    <a:pt x="13612" y="1201"/>
                  </a:cubicBezTo>
                  <a:cubicBezTo>
                    <a:pt x="14196" y="621"/>
                    <a:pt x="14779" y="175"/>
                    <a:pt x="15801" y="41"/>
                  </a:cubicBezTo>
                  <a:cubicBezTo>
                    <a:pt x="16823" y="-93"/>
                    <a:pt x="18282" y="86"/>
                    <a:pt x="19450" y="844"/>
                  </a:cubicBezTo>
                  <a:cubicBezTo>
                    <a:pt x="20617" y="1603"/>
                    <a:pt x="21493" y="2942"/>
                    <a:pt x="20763" y="4414"/>
                  </a:cubicBezTo>
                  <a:cubicBezTo>
                    <a:pt x="20034" y="5887"/>
                    <a:pt x="17698" y="7494"/>
                    <a:pt x="14925" y="8565"/>
                  </a:cubicBezTo>
                  <a:cubicBezTo>
                    <a:pt x="12152" y="9636"/>
                    <a:pt x="8942" y="10171"/>
                    <a:pt x="5731" y="107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10871199" y="1517658"/>
              <a:ext cx="2413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175"/>
                  </a:moveTo>
                  <a:cubicBezTo>
                    <a:pt x="189" y="8028"/>
                    <a:pt x="379" y="6881"/>
                    <a:pt x="1137" y="6212"/>
                  </a:cubicBezTo>
                  <a:cubicBezTo>
                    <a:pt x="1895" y="5543"/>
                    <a:pt x="3221" y="5352"/>
                    <a:pt x="4547" y="7073"/>
                  </a:cubicBezTo>
                  <a:cubicBezTo>
                    <a:pt x="5874" y="8793"/>
                    <a:pt x="7200" y="12425"/>
                    <a:pt x="7863" y="14719"/>
                  </a:cubicBezTo>
                  <a:cubicBezTo>
                    <a:pt x="8526" y="17012"/>
                    <a:pt x="8526" y="17968"/>
                    <a:pt x="8147" y="19115"/>
                  </a:cubicBezTo>
                  <a:cubicBezTo>
                    <a:pt x="7768" y="20262"/>
                    <a:pt x="7011" y="21600"/>
                    <a:pt x="6442" y="21600"/>
                  </a:cubicBezTo>
                  <a:cubicBezTo>
                    <a:pt x="5874" y="21600"/>
                    <a:pt x="5495" y="20262"/>
                    <a:pt x="5874" y="17395"/>
                  </a:cubicBezTo>
                  <a:cubicBezTo>
                    <a:pt x="6253" y="14527"/>
                    <a:pt x="7389" y="10131"/>
                    <a:pt x="9474" y="6977"/>
                  </a:cubicBezTo>
                  <a:cubicBezTo>
                    <a:pt x="11558" y="3823"/>
                    <a:pt x="14589" y="1912"/>
                    <a:pt x="16768" y="956"/>
                  </a:cubicBezTo>
                  <a:cubicBezTo>
                    <a:pt x="18947" y="0"/>
                    <a:pt x="20274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11131061" y="1390258"/>
              <a:ext cx="197339" cy="39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154" fill="norm" stroke="1" extrusionOk="0">
                  <a:moveTo>
                    <a:pt x="17287" y="2422"/>
                  </a:moveTo>
                  <a:cubicBezTo>
                    <a:pt x="17746" y="1393"/>
                    <a:pt x="18206" y="364"/>
                    <a:pt x="17517" y="79"/>
                  </a:cubicBezTo>
                  <a:cubicBezTo>
                    <a:pt x="16827" y="-207"/>
                    <a:pt x="14989" y="250"/>
                    <a:pt x="12002" y="2022"/>
                  </a:cubicBezTo>
                  <a:cubicBezTo>
                    <a:pt x="9014" y="3793"/>
                    <a:pt x="4878" y="6879"/>
                    <a:pt x="2580" y="9793"/>
                  </a:cubicBezTo>
                  <a:cubicBezTo>
                    <a:pt x="283" y="12707"/>
                    <a:pt x="-177" y="15450"/>
                    <a:pt x="53" y="17450"/>
                  </a:cubicBezTo>
                  <a:cubicBezTo>
                    <a:pt x="283" y="19450"/>
                    <a:pt x="1202" y="20707"/>
                    <a:pt x="4534" y="21050"/>
                  </a:cubicBezTo>
                  <a:cubicBezTo>
                    <a:pt x="7866" y="21393"/>
                    <a:pt x="13610" y="20822"/>
                    <a:pt x="16827" y="20307"/>
                  </a:cubicBezTo>
                  <a:cubicBezTo>
                    <a:pt x="20044" y="19793"/>
                    <a:pt x="20734" y="19336"/>
                    <a:pt x="21423" y="188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11278759" y="1465345"/>
              <a:ext cx="244148" cy="32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72" fill="norm" stroke="1" extrusionOk="0">
                  <a:moveTo>
                    <a:pt x="17622" y="7940"/>
                  </a:moveTo>
                  <a:cubicBezTo>
                    <a:pt x="18545" y="6427"/>
                    <a:pt x="19468" y="4913"/>
                    <a:pt x="20207" y="3606"/>
                  </a:cubicBezTo>
                  <a:cubicBezTo>
                    <a:pt x="20945" y="2299"/>
                    <a:pt x="21499" y="1199"/>
                    <a:pt x="21222" y="580"/>
                  </a:cubicBezTo>
                  <a:cubicBezTo>
                    <a:pt x="20945" y="-39"/>
                    <a:pt x="19837" y="-177"/>
                    <a:pt x="18545" y="236"/>
                  </a:cubicBezTo>
                  <a:cubicBezTo>
                    <a:pt x="17253" y="648"/>
                    <a:pt x="15776" y="1612"/>
                    <a:pt x="13284" y="3606"/>
                  </a:cubicBezTo>
                  <a:cubicBezTo>
                    <a:pt x="10791" y="5601"/>
                    <a:pt x="7284" y="8628"/>
                    <a:pt x="4884" y="11105"/>
                  </a:cubicBezTo>
                  <a:cubicBezTo>
                    <a:pt x="2484" y="13581"/>
                    <a:pt x="1191" y="15507"/>
                    <a:pt x="545" y="16814"/>
                  </a:cubicBezTo>
                  <a:cubicBezTo>
                    <a:pt x="-101" y="18121"/>
                    <a:pt x="-101" y="18809"/>
                    <a:pt x="176" y="19428"/>
                  </a:cubicBezTo>
                  <a:cubicBezTo>
                    <a:pt x="453" y="20047"/>
                    <a:pt x="1007" y="20598"/>
                    <a:pt x="2945" y="20941"/>
                  </a:cubicBezTo>
                  <a:cubicBezTo>
                    <a:pt x="4884" y="21285"/>
                    <a:pt x="8207" y="21423"/>
                    <a:pt x="10607" y="21354"/>
                  </a:cubicBezTo>
                  <a:cubicBezTo>
                    <a:pt x="13007" y="21285"/>
                    <a:pt x="14484" y="21010"/>
                    <a:pt x="15684" y="20735"/>
                  </a:cubicBezTo>
                  <a:cubicBezTo>
                    <a:pt x="16884" y="20460"/>
                    <a:pt x="17807" y="20185"/>
                    <a:pt x="18176" y="19634"/>
                  </a:cubicBezTo>
                  <a:cubicBezTo>
                    <a:pt x="18545" y="19084"/>
                    <a:pt x="18361" y="18259"/>
                    <a:pt x="18176" y="174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11340827" y="1651008"/>
              <a:ext cx="228874" cy="1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1809" y="16200"/>
                  </a:moveTo>
                  <a:cubicBezTo>
                    <a:pt x="818" y="18900"/>
                    <a:pt x="-173" y="21600"/>
                    <a:pt x="25" y="21600"/>
                  </a:cubicBezTo>
                  <a:cubicBezTo>
                    <a:pt x="223" y="21600"/>
                    <a:pt x="1610" y="18900"/>
                    <a:pt x="5376" y="14850"/>
                  </a:cubicBezTo>
                  <a:cubicBezTo>
                    <a:pt x="9141" y="10800"/>
                    <a:pt x="15284" y="5400"/>
                    <a:pt x="214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11569699" y="1761074"/>
              <a:ext cx="247651" cy="13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2579"/>
                  </a:moveTo>
                  <a:cubicBezTo>
                    <a:pt x="923" y="1290"/>
                    <a:pt x="1846" y="0"/>
                    <a:pt x="3508" y="0"/>
                  </a:cubicBezTo>
                  <a:cubicBezTo>
                    <a:pt x="5169" y="0"/>
                    <a:pt x="7569" y="1290"/>
                    <a:pt x="8677" y="2740"/>
                  </a:cubicBezTo>
                  <a:cubicBezTo>
                    <a:pt x="9785" y="4191"/>
                    <a:pt x="9600" y="5803"/>
                    <a:pt x="8677" y="7899"/>
                  </a:cubicBezTo>
                  <a:cubicBezTo>
                    <a:pt x="7754" y="9994"/>
                    <a:pt x="6092" y="12573"/>
                    <a:pt x="4800" y="14830"/>
                  </a:cubicBezTo>
                  <a:cubicBezTo>
                    <a:pt x="3508" y="17087"/>
                    <a:pt x="2585" y="19021"/>
                    <a:pt x="2677" y="20149"/>
                  </a:cubicBezTo>
                  <a:cubicBezTo>
                    <a:pt x="2769" y="21278"/>
                    <a:pt x="3877" y="21600"/>
                    <a:pt x="7200" y="20310"/>
                  </a:cubicBezTo>
                  <a:cubicBezTo>
                    <a:pt x="10523" y="19021"/>
                    <a:pt x="16062" y="16119"/>
                    <a:pt x="21600" y="132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11683999" y="1517658"/>
              <a:ext cx="197944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5855" y="0"/>
                  </a:moveTo>
                  <a:cubicBezTo>
                    <a:pt x="18613" y="3339"/>
                    <a:pt x="21370" y="6678"/>
                    <a:pt x="21485" y="9757"/>
                  </a:cubicBezTo>
                  <a:cubicBezTo>
                    <a:pt x="21600" y="12835"/>
                    <a:pt x="19072" y="15652"/>
                    <a:pt x="15051" y="17583"/>
                  </a:cubicBezTo>
                  <a:cubicBezTo>
                    <a:pt x="11030" y="19513"/>
                    <a:pt x="5515" y="2055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3816299" y="2420447"/>
              <a:ext cx="203252" cy="270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91" fill="norm" stroke="1" extrusionOk="0">
                  <a:moveTo>
                    <a:pt x="674" y="4937"/>
                  </a:moveTo>
                  <a:cubicBezTo>
                    <a:pt x="228" y="3765"/>
                    <a:pt x="-217" y="2593"/>
                    <a:pt x="117" y="1756"/>
                  </a:cubicBezTo>
                  <a:cubicBezTo>
                    <a:pt x="451" y="919"/>
                    <a:pt x="1564" y="416"/>
                    <a:pt x="2678" y="165"/>
                  </a:cubicBezTo>
                  <a:cubicBezTo>
                    <a:pt x="3791" y="-86"/>
                    <a:pt x="4905" y="-86"/>
                    <a:pt x="5684" y="416"/>
                  </a:cubicBezTo>
                  <a:cubicBezTo>
                    <a:pt x="6463" y="919"/>
                    <a:pt x="6909" y="1923"/>
                    <a:pt x="6129" y="4686"/>
                  </a:cubicBezTo>
                  <a:cubicBezTo>
                    <a:pt x="5350" y="7449"/>
                    <a:pt x="3346" y="11970"/>
                    <a:pt x="2121" y="14649"/>
                  </a:cubicBezTo>
                  <a:cubicBezTo>
                    <a:pt x="896" y="17328"/>
                    <a:pt x="451" y="18165"/>
                    <a:pt x="228" y="19002"/>
                  </a:cubicBezTo>
                  <a:cubicBezTo>
                    <a:pt x="6" y="19840"/>
                    <a:pt x="6" y="20677"/>
                    <a:pt x="674" y="21095"/>
                  </a:cubicBezTo>
                  <a:cubicBezTo>
                    <a:pt x="1342" y="21514"/>
                    <a:pt x="2678" y="21514"/>
                    <a:pt x="5684" y="20928"/>
                  </a:cubicBezTo>
                  <a:cubicBezTo>
                    <a:pt x="8690" y="20342"/>
                    <a:pt x="13367" y="19170"/>
                    <a:pt x="16261" y="18165"/>
                  </a:cubicBezTo>
                  <a:cubicBezTo>
                    <a:pt x="19156" y="17161"/>
                    <a:pt x="20270" y="16323"/>
                    <a:pt x="21383" y="154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3675299" y="2235335"/>
              <a:ext cx="460033" cy="72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16" fill="norm" stroke="1" extrusionOk="0">
                  <a:moveTo>
                    <a:pt x="13906" y="2417"/>
                  </a:moveTo>
                  <a:cubicBezTo>
                    <a:pt x="12826" y="1610"/>
                    <a:pt x="11746" y="803"/>
                    <a:pt x="10568" y="369"/>
                  </a:cubicBezTo>
                  <a:cubicBezTo>
                    <a:pt x="9390" y="-66"/>
                    <a:pt x="8113" y="-128"/>
                    <a:pt x="6886" y="244"/>
                  </a:cubicBezTo>
                  <a:cubicBezTo>
                    <a:pt x="5659" y="617"/>
                    <a:pt x="4481" y="1424"/>
                    <a:pt x="3351" y="2851"/>
                  </a:cubicBezTo>
                  <a:cubicBezTo>
                    <a:pt x="2222" y="4279"/>
                    <a:pt x="1142" y="6327"/>
                    <a:pt x="553" y="8406"/>
                  </a:cubicBezTo>
                  <a:cubicBezTo>
                    <a:pt x="-36" y="10486"/>
                    <a:pt x="-134" y="12596"/>
                    <a:pt x="161" y="14551"/>
                  </a:cubicBezTo>
                  <a:cubicBezTo>
                    <a:pt x="455" y="16506"/>
                    <a:pt x="1142" y="18306"/>
                    <a:pt x="2124" y="19548"/>
                  </a:cubicBezTo>
                  <a:cubicBezTo>
                    <a:pt x="3106" y="20789"/>
                    <a:pt x="4382" y="21472"/>
                    <a:pt x="6444" y="21286"/>
                  </a:cubicBezTo>
                  <a:cubicBezTo>
                    <a:pt x="8506" y="21100"/>
                    <a:pt x="11353" y="20044"/>
                    <a:pt x="13759" y="18710"/>
                  </a:cubicBezTo>
                  <a:cubicBezTo>
                    <a:pt x="16164" y="17375"/>
                    <a:pt x="18128" y="15762"/>
                    <a:pt x="19453" y="14086"/>
                  </a:cubicBezTo>
                  <a:cubicBezTo>
                    <a:pt x="20779" y="12410"/>
                    <a:pt x="21466" y="10672"/>
                    <a:pt x="21319" y="8965"/>
                  </a:cubicBezTo>
                  <a:cubicBezTo>
                    <a:pt x="21171" y="7258"/>
                    <a:pt x="20190" y="5582"/>
                    <a:pt x="18668" y="4310"/>
                  </a:cubicBezTo>
                  <a:cubicBezTo>
                    <a:pt x="17146" y="3038"/>
                    <a:pt x="15084" y="2169"/>
                    <a:pt x="13759" y="1703"/>
                  </a:cubicBezTo>
                  <a:cubicBezTo>
                    <a:pt x="12433" y="1238"/>
                    <a:pt x="11844" y="1175"/>
                    <a:pt x="11353" y="1486"/>
                  </a:cubicBezTo>
                  <a:cubicBezTo>
                    <a:pt x="10862" y="1796"/>
                    <a:pt x="10470" y="2479"/>
                    <a:pt x="10077" y="31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4574910" y="2192405"/>
              <a:ext cx="129544" cy="638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433" fill="norm" stroke="1" extrusionOk="0">
                  <a:moveTo>
                    <a:pt x="4598" y="10816"/>
                  </a:moveTo>
                  <a:cubicBezTo>
                    <a:pt x="3923" y="12734"/>
                    <a:pt x="3248" y="14653"/>
                    <a:pt x="3417" y="16323"/>
                  </a:cubicBezTo>
                  <a:cubicBezTo>
                    <a:pt x="3585" y="17992"/>
                    <a:pt x="4598" y="19413"/>
                    <a:pt x="5104" y="20302"/>
                  </a:cubicBezTo>
                  <a:cubicBezTo>
                    <a:pt x="5610" y="21190"/>
                    <a:pt x="5610" y="21545"/>
                    <a:pt x="5442" y="21403"/>
                  </a:cubicBezTo>
                  <a:cubicBezTo>
                    <a:pt x="5273" y="21261"/>
                    <a:pt x="4935" y="20621"/>
                    <a:pt x="4092" y="18952"/>
                  </a:cubicBezTo>
                  <a:cubicBezTo>
                    <a:pt x="3248" y="17282"/>
                    <a:pt x="1898" y="14582"/>
                    <a:pt x="1054" y="11953"/>
                  </a:cubicBezTo>
                  <a:cubicBezTo>
                    <a:pt x="210" y="9324"/>
                    <a:pt x="-127" y="6766"/>
                    <a:pt x="42" y="4919"/>
                  </a:cubicBezTo>
                  <a:cubicBezTo>
                    <a:pt x="210" y="3071"/>
                    <a:pt x="885" y="1934"/>
                    <a:pt x="1729" y="1224"/>
                  </a:cubicBezTo>
                  <a:cubicBezTo>
                    <a:pt x="2573" y="513"/>
                    <a:pt x="3585" y="229"/>
                    <a:pt x="4935" y="87"/>
                  </a:cubicBezTo>
                  <a:cubicBezTo>
                    <a:pt x="6285" y="-55"/>
                    <a:pt x="7973" y="-55"/>
                    <a:pt x="10673" y="336"/>
                  </a:cubicBezTo>
                  <a:cubicBezTo>
                    <a:pt x="13373" y="727"/>
                    <a:pt x="17085" y="1508"/>
                    <a:pt x="19110" y="3036"/>
                  </a:cubicBezTo>
                  <a:cubicBezTo>
                    <a:pt x="21135" y="4563"/>
                    <a:pt x="21473" y="6837"/>
                    <a:pt x="18267" y="8507"/>
                  </a:cubicBezTo>
                  <a:cubicBezTo>
                    <a:pt x="15060" y="10177"/>
                    <a:pt x="8310" y="11242"/>
                    <a:pt x="1560" y="123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4694297" y="2476508"/>
              <a:ext cx="233304" cy="336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2" fill="norm" stroke="1" extrusionOk="0">
                  <a:moveTo>
                    <a:pt x="2184" y="12150"/>
                  </a:moveTo>
                  <a:cubicBezTo>
                    <a:pt x="1406" y="11745"/>
                    <a:pt x="627" y="11340"/>
                    <a:pt x="238" y="10733"/>
                  </a:cubicBezTo>
                  <a:cubicBezTo>
                    <a:pt x="-151" y="10125"/>
                    <a:pt x="-151" y="9315"/>
                    <a:pt x="919" y="8640"/>
                  </a:cubicBezTo>
                  <a:cubicBezTo>
                    <a:pt x="1990" y="7965"/>
                    <a:pt x="4130" y="7425"/>
                    <a:pt x="6368" y="8843"/>
                  </a:cubicBezTo>
                  <a:cubicBezTo>
                    <a:pt x="8606" y="10260"/>
                    <a:pt x="10941" y="13635"/>
                    <a:pt x="11914" y="15998"/>
                  </a:cubicBezTo>
                  <a:cubicBezTo>
                    <a:pt x="12887" y="18360"/>
                    <a:pt x="12498" y="19710"/>
                    <a:pt x="11817" y="20520"/>
                  </a:cubicBezTo>
                  <a:cubicBezTo>
                    <a:pt x="11135" y="21330"/>
                    <a:pt x="10163" y="21600"/>
                    <a:pt x="9481" y="21397"/>
                  </a:cubicBezTo>
                  <a:cubicBezTo>
                    <a:pt x="8800" y="21195"/>
                    <a:pt x="8411" y="20520"/>
                    <a:pt x="8314" y="18225"/>
                  </a:cubicBezTo>
                  <a:cubicBezTo>
                    <a:pt x="8217" y="15930"/>
                    <a:pt x="8411" y="12015"/>
                    <a:pt x="9968" y="8775"/>
                  </a:cubicBezTo>
                  <a:cubicBezTo>
                    <a:pt x="11525" y="5535"/>
                    <a:pt x="14444" y="2970"/>
                    <a:pt x="16584" y="1620"/>
                  </a:cubicBezTo>
                  <a:cubicBezTo>
                    <a:pt x="18725" y="270"/>
                    <a:pt x="20087" y="135"/>
                    <a:pt x="2144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5125761" y="2178058"/>
              <a:ext cx="201890" cy="69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20362" y="0"/>
                  </a:moveTo>
                  <a:cubicBezTo>
                    <a:pt x="18819" y="0"/>
                    <a:pt x="17276" y="0"/>
                    <a:pt x="15403" y="491"/>
                  </a:cubicBezTo>
                  <a:cubicBezTo>
                    <a:pt x="13529" y="982"/>
                    <a:pt x="11325" y="1964"/>
                    <a:pt x="8901" y="3502"/>
                  </a:cubicBezTo>
                  <a:cubicBezTo>
                    <a:pt x="6476" y="5040"/>
                    <a:pt x="3831" y="7135"/>
                    <a:pt x="2068" y="9164"/>
                  </a:cubicBezTo>
                  <a:cubicBezTo>
                    <a:pt x="305" y="11193"/>
                    <a:pt x="-577" y="13156"/>
                    <a:pt x="415" y="14891"/>
                  </a:cubicBezTo>
                  <a:cubicBezTo>
                    <a:pt x="1407" y="16625"/>
                    <a:pt x="4272" y="18131"/>
                    <a:pt x="8019" y="19211"/>
                  </a:cubicBezTo>
                  <a:cubicBezTo>
                    <a:pt x="11766" y="20291"/>
                    <a:pt x="16394" y="20945"/>
                    <a:pt x="2102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5619776" y="2231234"/>
              <a:ext cx="294191" cy="50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99" fill="norm" stroke="1" extrusionOk="0">
                  <a:moveTo>
                    <a:pt x="1850" y="1255"/>
                  </a:moveTo>
                  <a:cubicBezTo>
                    <a:pt x="1078" y="4327"/>
                    <a:pt x="307" y="7400"/>
                    <a:pt x="75" y="9976"/>
                  </a:cubicBezTo>
                  <a:cubicBezTo>
                    <a:pt x="-156" y="12552"/>
                    <a:pt x="153" y="14630"/>
                    <a:pt x="924" y="16302"/>
                  </a:cubicBezTo>
                  <a:cubicBezTo>
                    <a:pt x="1695" y="17974"/>
                    <a:pt x="2930" y="19240"/>
                    <a:pt x="4318" y="20008"/>
                  </a:cubicBezTo>
                  <a:cubicBezTo>
                    <a:pt x="5707" y="20776"/>
                    <a:pt x="7250" y="21047"/>
                    <a:pt x="8407" y="21228"/>
                  </a:cubicBezTo>
                  <a:cubicBezTo>
                    <a:pt x="9564" y="21409"/>
                    <a:pt x="10335" y="21499"/>
                    <a:pt x="11570" y="21228"/>
                  </a:cubicBezTo>
                  <a:cubicBezTo>
                    <a:pt x="12804" y="20957"/>
                    <a:pt x="14501" y="20324"/>
                    <a:pt x="16121" y="19014"/>
                  </a:cubicBezTo>
                  <a:cubicBezTo>
                    <a:pt x="17741" y="17703"/>
                    <a:pt x="19284" y="15715"/>
                    <a:pt x="20210" y="13230"/>
                  </a:cubicBezTo>
                  <a:cubicBezTo>
                    <a:pt x="21135" y="10744"/>
                    <a:pt x="21444" y="7762"/>
                    <a:pt x="21444" y="5683"/>
                  </a:cubicBezTo>
                  <a:cubicBezTo>
                    <a:pt x="21444" y="3604"/>
                    <a:pt x="21135" y="2430"/>
                    <a:pt x="20750" y="1571"/>
                  </a:cubicBezTo>
                  <a:cubicBezTo>
                    <a:pt x="20364" y="712"/>
                    <a:pt x="19901" y="170"/>
                    <a:pt x="19361" y="35"/>
                  </a:cubicBezTo>
                  <a:cubicBezTo>
                    <a:pt x="18821" y="-101"/>
                    <a:pt x="18204" y="170"/>
                    <a:pt x="18127" y="803"/>
                  </a:cubicBezTo>
                  <a:cubicBezTo>
                    <a:pt x="18050" y="1435"/>
                    <a:pt x="18513" y="2430"/>
                    <a:pt x="18975" y="34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6211026" y="2227140"/>
              <a:ext cx="259261" cy="48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30" fill="norm" stroke="1" extrusionOk="0">
                  <a:moveTo>
                    <a:pt x="19798" y="2868"/>
                  </a:moveTo>
                  <a:cubicBezTo>
                    <a:pt x="20146" y="2403"/>
                    <a:pt x="20495" y="1937"/>
                    <a:pt x="20843" y="1472"/>
                  </a:cubicBezTo>
                  <a:cubicBezTo>
                    <a:pt x="21192" y="1006"/>
                    <a:pt x="21540" y="541"/>
                    <a:pt x="21192" y="261"/>
                  </a:cubicBezTo>
                  <a:cubicBezTo>
                    <a:pt x="20843" y="-18"/>
                    <a:pt x="19798" y="-111"/>
                    <a:pt x="17272" y="168"/>
                  </a:cubicBezTo>
                  <a:cubicBezTo>
                    <a:pt x="14746" y="448"/>
                    <a:pt x="10740" y="1099"/>
                    <a:pt x="7866" y="2263"/>
                  </a:cubicBezTo>
                  <a:cubicBezTo>
                    <a:pt x="4992" y="3427"/>
                    <a:pt x="3250" y="5103"/>
                    <a:pt x="2292" y="6965"/>
                  </a:cubicBezTo>
                  <a:cubicBezTo>
                    <a:pt x="1334" y="8827"/>
                    <a:pt x="1159" y="10875"/>
                    <a:pt x="898" y="12970"/>
                  </a:cubicBezTo>
                  <a:cubicBezTo>
                    <a:pt x="637" y="15065"/>
                    <a:pt x="288" y="17206"/>
                    <a:pt x="114" y="18510"/>
                  </a:cubicBezTo>
                  <a:cubicBezTo>
                    <a:pt x="-60" y="19813"/>
                    <a:pt x="-60" y="20279"/>
                    <a:pt x="288" y="20651"/>
                  </a:cubicBezTo>
                  <a:cubicBezTo>
                    <a:pt x="637" y="21023"/>
                    <a:pt x="1334" y="21303"/>
                    <a:pt x="3250" y="21396"/>
                  </a:cubicBezTo>
                  <a:cubicBezTo>
                    <a:pt x="5166" y="21489"/>
                    <a:pt x="8301" y="21396"/>
                    <a:pt x="11175" y="21070"/>
                  </a:cubicBezTo>
                  <a:cubicBezTo>
                    <a:pt x="14050" y="20744"/>
                    <a:pt x="16663" y="20186"/>
                    <a:pt x="19275" y="196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6222949" y="2514608"/>
              <a:ext cx="317552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432" y="21600"/>
                  </a:moveTo>
                  <a:cubicBezTo>
                    <a:pt x="146" y="18831"/>
                    <a:pt x="-140" y="16062"/>
                    <a:pt x="75" y="13569"/>
                  </a:cubicBezTo>
                  <a:cubicBezTo>
                    <a:pt x="289" y="11077"/>
                    <a:pt x="1004" y="8862"/>
                    <a:pt x="3436" y="6646"/>
                  </a:cubicBezTo>
                  <a:cubicBezTo>
                    <a:pt x="5868" y="4431"/>
                    <a:pt x="10016" y="2215"/>
                    <a:pt x="13306" y="1108"/>
                  </a:cubicBezTo>
                  <a:cubicBezTo>
                    <a:pt x="16596" y="0"/>
                    <a:pt x="19028" y="0"/>
                    <a:pt x="2146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6680199" y="2686058"/>
              <a:ext cx="127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6000"/>
                    <a:pt x="14400" y="12000"/>
                    <a:pt x="10800" y="15600"/>
                  </a:cubicBezTo>
                  <a:cubicBezTo>
                    <a:pt x="7200" y="19200"/>
                    <a:pt x="3600" y="20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6665012" y="2524043"/>
              <a:ext cx="81520" cy="7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0964" fill="norm" stroke="1" extrusionOk="0">
                  <a:moveTo>
                    <a:pt x="5495" y="4403"/>
                  </a:moveTo>
                  <a:cubicBezTo>
                    <a:pt x="3335" y="6155"/>
                    <a:pt x="1175" y="7906"/>
                    <a:pt x="365" y="10533"/>
                  </a:cubicBezTo>
                  <a:cubicBezTo>
                    <a:pt x="-445" y="13160"/>
                    <a:pt x="95" y="16663"/>
                    <a:pt x="1985" y="18706"/>
                  </a:cubicBezTo>
                  <a:cubicBezTo>
                    <a:pt x="3875" y="20749"/>
                    <a:pt x="7115" y="21333"/>
                    <a:pt x="9815" y="20749"/>
                  </a:cubicBezTo>
                  <a:cubicBezTo>
                    <a:pt x="12515" y="20165"/>
                    <a:pt x="14675" y="18414"/>
                    <a:pt x="16565" y="15787"/>
                  </a:cubicBezTo>
                  <a:cubicBezTo>
                    <a:pt x="18455" y="13160"/>
                    <a:pt x="20075" y="9657"/>
                    <a:pt x="20615" y="6447"/>
                  </a:cubicBezTo>
                  <a:cubicBezTo>
                    <a:pt x="21155" y="3236"/>
                    <a:pt x="20615" y="317"/>
                    <a:pt x="17375" y="25"/>
                  </a:cubicBezTo>
                  <a:cubicBezTo>
                    <a:pt x="14135" y="-267"/>
                    <a:pt x="8195" y="2068"/>
                    <a:pt x="2255" y="44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5657849" y="2990858"/>
              <a:ext cx="63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760"/>
                    <a:pt x="0" y="11520"/>
                    <a:pt x="3600" y="15120"/>
                  </a:cubicBezTo>
                  <a:cubicBezTo>
                    <a:pt x="7200" y="18720"/>
                    <a:pt x="14400" y="201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5643033" y="2848247"/>
              <a:ext cx="74878" cy="60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1134" fill="norm" stroke="1" extrusionOk="0">
                  <a:moveTo>
                    <a:pt x="9340" y="16665"/>
                  </a:moveTo>
                  <a:cubicBezTo>
                    <a:pt x="6421" y="15175"/>
                    <a:pt x="3502" y="13686"/>
                    <a:pt x="2919" y="14431"/>
                  </a:cubicBezTo>
                  <a:cubicBezTo>
                    <a:pt x="2335" y="15175"/>
                    <a:pt x="4086" y="18155"/>
                    <a:pt x="6713" y="19644"/>
                  </a:cubicBezTo>
                  <a:cubicBezTo>
                    <a:pt x="9340" y="21134"/>
                    <a:pt x="12843" y="21134"/>
                    <a:pt x="15470" y="19644"/>
                  </a:cubicBezTo>
                  <a:cubicBezTo>
                    <a:pt x="18097" y="18155"/>
                    <a:pt x="19848" y="15175"/>
                    <a:pt x="20432" y="11824"/>
                  </a:cubicBezTo>
                  <a:cubicBezTo>
                    <a:pt x="21016" y="8472"/>
                    <a:pt x="20432" y="4748"/>
                    <a:pt x="18681" y="2513"/>
                  </a:cubicBezTo>
                  <a:cubicBezTo>
                    <a:pt x="16930" y="279"/>
                    <a:pt x="14011" y="-466"/>
                    <a:pt x="10508" y="279"/>
                  </a:cubicBezTo>
                  <a:cubicBezTo>
                    <a:pt x="7005" y="1024"/>
                    <a:pt x="2919" y="3258"/>
                    <a:pt x="1167" y="6982"/>
                  </a:cubicBezTo>
                  <a:cubicBezTo>
                    <a:pt x="-584" y="10706"/>
                    <a:pt x="0" y="15920"/>
                    <a:pt x="584" y="211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5822949" y="3073408"/>
              <a:ext cx="952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5848349" y="3124208"/>
              <a:ext cx="127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6080306" y="2990858"/>
              <a:ext cx="15695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342"/>
                    <a:pt x="-1582" y="10684"/>
                    <a:pt x="1118" y="14284"/>
                  </a:cubicBezTo>
                  <a:cubicBezTo>
                    <a:pt x="3818" y="17884"/>
                    <a:pt x="11918" y="19742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5695949" y="1995064"/>
              <a:ext cx="165101" cy="208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7658"/>
                  </a:moveTo>
                  <a:cubicBezTo>
                    <a:pt x="277" y="8954"/>
                    <a:pt x="554" y="10250"/>
                    <a:pt x="831" y="11762"/>
                  </a:cubicBezTo>
                  <a:cubicBezTo>
                    <a:pt x="1108" y="13274"/>
                    <a:pt x="1385" y="15002"/>
                    <a:pt x="1523" y="15326"/>
                  </a:cubicBezTo>
                  <a:cubicBezTo>
                    <a:pt x="1662" y="15650"/>
                    <a:pt x="1662" y="14570"/>
                    <a:pt x="1938" y="12410"/>
                  </a:cubicBezTo>
                  <a:cubicBezTo>
                    <a:pt x="2215" y="10250"/>
                    <a:pt x="2769" y="7010"/>
                    <a:pt x="3185" y="4634"/>
                  </a:cubicBezTo>
                  <a:cubicBezTo>
                    <a:pt x="3600" y="2258"/>
                    <a:pt x="3877" y="746"/>
                    <a:pt x="4708" y="206"/>
                  </a:cubicBezTo>
                  <a:cubicBezTo>
                    <a:pt x="5538" y="-334"/>
                    <a:pt x="6923" y="98"/>
                    <a:pt x="9415" y="2582"/>
                  </a:cubicBezTo>
                  <a:cubicBezTo>
                    <a:pt x="11908" y="5066"/>
                    <a:pt x="15508" y="9602"/>
                    <a:pt x="17723" y="13058"/>
                  </a:cubicBezTo>
                  <a:cubicBezTo>
                    <a:pt x="19938" y="16514"/>
                    <a:pt x="20769" y="18890"/>
                    <a:pt x="21600" y="212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6877049" y="2329375"/>
              <a:ext cx="217102" cy="626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66" fill="norm" stroke="1" extrusionOk="0">
                  <a:moveTo>
                    <a:pt x="0" y="1342"/>
                  </a:moveTo>
                  <a:cubicBezTo>
                    <a:pt x="823" y="907"/>
                    <a:pt x="1646" y="472"/>
                    <a:pt x="2571" y="218"/>
                  </a:cubicBezTo>
                  <a:cubicBezTo>
                    <a:pt x="3497" y="-36"/>
                    <a:pt x="4526" y="-108"/>
                    <a:pt x="6583" y="218"/>
                  </a:cubicBezTo>
                  <a:cubicBezTo>
                    <a:pt x="8640" y="544"/>
                    <a:pt x="11726" y="1269"/>
                    <a:pt x="14503" y="2646"/>
                  </a:cubicBezTo>
                  <a:cubicBezTo>
                    <a:pt x="17280" y="4024"/>
                    <a:pt x="19749" y="6053"/>
                    <a:pt x="20674" y="8228"/>
                  </a:cubicBezTo>
                  <a:cubicBezTo>
                    <a:pt x="21600" y="10402"/>
                    <a:pt x="20983" y="12722"/>
                    <a:pt x="19131" y="14751"/>
                  </a:cubicBezTo>
                  <a:cubicBezTo>
                    <a:pt x="17280" y="16781"/>
                    <a:pt x="14194" y="18520"/>
                    <a:pt x="12137" y="19535"/>
                  </a:cubicBezTo>
                  <a:cubicBezTo>
                    <a:pt x="10080" y="20550"/>
                    <a:pt x="9051" y="20840"/>
                    <a:pt x="8023" y="21057"/>
                  </a:cubicBezTo>
                  <a:cubicBezTo>
                    <a:pt x="6994" y="21275"/>
                    <a:pt x="5966" y="21420"/>
                    <a:pt x="5349" y="21456"/>
                  </a:cubicBezTo>
                  <a:cubicBezTo>
                    <a:pt x="4731" y="21492"/>
                    <a:pt x="4526" y="21420"/>
                    <a:pt x="4320" y="213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7385049" y="2653085"/>
              <a:ext cx="2286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6000" y="4868"/>
                    <a:pt x="12000" y="-1303"/>
                    <a:pt x="15600" y="240"/>
                  </a:cubicBezTo>
                  <a:cubicBezTo>
                    <a:pt x="19200" y="1783"/>
                    <a:pt x="20400" y="11040"/>
                    <a:pt x="21600" y="20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7385049" y="2825758"/>
              <a:ext cx="304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50" y="14400"/>
                    <a:pt x="12300" y="7200"/>
                    <a:pt x="15900" y="3600"/>
                  </a:cubicBezTo>
                  <a:cubicBezTo>
                    <a:pt x="19500" y="0"/>
                    <a:pt x="2055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8029486" y="2419358"/>
              <a:ext cx="460465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16205" y="0"/>
                  </a:moveTo>
                  <a:cubicBezTo>
                    <a:pt x="13133" y="1668"/>
                    <a:pt x="10061" y="3337"/>
                    <a:pt x="8080" y="4390"/>
                  </a:cubicBezTo>
                  <a:cubicBezTo>
                    <a:pt x="6098" y="5444"/>
                    <a:pt x="5206" y="5883"/>
                    <a:pt x="4612" y="6278"/>
                  </a:cubicBezTo>
                  <a:cubicBezTo>
                    <a:pt x="4017" y="6673"/>
                    <a:pt x="3720" y="7024"/>
                    <a:pt x="3869" y="7376"/>
                  </a:cubicBezTo>
                  <a:cubicBezTo>
                    <a:pt x="4017" y="7727"/>
                    <a:pt x="4612" y="8078"/>
                    <a:pt x="6148" y="8385"/>
                  </a:cubicBezTo>
                  <a:cubicBezTo>
                    <a:pt x="7683" y="8693"/>
                    <a:pt x="10161" y="8956"/>
                    <a:pt x="11696" y="9220"/>
                  </a:cubicBezTo>
                  <a:cubicBezTo>
                    <a:pt x="13232" y="9483"/>
                    <a:pt x="13827" y="9746"/>
                    <a:pt x="14025" y="10098"/>
                  </a:cubicBezTo>
                  <a:cubicBezTo>
                    <a:pt x="14223" y="10449"/>
                    <a:pt x="14025" y="10888"/>
                    <a:pt x="13282" y="11459"/>
                  </a:cubicBezTo>
                  <a:cubicBezTo>
                    <a:pt x="12538" y="12029"/>
                    <a:pt x="11250" y="12732"/>
                    <a:pt x="9566" y="13785"/>
                  </a:cubicBezTo>
                  <a:cubicBezTo>
                    <a:pt x="7882" y="14839"/>
                    <a:pt x="5801" y="16244"/>
                    <a:pt x="4265" y="17210"/>
                  </a:cubicBezTo>
                  <a:cubicBezTo>
                    <a:pt x="2729" y="18176"/>
                    <a:pt x="1738" y="18702"/>
                    <a:pt x="1045" y="19185"/>
                  </a:cubicBezTo>
                  <a:cubicBezTo>
                    <a:pt x="351" y="19668"/>
                    <a:pt x="-45" y="20107"/>
                    <a:pt x="5" y="20415"/>
                  </a:cubicBezTo>
                  <a:cubicBezTo>
                    <a:pt x="54" y="20722"/>
                    <a:pt x="549" y="20898"/>
                    <a:pt x="2283" y="20985"/>
                  </a:cubicBezTo>
                  <a:cubicBezTo>
                    <a:pt x="4017" y="21073"/>
                    <a:pt x="6990" y="21073"/>
                    <a:pt x="10161" y="21073"/>
                  </a:cubicBezTo>
                  <a:cubicBezTo>
                    <a:pt x="13331" y="21073"/>
                    <a:pt x="16700" y="21073"/>
                    <a:pt x="18632" y="21161"/>
                  </a:cubicBezTo>
                  <a:cubicBezTo>
                    <a:pt x="20564" y="21249"/>
                    <a:pt x="21060" y="21424"/>
                    <a:pt x="215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8039099" y="3232158"/>
              <a:ext cx="254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8018054" y="3061651"/>
              <a:ext cx="78197" cy="6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0624" fill="norm" stroke="1" extrusionOk="0">
                  <a:moveTo>
                    <a:pt x="20999" y="13874"/>
                  </a:moveTo>
                  <a:cubicBezTo>
                    <a:pt x="19294" y="11174"/>
                    <a:pt x="17588" y="8474"/>
                    <a:pt x="15315" y="6786"/>
                  </a:cubicBezTo>
                  <a:cubicBezTo>
                    <a:pt x="13041" y="5099"/>
                    <a:pt x="10199" y="4424"/>
                    <a:pt x="7925" y="5436"/>
                  </a:cubicBezTo>
                  <a:cubicBezTo>
                    <a:pt x="5652" y="6449"/>
                    <a:pt x="3946" y="9149"/>
                    <a:pt x="3378" y="12187"/>
                  </a:cubicBezTo>
                  <a:cubicBezTo>
                    <a:pt x="2810" y="15224"/>
                    <a:pt x="3378" y="18599"/>
                    <a:pt x="5083" y="19949"/>
                  </a:cubicBezTo>
                  <a:cubicBezTo>
                    <a:pt x="6788" y="21299"/>
                    <a:pt x="9631" y="20624"/>
                    <a:pt x="11904" y="17924"/>
                  </a:cubicBezTo>
                  <a:cubicBezTo>
                    <a:pt x="14178" y="15224"/>
                    <a:pt x="15883" y="10499"/>
                    <a:pt x="15883" y="6786"/>
                  </a:cubicBezTo>
                  <a:cubicBezTo>
                    <a:pt x="15883" y="3074"/>
                    <a:pt x="14178" y="374"/>
                    <a:pt x="11052" y="36"/>
                  </a:cubicBezTo>
                  <a:cubicBezTo>
                    <a:pt x="7925" y="-301"/>
                    <a:pt x="3378" y="1724"/>
                    <a:pt x="1388" y="4424"/>
                  </a:cubicBezTo>
                  <a:cubicBezTo>
                    <a:pt x="-601" y="7124"/>
                    <a:pt x="-33" y="10499"/>
                    <a:pt x="536" y="138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8242299" y="3243635"/>
              <a:ext cx="952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280" y="4868"/>
                    <a:pt x="10560" y="-1303"/>
                    <a:pt x="14160" y="240"/>
                  </a:cubicBezTo>
                  <a:cubicBezTo>
                    <a:pt x="17760" y="1783"/>
                    <a:pt x="19680" y="11040"/>
                    <a:pt x="21600" y="20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8267699" y="3327408"/>
              <a:ext cx="1270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8515349" y="3206758"/>
              <a:ext cx="190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8102599" y="2163778"/>
              <a:ext cx="152401" cy="21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10645"/>
                  </a:moveTo>
                  <a:cubicBezTo>
                    <a:pt x="0" y="8999"/>
                    <a:pt x="0" y="7353"/>
                    <a:pt x="300" y="7148"/>
                  </a:cubicBezTo>
                  <a:cubicBezTo>
                    <a:pt x="600" y="6942"/>
                    <a:pt x="1200" y="8176"/>
                    <a:pt x="1500" y="10439"/>
                  </a:cubicBezTo>
                  <a:cubicBezTo>
                    <a:pt x="1800" y="12702"/>
                    <a:pt x="1800" y="15993"/>
                    <a:pt x="1800" y="18153"/>
                  </a:cubicBezTo>
                  <a:cubicBezTo>
                    <a:pt x="1800" y="20313"/>
                    <a:pt x="1800" y="21342"/>
                    <a:pt x="1800" y="21342"/>
                  </a:cubicBezTo>
                  <a:cubicBezTo>
                    <a:pt x="1800" y="21342"/>
                    <a:pt x="1800" y="20313"/>
                    <a:pt x="2250" y="17022"/>
                  </a:cubicBezTo>
                  <a:cubicBezTo>
                    <a:pt x="2700" y="13731"/>
                    <a:pt x="3600" y="8176"/>
                    <a:pt x="4500" y="4885"/>
                  </a:cubicBezTo>
                  <a:cubicBezTo>
                    <a:pt x="5400" y="1593"/>
                    <a:pt x="6300" y="565"/>
                    <a:pt x="7800" y="153"/>
                  </a:cubicBezTo>
                  <a:cubicBezTo>
                    <a:pt x="9300" y="-258"/>
                    <a:pt x="11400" y="-52"/>
                    <a:pt x="13800" y="3445"/>
                  </a:cubicBezTo>
                  <a:cubicBezTo>
                    <a:pt x="16200" y="6942"/>
                    <a:pt x="18900" y="13731"/>
                    <a:pt x="21600" y="205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8751026" y="2312355"/>
              <a:ext cx="143526" cy="58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469" fill="norm" stroke="1" extrusionOk="0">
                  <a:moveTo>
                    <a:pt x="1745" y="8065"/>
                  </a:moveTo>
                  <a:cubicBezTo>
                    <a:pt x="2363" y="9916"/>
                    <a:pt x="2980" y="11768"/>
                    <a:pt x="3443" y="13889"/>
                  </a:cubicBezTo>
                  <a:cubicBezTo>
                    <a:pt x="3905" y="16011"/>
                    <a:pt x="4214" y="18402"/>
                    <a:pt x="4214" y="19791"/>
                  </a:cubicBezTo>
                  <a:cubicBezTo>
                    <a:pt x="4214" y="21179"/>
                    <a:pt x="3905" y="21565"/>
                    <a:pt x="3751" y="21449"/>
                  </a:cubicBezTo>
                  <a:cubicBezTo>
                    <a:pt x="3597" y="21334"/>
                    <a:pt x="3597" y="20716"/>
                    <a:pt x="3288" y="19019"/>
                  </a:cubicBezTo>
                  <a:cubicBezTo>
                    <a:pt x="2980" y="17322"/>
                    <a:pt x="2363" y="14545"/>
                    <a:pt x="1745" y="11845"/>
                  </a:cubicBezTo>
                  <a:cubicBezTo>
                    <a:pt x="1128" y="9145"/>
                    <a:pt x="511" y="6522"/>
                    <a:pt x="203" y="4632"/>
                  </a:cubicBezTo>
                  <a:cubicBezTo>
                    <a:pt x="-106" y="2742"/>
                    <a:pt x="-106" y="1585"/>
                    <a:pt x="511" y="891"/>
                  </a:cubicBezTo>
                  <a:cubicBezTo>
                    <a:pt x="1128" y="196"/>
                    <a:pt x="2363" y="-35"/>
                    <a:pt x="4677" y="4"/>
                  </a:cubicBezTo>
                  <a:cubicBezTo>
                    <a:pt x="6991" y="42"/>
                    <a:pt x="10385" y="351"/>
                    <a:pt x="13625" y="1238"/>
                  </a:cubicBezTo>
                  <a:cubicBezTo>
                    <a:pt x="16865" y="2125"/>
                    <a:pt x="19951" y="3591"/>
                    <a:pt x="20723" y="5056"/>
                  </a:cubicBezTo>
                  <a:cubicBezTo>
                    <a:pt x="21494" y="6522"/>
                    <a:pt x="19951" y="7988"/>
                    <a:pt x="17637" y="8875"/>
                  </a:cubicBezTo>
                  <a:cubicBezTo>
                    <a:pt x="15323" y="9762"/>
                    <a:pt x="12237" y="10071"/>
                    <a:pt x="9305" y="9994"/>
                  </a:cubicBezTo>
                  <a:cubicBezTo>
                    <a:pt x="6374" y="9916"/>
                    <a:pt x="3597" y="9454"/>
                    <a:pt x="820" y="89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8916644" y="2578108"/>
              <a:ext cx="227357" cy="301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84" fill="norm" stroke="1" extrusionOk="0">
                  <a:moveTo>
                    <a:pt x="478" y="10350"/>
                  </a:moveTo>
                  <a:cubicBezTo>
                    <a:pt x="81" y="9600"/>
                    <a:pt x="-315" y="8850"/>
                    <a:pt x="379" y="8400"/>
                  </a:cubicBezTo>
                  <a:cubicBezTo>
                    <a:pt x="1072" y="7950"/>
                    <a:pt x="2856" y="7800"/>
                    <a:pt x="4936" y="8700"/>
                  </a:cubicBezTo>
                  <a:cubicBezTo>
                    <a:pt x="7017" y="9600"/>
                    <a:pt x="9395" y="11550"/>
                    <a:pt x="10584" y="13425"/>
                  </a:cubicBezTo>
                  <a:cubicBezTo>
                    <a:pt x="11773" y="15300"/>
                    <a:pt x="11773" y="17100"/>
                    <a:pt x="11377" y="18525"/>
                  </a:cubicBezTo>
                  <a:cubicBezTo>
                    <a:pt x="10980" y="19950"/>
                    <a:pt x="10188" y="21000"/>
                    <a:pt x="9395" y="21300"/>
                  </a:cubicBezTo>
                  <a:cubicBezTo>
                    <a:pt x="8602" y="21600"/>
                    <a:pt x="7810" y="21150"/>
                    <a:pt x="7215" y="19125"/>
                  </a:cubicBezTo>
                  <a:cubicBezTo>
                    <a:pt x="6621" y="17100"/>
                    <a:pt x="6224" y="13500"/>
                    <a:pt x="6918" y="10425"/>
                  </a:cubicBezTo>
                  <a:cubicBezTo>
                    <a:pt x="7612" y="7350"/>
                    <a:pt x="9395" y="4800"/>
                    <a:pt x="11971" y="3150"/>
                  </a:cubicBezTo>
                  <a:cubicBezTo>
                    <a:pt x="14547" y="1500"/>
                    <a:pt x="17916" y="750"/>
                    <a:pt x="2128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9210433" y="2446713"/>
              <a:ext cx="238367" cy="41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51" fill="norm" stroke="1" extrusionOk="0">
                  <a:moveTo>
                    <a:pt x="21337" y="1220"/>
                  </a:moveTo>
                  <a:cubicBezTo>
                    <a:pt x="20769" y="780"/>
                    <a:pt x="20200" y="339"/>
                    <a:pt x="19442" y="118"/>
                  </a:cubicBezTo>
                  <a:cubicBezTo>
                    <a:pt x="18684" y="-102"/>
                    <a:pt x="17737" y="-102"/>
                    <a:pt x="15748" y="890"/>
                  </a:cubicBezTo>
                  <a:cubicBezTo>
                    <a:pt x="13758" y="1882"/>
                    <a:pt x="10726" y="3865"/>
                    <a:pt x="7884" y="6400"/>
                  </a:cubicBezTo>
                  <a:cubicBezTo>
                    <a:pt x="5042" y="8935"/>
                    <a:pt x="2390" y="12020"/>
                    <a:pt x="1063" y="14280"/>
                  </a:cubicBezTo>
                  <a:cubicBezTo>
                    <a:pt x="-263" y="16539"/>
                    <a:pt x="-263" y="17971"/>
                    <a:pt x="590" y="19074"/>
                  </a:cubicBezTo>
                  <a:cubicBezTo>
                    <a:pt x="1442" y="20176"/>
                    <a:pt x="3148" y="20947"/>
                    <a:pt x="6179" y="21222"/>
                  </a:cubicBezTo>
                  <a:cubicBezTo>
                    <a:pt x="9211" y="21498"/>
                    <a:pt x="13569" y="21278"/>
                    <a:pt x="17926" y="210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9515223" y="2477919"/>
              <a:ext cx="276478" cy="35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87" fill="norm" stroke="1" extrusionOk="0">
                  <a:moveTo>
                    <a:pt x="21537" y="1065"/>
                  </a:moveTo>
                  <a:cubicBezTo>
                    <a:pt x="20877" y="682"/>
                    <a:pt x="20218" y="298"/>
                    <a:pt x="19064" y="107"/>
                  </a:cubicBezTo>
                  <a:cubicBezTo>
                    <a:pt x="17910" y="-85"/>
                    <a:pt x="16261" y="-85"/>
                    <a:pt x="14117" y="682"/>
                  </a:cubicBezTo>
                  <a:cubicBezTo>
                    <a:pt x="11974" y="1449"/>
                    <a:pt x="9335" y="2982"/>
                    <a:pt x="7027" y="5091"/>
                  </a:cubicBezTo>
                  <a:cubicBezTo>
                    <a:pt x="4719" y="7200"/>
                    <a:pt x="2740" y="9884"/>
                    <a:pt x="1586" y="12313"/>
                  </a:cubicBezTo>
                  <a:cubicBezTo>
                    <a:pt x="432" y="14741"/>
                    <a:pt x="102" y="16914"/>
                    <a:pt x="19" y="18320"/>
                  </a:cubicBezTo>
                  <a:cubicBezTo>
                    <a:pt x="-63" y="19726"/>
                    <a:pt x="102" y="20365"/>
                    <a:pt x="761" y="20812"/>
                  </a:cubicBezTo>
                  <a:cubicBezTo>
                    <a:pt x="1421" y="21259"/>
                    <a:pt x="2575" y="21515"/>
                    <a:pt x="6120" y="21323"/>
                  </a:cubicBezTo>
                  <a:cubicBezTo>
                    <a:pt x="9665" y="21132"/>
                    <a:pt x="15601" y="20493"/>
                    <a:pt x="21537" y="198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9582149" y="2705471"/>
              <a:ext cx="21590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06" y="11918"/>
                    <a:pt x="3812" y="3818"/>
                    <a:pt x="7412" y="1118"/>
                  </a:cubicBezTo>
                  <a:cubicBezTo>
                    <a:pt x="11012" y="-1582"/>
                    <a:pt x="16306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9905999" y="2806708"/>
              <a:ext cx="254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184"/>
                    <a:pt x="14400" y="10368"/>
                    <a:pt x="10800" y="13968"/>
                  </a:cubicBezTo>
                  <a:cubicBezTo>
                    <a:pt x="7200" y="17568"/>
                    <a:pt x="3600" y="1958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9911230" y="2654308"/>
              <a:ext cx="58271" cy="4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0845" fill="norm" stroke="1" extrusionOk="0">
                  <a:moveTo>
                    <a:pt x="13801" y="18514"/>
                  </a:moveTo>
                  <a:cubicBezTo>
                    <a:pt x="7842" y="14400"/>
                    <a:pt x="1883" y="10286"/>
                    <a:pt x="394" y="10800"/>
                  </a:cubicBezTo>
                  <a:cubicBezTo>
                    <a:pt x="-1096" y="11314"/>
                    <a:pt x="1883" y="16457"/>
                    <a:pt x="5235" y="19029"/>
                  </a:cubicBezTo>
                  <a:cubicBezTo>
                    <a:pt x="8587" y="21600"/>
                    <a:pt x="12311" y="21600"/>
                    <a:pt x="14918" y="18000"/>
                  </a:cubicBezTo>
                  <a:cubicBezTo>
                    <a:pt x="17525" y="14400"/>
                    <a:pt x="19014" y="7200"/>
                    <a:pt x="2050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9988549" y="2455754"/>
              <a:ext cx="164607" cy="528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497" fill="norm" stroke="1" extrusionOk="0">
                  <a:moveTo>
                    <a:pt x="6480" y="1102"/>
                  </a:moveTo>
                  <a:cubicBezTo>
                    <a:pt x="7290" y="672"/>
                    <a:pt x="8100" y="241"/>
                    <a:pt x="9180" y="69"/>
                  </a:cubicBezTo>
                  <a:cubicBezTo>
                    <a:pt x="10260" y="-103"/>
                    <a:pt x="11610" y="-17"/>
                    <a:pt x="13770" y="1059"/>
                  </a:cubicBezTo>
                  <a:cubicBezTo>
                    <a:pt x="15930" y="2134"/>
                    <a:pt x="18900" y="4200"/>
                    <a:pt x="20250" y="6566"/>
                  </a:cubicBezTo>
                  <a:cubicBezTo>
                    <a:pt x="21600" y="8933"/>
                    <a:pt x="21330" y="11601"/>
                    <a:pt x="17685" y="14139"/>
                  </a:cubicBezTo>
                  <a:cubicBezTo>
                    <a:pt x="14040" y="16678"/>
                    <a:pt x="7020" y="19087"/>
                    <a:pt x="0" y="214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0" y="3746508"/>
              <a:ext cx="10769600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138"/>
                  </a:moveTo>
                  <a:cubicBezTo>
                    <a:pt x="127" y="8308"/>
                    <a:pt x="255" y="7477"/>
                    <a:pt x="391" y="8031"/>
                  </a:cubicBezTo>
                  <a:cubicBezTo>
                    <a:pt x="526" y="8585"/>
                    <a:pt x="671" y="10523"/>
                    <a:pt x="815" y="11769"/>
                  </a:cubicBezTo>
                  <a:cubicBezTo>
                    <a:pt x="959" y="13015"/>
                    <a:pt x="1104" y="13569"/>
                    <a:pt x="1246" y="13846"/>
                  </a:cubicBezTo>
                  <a:cubicBezTo>
                    <a:pt x="1388" y="14123"/>
                    <a:pt x="1528" y="14123"/>
                    <a:pt x="1679" y="13985"/>
                  </a:cubicBezTo>
                  <a:cubicBezTo>
                    <a:pt x="1830" y="13846"/>
                    <a:pt x="1991" y="13569"/>
                    <a:pt x="2163" y="13154"/>
                  </a:cubicBezTo>
                  <a:cubicBezTo>
                    <a:pt x="2335" y="12738"/>
                    <a:pt x="2517" y="12185"/>
                    <a:pt x="2672" y="11769"/>
                  </a:cubicBezTo>
                  <a:cubicBezTo>
                    <a:pt x="2827" y="11354"/>
                    <a:pt x="2955" y="11077"/>
                    <a:pt x="3091" y="10662"/>
                  </a:cubicBezTo>
                  <a:cubicBezTo>
                    <a:pt x="3226" y="10246"/>
                    <a:pt x="3371" y="9692"/>
                    <a:pt x="3513" y="9277"/>
                  </a:cubicBezTo>
                  <a:cubicBezTo>
                    <a:pt x="3655" y="8862"/>
                    <a:pt x="3795" y="8585"/>
                    <a:pt x="3948" y="8169"/>
                  </a:cubicBezTo>
                  <a:cubicBezTo>
                    <a:pt x="4101" y="7754"/>
                    <a:pt x="4267" y="7200"/>
                    <a:pt x="4432" y="6785"/>
                  </a:cubicBezTo>
                  <a:cubicBezTo>
                    <a:pt x="4598" y="6369"/>
                    <a:pt x="4763" y="6092"/>
                    <a:pt x="4935" y="5677"/>
                  </a:cubicBezTo>
                  <a:cubicBezTo>
                    <a:pt x="5107" y="5262"/>
                    <a:pt x="5285" y="4708"/>
                    <a:pt x="5468" y="4292"/>
                  </a:cubicBezTo>
                  <a:cubicBezTo>
                    <a:pt x="5650" y="3877"/>
                    <a:pt x="5837" y="3600"/>
                    <a:pt x="5979" y="3323"/>
                  </a:cubicBezTo>
                  <a:cubicBezTo>
                    <a:pt x="6122" y="3046"/>
                    <a:pt x="6219" y="2769"/>
                    <a:pt x="6317" y="2492"/>
                  </a:cubicBezTo>
                  <a:cubicBezTo>
                    <a:pt x="6415" y="2215"/>
                    <a:pt x="6512" y="1938"/>
                    <a:pt x="6608" y="1800"/>
                  </a:cubicBezTo>
                  <a:cubicBezTo>
                    <a:pt x="6703" y="1662"/>
                    <a:pt x="6797" y="1662"/>
                    <a:pt x="6896" y="1662"/>
                  </a:cubicBezTo>
                  <a:cubicBezTo>
                    <a:pt x="6996" y="1662"/>
                    <a:pt x="7102" y="1662"/>
                    <a:pt x="7204" y="1523"/>
                  </a:cubicBezTo>
                  <a:cubicBezTo>
                    <a:pt x="7306" y="1385"/>
                    <a:pt x="7404" y="1108"/>
                    <a:pt x="7510" y="969"/>
                  </a:cubicBezTo>
                  <a:cubicBezTo>
                    <a:pt x="7616" y="831"/>
                    <a:pt x="7731" y="831"/>
                    <a:pt x="7830" y="831"/>
                  </a:cubicBezTo>
                  <a:cubicBezTo>
                    <a:pt x="7930" y="831"/>
                    <a:pt x="8015" y="831"/>
                    <a:pt x="8119" y="692"/>
                  </a:cubicBezTo>
                  <a:cubicBezTo>
                    <a:pt x="8223" y="554"/>
                    <a:pt x="8346" y="277"/>
                    <a:pt x="8452" y="138"/>
                  </a:cubicBezTo>
                  <a:cubicBezTo>
                    <a:pt x="8558" y="0"/>
                    <a:pt x="8648" y="0"/>
                    <a:pt x="8750" y="0"/>
                  </a:cubicBezTo>
                  <a:cubicBezTo>
                    <a:pt x="8851" y="0"/>
                    <a:pt x="8966" y="0"/>
                    <a:pt x="9076" y="0"/>
                  </a:cubicBezTo>
                  <a:cubicBezTo>
                    <a:pt x="9187" y="0"/>
                    <a:pt x="9293" y="0"/>
                    <a:pt x="9397" y="0"/>
                  </a:cubicBezTo>
                  <a:cubicBezTo>
                    <a:pt x="9501" y="0"/>
                    <a:pt x="9603" y="0"/>
                    <a:pt x="9707" y="0"/>
                  </a:cubicBezTo>
                  <a:cubicBezTo>
                    <a:pt x="9811" y="0"/>
                    <a:pt x="9917" y="0"/>
                    <a:pt x="10032" y="0"/>
                  </a:cubicBezTo>
                  <a:cubicBezTo>
                    <a:pt x="10146" y="0"/>
                    <a:pt x="10269" y="0"/>
                    <a:pt x="10375" y="0"/>
                  </a:cubicBezTo>
                  <a:cubicBezTo>
                    <a:pt x="10482" y="0"/>
                    <a:pt x="10571" y="0"/>
                    <a:pt x="10673" y="0"/>
                  </a:cubicBezTo>
                  <a:cubicBezTo>
                    <a:pt x="10775" y="0"/>
                    <a:pt x="10889" y="0"/>
                    <a:pt x="11000" y="0"/>
                  </a:cubicBezTo>
                  <a:cubicBezTo>
                    <a:pt x="11110" y="0"/>
                    <a:pt x="11216" y="0"/>
                    <a:pt x="11333" y="0"/>
                  </a:cubicBezTo>
                  <a:cubicBezTo>
                    <a:pt x="11450" y="0"/>
                    <a:pt x="11577" y="0"/>
                    <a:pt x="11687" y="0"/>
                  </a:cubicBezTo>
                  <a:cubicBezTo>
                    <a:pt x="11798" y="0"/>
                    <a:pt x="11891" y="0"/>
                    <a:pt x="12004" y="138"/>
                  </a:cubicBezTo>
                  <a:cubicBezTo>
                    <a:pt x="12116" y="277"/>
                    <a:pt x="12248" y="554"/>
                    <a:pt x="12371" y="692"/>
                  </a:cubicBezTo>
                  <a:cubicBezTo>
                    <a:pt x="12494" y="831"/>
                    <a:pt x="12608" y="831"/>
                    <a:pt x="12719" y="831"/>
                  </a:cubicBezTo>
                  <a:cubicBezTo>
                    <a:pt x="12829" y="831"/>
                    <a:pt x="12935" y="831"/>
                    <a:pt x="13050" y="831"/>
                  </a:cubicBezTo>
                  <a:cubicBezTo>
                    <a:pt x="13165" y="831"/>
                    <a:pt x="13288" y="831"/>
                    <a:pt x="13407" y="831"/>
                  </a:cubicBezTo>
                  <a:cubicBezTo>
                    <a:pt x="13525" y="831"/>
                    <a:pt x="13640" y="831"/>
                    <a:pt x="13763" y="831"/>
                  </a:cubicBezTo>
                  <a:cubicBezTo>
                    <a:pt x="13886" y="831"/>
                    <a:pt x="14018" y="831"/>
                    <a:pt x="14145" y="831"/>
                  </a:cubicBezTo>
                  <a:cubicBezTo>
                    <a:pt x="14273" y="831"/>
                    <a:pt x="14396" y="831"/>
                    <a:pt x="14513" y="831"/>
                  </a:cubicBezTo>
                  <a:cubicBezTo>
                    <a:pt x="14629" y="831"/>
                    <a:pt x="14740" y="831"/>
                    <a:pt x="14858" y="831"/>
                  </a:cubicBezTo>
                  <a:cubicBezTo>
                    <a:pt x="14977" y="831"/>
                    <a:pt x="15105" y="831"/>
                    <a:pt x="15228" y="831"/>
                  </a:cubicBezTo>
                  <a:cubicBezTo>
                    <a:pt x="15351" y="831"/>
                    <a:pt x="15470" y="831"/>
                    <a:pt x="15591" y="831"/>
                  </a:cubicBezTo>
                  <a:cubicBezTo>
                    <a:pt x="15712" y="831"/>
                    <a:pt x="15835" y="831"/>
                    <a:pt x="15945" y="831"/>
                  </a:cubicBezTo>
                  <a:cubicBezTo>
                    <a:pt x="16056" y="831"/>
                    <a:pt x="16153" y="831"/>
                    <a:pt x="16268" y="831"/>
                  </a:cubicBezTo>
                  <a:cubicBezTo>
                    <a:pt x="16383" y="831"/>
                    <a:pt x="16514" y="831"/>
                    <a:pt x="16637" y="831"/>
                  </a:cubicBezTo>
                  <a:cubicBezTo>
                    <a:pt x="16760" y="831"/>
                    <a:pt x="16875" y="831"/>
                    <a:pt x="16983" y="969"/>
                  </a:cubicBezTo>
                  <a:cubicBezTo>
                    <a:pt x="17092" y="1108"/>
                    <a:pt x="17193" y="1385"/>
                    <a:pt x="17300" y="1523"/>
                  </a:cubicBezTo>
                  <a:cubicBezTo>
                    <a:pt x="17406" y="1662"/>
                    <a:pt x="17516" y="1662"/>
                    <a:pt x="17622" y="1800"/>
                  </a:cubicBezTo>
                  <a:cubicBezTo>
                    <a:pt x="17728" y="1938"/>
                    <a:pt x="17830" y="2215"/>
                    <a:pt x="17934" y="2354"/>
                  </a:cubicBezTo>
                  <a:cubicBezTo>
                    <a:pt x="18038" y="2492"/>
                    <a:pt x="18144" y="2492"/>
                    <a:pt x="18255" y="2631"/>
                  </a:cubicBezTo>
                  <a:cubicBezTo>
                    <a:pt x="18365" y="2769"/>
                    <a:pt x="18480" y="3046"/>
                    <a:pt x="18582" y="3323"/>
                  </a:cubicBezTo>
                  <a:cubicBezTo>
                    <a:pt x="18683" y="3600"/>
                    <a:pt x="18773" y="3877"/>
                    <a:pt x="18919" y="4292"/>
                  </a:cubicBezTo>
                  <a:cubicBezTo>
                    <a:pt x="19066" y="4708"/>
                    <a:pt x="19269" y="5262"/>
                    <a:pt x="19509" y="6092"/>
                  </a:cubicBezTo>
                  <a:cubicBezTo>
                    <a:pt x="19749" y="6923"/>
                    <a:pt x="20025" y="8031"/>
                    <a:pt x="20242" y="9138"/>
                  </a:cubicBezTo>
                  <a:cubicBezTo>
                    <a:pt x="20458" y="10246"/>
                    <a:pt x="20615" y="11354"/>
                    <a:pt x="20800" y="12877"/>
                  </a:cubicBezTo>
                  <a:cubicBezTo>
                    <a:pt x="20984" y="14400"/>
                    <a:pt x="21197" y="16338"/>
                    <a:pt x="21335" y="17862"/>
                  </a:cubicBezTo>
                  <a:cubicBezTo>
                    <a:pt x="21473" y="19385"/>
                    <a:pt x="21536" y="2049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Drawing"/>
          <p:cNvGrpSpPr/>
          <p:nvPr/>
        </p:nvGrpSpPr>
        <p:grpSpPr>
          <a:xfrm>
            <a:off x="1130249" y="1208489"/>
            <a:ext cx="11398301" cy="7465612"/>
            <a:chOff x="0" y="0"/>
            <a:chExt cx="11398299" cy="7465610"/>
          </a:xfrm>
        </p:grpSpPr>
        <p:sp>
          <p:nvSpPr>
            <p:cNvPr id="1016" name="Line"/>
            <p:cNvSpPr/>
            <p:nvPr/>
          </p:nvSpPr>
          <p:spPr>
            <a:xfrm>
              <a:off x="998471" y="53297"/>
              <a:ext cx="282612" cy="59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73" fill="norm" stroke="1" extrusionOk="0">
                  <a:moveTo>
                    <a:pt x="1783" y="5033"/>
                  </a:moveTo>
                  <a:cubicBezTo>
                    <a:pt x="1940" y="7442"/>
                    <a:pt x="2098" y="9850"/>
                    <a:pt x="2413" y="12183"/>
                  </a:cubicBezTo>
                  <a:cubicBezTo>
                    <a:pt x="2729" y="14516"/>
                    <a:pt x="3202" y="16774"/>
                    <a:pt x="3517" y="18166"/>
                  </a:cubicBezTo>
                  <a:cubicBezTo>
                    <a:pt x="3832" y="19559"/>
                    <a:pt x="3990" y="20086"/>
                    <a:pt x="4069" y="20537"/>
                  </a:cubicBezTo>
                  <a:cubicBezTo>
                    <a:pt x="4148" y="20989"/>
                    <a:pt x="4148" y="21365"/>
                    <a:pt x="3990" y="21252"/>
                  </a:cubicBezTo>
                  <a:cubicBezTo>
                    <a:pt x="3832" y="21139"/>
                    <a:pt x="3517" y="20537"/>
                    <a:pt x="2886" y="18768"/>
                  </a:cubicBezTo>
                  <a:cubicBezTo>
                    <a:pt x="2256" y="17000"/>
                    <a:pt x="1310" y="14065"/>
                    <a:pt x="679" y="11205"/>
                  </a:cubicBezTo>
                  <a:cubicBezTo>
                    <a:pt x="48" y="8345"/>
                    <a:pt x="-267" y="5560"/>
                    <a:pt x="285" y="3716"/>
                  </a:cubicBezTo>
                  <a:cubicBezTo>
                    <a:pt x="837" y="1872"/>
                    <a:pt x="2256" y="969"/>
                    <a:pt x="4148" y="442"/>
                  </a:cubicBezTo>
                  <a:cubicBezTo>
                    <a:pt x="6040" y="-84"/>
                    <a:pt x="8405" y="-235"/>
                    <a:pt x="10769" y="518"/>
                  </a:cubicBezTo>
                  <a:cubicBezTo>
                    <a:pt x="13134" y="1270"/>
                    <a:pt x="15499" y="2926"/>
                    <a:pt x="17313" y="4883"/>
                  </a:cubicBezTo>
                  <a:cubicBezTo>
                    <a:pt x="19126" y="6840"/>
                    <a:pt x="20387" y="9097"/>
                    <a:pt x="20860" y="11129"/>
                  </a:cubicBezTo>
                  <a:cubicBezTo>
                    <a:pt x="21333" y="13162"/>
                    <a:pt x="21018" y="14968"/>
                    <a:pt x="18889" y="16548"/>
                  </a:cubicBezTo>
                  <a:cubicBezTo>
                    <a:pt x="16761" y="18129"/>
                    <a:pt x="12819" y="19483"/>
                    <a:pt x="9981" y="20198"/>
                  </a:cubicBezTo>
                  <a:cubicBezTo>
                    <a:pt x="7143" y="20913"/>
                    <a:pt x="5409" y="20989"/>
                    <a:pt x="4069" y="21026"/>
                  </a:cubicBezTo>
                  <a:cubicBezTo>
                    <a:pt x="2729" y="21064"/>
                    <a:pt x="1783" y="21064"/>
                    <a:pt x="1940" y="20913"/>
                  </a:cubicBezTo>
                  <a:cubicBezTo>
                    <a:pt x="2098" y="20763"/>
                    <a:pt x="3359" y="20462"/>
                    <a:pt x="4621" y="201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1378000" y="354560"/>
              <a:ext cx="215901" cy="21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fill="norm" stroke="1" extrusionOk="0">
                  <a:moveTo>
                    <a:pt x="0" y="13969"/>
                  </a:moveTo>
                  <a:cubicBezTo>
                    <a:pt x="1906" y="12543"/>
                    <a:pt x="3812" y="11117"/>
                    <a:pt x="5824" y="9690"/>
                  </a:cubicBezTo>
                  <a:cubicBezTo>
                    <a:pt x="7835" y="8264"/>
                    <a:pt x="9953" y="6837"/>
                    <a:pt x="11224" y="5513"/>
                  </a:cubicBezTo>
                  <a:cubicBezTo>
                    <a:pt x="12494" y="4188"/>
                    <a:pt x="12918" y="2966"/>
                    <a:pt x="12812" y="1947"/>
                  </a:cubicBezTo>
                  <a:cubicBezTo>
                    <a:pt x="12706" y="928"/>
                    <a:pt x="12071" y="113"/>
                    <a:pt x="11224" y="11"/>
                  </a:cubicBezTo>
                  <a:cubicBezTo>
                    <a:pt x="10376" y="-91"/>
                    <a:pt x="9318" y="520"/>
                    <a:pt x="7518" y="3271"/>
                  </a:cubicBezTo>
                  <a:cubicBezTo>
                    <a:pt x="5718" y="6022"/>
                    <a:pt x="3176" y="10913"/>
                    <a:pt x="2329" y="14377"/>
                  </a:cubicBezTo>
                  <a:cubicBezTo>
                    <a:pt x="1482" y="17841"/>
                    <a:pt x="2329" y="19879"/>
                    <a:pt x="4871" y="20694"/>
                  </a:cubicBezTo>
                  <a:cubicBezTo>
                    <a:pt x="7412" y="21509"/>
                    <a:pt x="11647" y="21101"/>
                    <a:pt x="14718" y="19981"/>
                  </a:cubicBezTo>
                  <a:cubicBezTo>
                    <a:pt x="17788" y="18860"/>
                    <a:pt x="19694" y="17026"/>
                    <a:pt x="21600" y="151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1710571" y="0"/>
              <a:ext cx="156380" cy="61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530" fill="norm" stroke="1" extrusionOk="0">
                  <a:moveTo>
                    <a:pt x="21277" y="3493"/>
                  </a:moveTo>
                  <a:cubicBezTo>
                    <a:pt x="20413" y="2602"/>
                    <a:pt x="19549" y="1711"/>
                    <a:pt x="18685" y="1118"/>
                  </a:cubicBezTo>
                  <a:cubicBezTo>
                    <a:pt x="17821" y="524"/>
                    <a:pt x="16957" y="227"/>
                    <a:pt x="15805" y="78"/>
                  </a:cubicBezTo>
                  <a:cubicBezTo>
                    <a:pt x="14653" y="-70"/>
                    <a:pt x="13213" y="-70"/>
                    <a:pt x="11197" y="635"/>
                  </a:cubicBezTo>
                  <a:cubicBezTo>
                    <a:pt x="9181" y="1340"/>
                    <a:pt x="6589" y="2751"/>
                    <a:pt x="4429" y="4866"/>
                  </a:cubicBezTo>
                  <a:cubicBezTo>
                    <a:pt x="2269" y="6982"/>
                    <a:pt x="541" y="9802"/>
                    <a:pt x="109" y="12252"/>
                  </a:cubicBezTo>
                  <a:cubicBezTo>
                    <a:pt x="-323" y="14701"/>
                    <a:pt x="541" y="16779"/>
                    <a:pt x="2413" y="18264"/>
                  </a:cubicBezTo>
                  <a:cubicBezTo>
                    <a:pt x="4285" y="19749"/>
                    <a:pt x="7165" y="20639"/>
                    <a:pt x="10045" y="215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1649921" y="353610"/>
              <a:ext cx="26783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fill="norm" stroke="1" extrusionOk="0">
                  <a:moveTo>
                    <a:pt x="2132" y="21600"/>
                  </a:moveTo>
                  <a:cubicBezTo>
                    <a:pt x="1112" y="21600"/>
                    <a:pt x="91" y="21600"/>
                    <a:pt x="6" y="21240"/>
                  </a:cubicBezTo>
                  <a:cubicBezTo>
                    <a:pt x="-79" y="20880"/>
                    <a:pt x="771" y="20160"/>
                    <a:pt x="4088" y="17100"/>
                  </a:cubicBezTo>
                  <a:cubicBezTo>
                    <a:pt x="7404" y="14040"/>
                    <a:pt x="13187" y="8640"/>
                    <a:pt x="16504" y="5400"/>
                  </a:cubicBezTo>
                  <a:cubicBezTo>
                    <a:pt x="19820" y="2160"/>
                    <a:pt x="20671" y="1080"/>
                    <a:pt x="2152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2013000" y="58329"/>
              <a:ext cx="139701" cy="15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9" fill="norm" stroke="1" extrusionOk="0">
                  <a:moveTo>
                    <a:pt x="0" y="7345"/>
                  </a:moveTo>
                  <a:cubicBezTo>
                    <a:pt x="0" y="8785"/>
                    <a:pt x="0" y="10225"/>
                    <a:pt x="164" y="12529"/>
                  </a:cubicBezTo>
                  <a:cubicBezTo>
                    <a:pt x="327" y="14833"/>
                    <a:pt x="655" y="18001"/>
                    <a:pt x="818" y="18577"/>
                  </a:cubicBezTo>
                  <a:cubicBezTo>
                    <a:pt x="982" y="19153"/>
                    <a:pt x="982" y="17137"/>
                    <a:pt x="1145" y="14545"/>
                  </a:cubicBezTo>
                  <a:cubicBezTo>
                    <a:pt x="1309" y="11953"/>
                    <a:pt x="1636" y="8785"/>
                    <a:pt x="2127" y="6193"/>
                  </a:cubicBezTo>
                  <a:cubicBezTo>
                    <a:pt x="2618" y="3601"/>
                    <a:pt x="3273" y="1585"/>
                    <a:pt x="4418" y="577"/>
                  </a:cubicBezTo>
                  <a:cubicBezTo>
                    <a:pt x="5564" y="-431"/>
                    <a:pt x="7200" y="-431"/>
                    <a:pt x="10145" y="3169"/>
                  </a:cubicBezTo>
                  <a:cubicBezTo>
                    <a:pt x="13091" y="6769"/>
                    <a:pt x="17345" y="13969"/>
                    <a:pt x="21600" y="211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1155750" y="744866"/>
              <a:ext cx="806451" cy="11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21274"/>
                  </a:moveTo>
                  <a:cubicBezTo>
                    <a:pt x="2041" y="18960"/>
                    <a:pt x="4082" y="16645"/>
                    <a:pt x="6123" y="13945"/>
                  </a:cubicBezTo>
                  <a:cubicBezTo>
                    <a:pt x="8164" y="11245"/>
                    <a:pt x="10205" y="8160"/>
                    <a:pt x="12387" y="5653"/>
                  </a:cubicBezTo>
                  <a:cubicBezTo>
                    <a:pt x="14570" y="3145"/>
                    <a:pt x="16894" y="1217"/>
                    <a:pt x="18454" y="445"/>
                  </a:cubicBezTo>
                  <a:cubicBezTo>
                    <a:pt x="20013" y="-326"/>
                    <a:pt x="20806" y="60"/>
                    <a:pt x="21600" y="4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1485950" y="829860"/>
              <a:ext cx="4889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3" y="20329"/>
                    <a:pt x="3366" y="19059"/>
                    <a:pt x="5891" y="16729"/>
                  </a:cubicBezTo>
                  <a:cubicBezTo>
                    <a:pt x="8416" y="14400"/>
                    <a:pt x="11782" y="11012"/>
                    <a:pt x="14540" y="8047"/>
                  </a:cubicBezTo>
                  <a:cubicBezTo>
                    <a:pt x="17299" y="5082"/>
                    <a:pt x="19449" y="254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2298750" y="429810"/>
              <a:ext cx="31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0"/>
                    <a:pt x="7200" y="0"/>
                    <a:pt x="3600" y="3600"/>
                  </a:cubicBezTo>
                  <a:cubicBezTo>
                    <a:pt x="0" y="7200"/>
                    <a:pt x="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317800" y="626660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2917017" y="43411"/>
              <a:ext cx="165706" cy="69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1118" fill="norm" stroke="1" extrusionOk="0">
                  <a:moveTo>
                    <a:pt x="1292" y="9866"/>
                  </a:moveTo>
                  <a:cubicBezTo>
                    <a:pt x="766" y="11676"/>
                    <a:pt x="239" y="13487"/>
                    <a:pt x="371" y="15330"/>
                  </a:cubicBezTo>
                  <a:cubicBezTo>
                    <a:pt x="502" y="17173"/>
                    <a:pt x="1292" y="19049"/>
                    <a:pt x="1688" y="20148"/>
                  </a:cubicBezTo>
                  <a:cubicBezTo>
                    <a:pt x="2083" y="21248"/>
                    <a:pt x="2083" y="21571"/>
                    <a:pt x="1951" y="20278"/>
                  </a:cubicBezTo>
                  <a:cubicBezTo>
                    <a:pt x="1819" y="18984"/>
                    <a:pt x="1556" y="16074"/>
                    <a:pt x="1029" y="13390"/>
                  </a:cubicBezTo>
                  <a:cubicBezTo>
                    <a:pt x="502" y="10706"/>
                    <a:pt x="-288" y="8249"/>
                    <a:pt x="107" y="6115"/>
                  </a:cubicBezTo>
                  <a:cubicBezTo>
                    <a:pt x="502" y="3981"/>
                    <a:pt x="2083" y="2170"/>
                    <a:pt x="3400" y="1167"/>
                  </a:cubicBezTo>
                  <a:cubicBezTo>
                    <a:pt x="4717" y="165"/>
                    <a:pt x="5771" y="-29"/>
                    <a:pt x="8273" y="3"/>
                  </a:cubicBezTo>
                  <a:cubicBezTo>
                    <a:pt x="10775" y="36"/>
                    <a:pt x="14727" y="294"/>
                    <a:pt x="17361" y="1297"/>
                  </a:cubicBezTo>
                  <a:cubicBezTo>
                    <a:pt x="19995" y="2299"/>
                    <a:pt x="21312" y="4045"/>
                    <a:pt x="20258" y="5727"/>
                  </a:cubicBezTo>
                  <a:cubicBezTo>
                    <a:pt x="19205" y="7408"/>
                    <a:pt x="15780" y="9025"/>
                    <a:pt x="12751" y="10027"/>
                  </a:cubicBezTo>
                  <a:cubicBezTo>
                    <a:pt x="9722" y="11030"/>
                    <a:pt x="7088" y="11418"/>
                    <a:pt x="4453" y="118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3057979" y="455210"/>
              <a:ext cx="288522" cy="30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34" fill="norm" stroke="1" extrusionOk="0">
                  <a:moveTo>
                    <a:pt x="1152" y="7650"/>
                  </a:moveTo>
                  <a:cubicBezTo>
                    <a:pt x="679" y="6300"/>
                    <a:pt x="206" y="4950"/>
                    <a:pt x="49" y="3825"/>
                  </a:cubicBezTo>
                  <a:cubicBezTo>
                    <a:pt x="-109" y="2700"/>
                    <a:pt x="49" y="1800"/>
                    <a:pt x="1546" y="2025"/>
                  </a:cubicBezTo>
                  <a:cubicBezTo>
                    <a:pt x="3044" y="2250"/>
                    <a:pt x="5882" y="3600"/>
                    <a:pt x="7695" y="6450"/>
                  </a:cubicBezTo>
                  <a:cubicBezTo>
                    <a:pt x="9509" y="9300"/>
                    <a:pt x="10297" y="13650"/>
                    <a:pt x="10691" y="16275"/>
                  </a:cubicBezTo>
                  <a:cubicBezTo>
                    <a:pt x="11085" y="18900"/>
                    <a:pt x="11085" y="19800"/>
                    <a:pt x="10770" y="20475"/>
                  </a:cubicBezTo>
                  <a:cubicBezTo>
                    <a:pt x="10455" y="21150"/>
                    <a:pt x="9824" y="21600"/>
                    <a:pt x="9351" y="21375"/>
                  </a:cubicBezTo>
                  <a:cubicBezTo>
                    <a:pt x="8878" y="21150"/>
                    <a:pt x="8563" y="20250"/>
                    <a:pt x="8957" y="17850"/>
                  </a:cubicBezTo>
                  <a:cubicBezTo>
                    <a:pt x="9351" y="15450"/>
                    <a:pt x="10455" y="11550"/>
                    <a:pt x="12662" y="8325"/>
                  </a:cubicBezTo>
                  <a:cubicBezTo>
                    <a:pt x="14869" y="5100"/>
                    <a:pt x="18180" y="2550"/>
                    <a:pt x="2149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3537000" y="474260"/>
              <a:ext cx="12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3568750" y="690160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4742368" y="358223"/>
              <a:ext cx="841449" cy="28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414" fill="norm" stroke="1" extrusionOk="0">
                  <a:moveTo>
                    <a:pt x="1332" y="14792"/>
                  </a:moveTo>
                  <a:cubicBezTo>
                    <a:pt x="1060" y="14634"/>
                    <a:pt x="789" y="14477"/>
                    <a:pt x="518" y="14477"/>
                  </a:cubicBezTo>
                  <a:cubicBezTo>
                    <a:pt x="246" y="14477"/>
                    <a:pt x="-25" y="14634"/>
                    <a:pt x="2" y="14871"/>
                  </a:cubicBezTo>
                  <a:cubicBezTo>
                    <a:pt x="29" y="15107"/>
                    <a:pt x="355" y="15423"/>
                    <a:pt x="1386" y="15265"/>
                  </a:cubicBezTo>
                  <a:cubicBezTo>
                    <a:pt x="2417" y="15107"/>
                    <a:pt x="4154" y="14477"/>
                    <a:pt x="6053" y="13767"/>
                  </a:cubicBezTo>
                  <a:cubicBezTo>
                    <a:pt x="7953" y="13058"/>
                    <a:pt x="10015" y="12269"/>
                    <a:pt x="11915" y="11718"/>
                  </a:cubicBezTo>
                  <a:cubicBezTo>
                    <a:pt x="13814" y="11166"/>
                    <a:pt x="15551" y="10850"/>
                    <a:pt x="16799" y="10614"/>
                  </a:cubicBezTo>
                  <a:cubicBezTo>
                    <a:pt x="18047" y="10378"/>
                    <a:pt x="18807" y="10220"/>
                    <a:pt x="19323" y="10141"/>
                  </a:cubicBezTo>
                  <a:cubicBezTo>
                    <a:pt x="19838" y="10062"/>
                    <a:pt x="20110" y="10062"/>
                    <a:pt x="20245" y="9668"/>
                  </a:cubicBezTo>
                  <a:cubicBezTo>
                    <a:pt x="20381" y="9274"/>
                    <a:pt x="20381" y="8486"/>
                    <a:pt x="20164" y="7461"/>
                  </a:cubicBezTo>
                  <a:cubicBezTo>
                    <a:pt x="19947" y="6436"/>
                    <a:pt x="19513" y="5175"/>
                    <a:pt x="19187" y="4307"/>
                  </a:cubicBezTo>
                  <a:cubicBezTo>
                    <a:pt x="18861" y="3440"/>
                    <a:pt x="18644" y="2967"/>
                    <a:pt x="18346" y="2179"/>
                  </a:cubicBezTo>
                  <a:cubicBezTo>
                    <a:pt x="18047" y="1391"/>
                    <a:pt x="17667" y="287"/>
                    <a:pt x="17586" y="50"/>
                  </a:cubicBezTo>
                  <a:cubicBezTo>
                    <a:pt x="17505" y="-186"/>
                    <a:pt x="17722" y="445"/>
                    <a:pt x="18292" y="1154"/>
                  </a:cubicBezTo>
                  <a:cubicBezTo>
                    <a:pt x="18861" y="1864"/>
                    <a:pt x="19784" y="2652"/>
                    <a:pt x="20462" y="3677"/>
                  </a:cubicBezTo>
                  <a:cubicBezTo>
                    <a:pt x="21141" y="4702"/>
                    <a:pt x="21575" y="5963"/>
                    <a:pt x="21575" y="7855"/>
                  </a:cubicBezTo>
                  <a:cubicBezTo>
                    <a:pt x="21575" y="9747"/>
                    <a:pt x="21141" y="12269"/>
                    <a:pt x="20734" y="14083"/>
                  </a:cubicBezTo>
                  <a:cubicBezTo>
                    <a:pt x="20327" y="15896"/>
                    <a:pt x="19947" y="16999"/>
                    <a:pt x="19811" y="18103"/>
                  </a:cubicBezTo>
                  <a:cubicBezTo>
                    <a:pt x="19676" y="19207"/>
                    <a:pt x="19784" y="20310"/>
                    <a:pt x="19893" y="214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5839372" y="220260"/>
              <a:ext cx="47129" cy="41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361" fill="norm" stroke="1" extrusionOk="0">
                  <a:moveTo>
                    <a:pt x="1188" y="0"/>
                  </a:moveTo>
                  <a:cubicBezTo>
                    <a:pt x="2127" y="3039"/>
                    <a:pt x="3067" y="6078"/>
                    <a:pt x="3067" y="9497"/>
                  </a:cubicBezTo>
                  <a:cubicBezTo>
                    <a:pt x="3067" y="12917"/>
                    <a:pt x="2127" y="16716"/>
                    <a:pt x="1188" y="18886"/>
                  </a:cubicBezTo>
                  <a:cubicBezTo>
                    <a:pt x="249" y="21057"/>
                    <a:pt x="-690" y="21600"/>
                    <a:pt x="719" y="21274"/>
                  </a:cubicBezTo>
                  <a:cubicBezTo>
                    <a:pt x="2127" y="20949"/>
                    <a:pt x="5884" y="19755"/>
                    <a:pt x="9640" y="18832"/>
                  </a:cubicBezTo>
                  <a:cubicBezTo>
                    <a:pt x="13397" y="17910"/>
                    <a:pt x="17153" y="17258"/>
                    <a:pt x="20910" y="166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5924599" y="328210"/>
              <a:ext cx="12701" cy="32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0"/>
                  </a:moveTo>
                  <a:cubicBezTo>
                    <a:pt x="0" y="4235"/>
                    <a:pt x="0" y="8471"/>
                    <a:pt x="1800" y="11788"/>
                  </a:cubicBezTo>
                  <a:cubicBezTo>
                    <a:pt x="3600" y="15106"/>
                    <a:pt x="7200" y="17506"/>
                    <a:pt x="9000" y="19129"/>
                  </a:cubicBezTo>
                  <a:cubicBezTo>
                    <a:pt x="10800" y="20753"/>
                    <a:pt x="10800" y="21600"/>
                    <a:pt x="12600" y="21529"/>
                  </a:cubicBezTo>
                  <a:cubicBezTo>
                    <a:pt x="14400" y="21459"/>
                    <a:pt x="18000" y="20471"/>
                    <a:pt x="21600" y="194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5800438" y="146829"/>
              <a:ext cx="460713" cy="517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98" fill="norm" stroke="1" extrusionOk="0">
                  <a:moveTo>
                    <a:pt x="2531" y="8281"/>
                  </a:moveTo>
                  <a:cubicBezTo>
                    <a:pt x="1643" y="7056"/>
                    <a:pt x="756" y="5832"/>
                    <a:pt x="312" y="4958"/>
                  </a:cubicBezTo>
                  <a:cubicBezTo>
                    <a:pt x="-132" y="4083"/>
                    <a:pt x="-132" y="3558"/>
                    <a:pt x="509" y="2815"/>
                  </a:cubicBezTo>
                  <a:cubicBezTo>
                    <a:pt x="1150" y="2072"/>
                    <a:pt x="2432" y="1110"/>
                    <a:pt x="4109" y="541"/>
                  </a:cubicBezTo>
                  <a:cubicBezTo>
                    <a:pt x="5786" y="-27"/>
                    <a:pt x="7857" y="-202"/>
                    <a:pt x="9682" y="279"/>
                  </a:cubicBezTo>
                  <a:cubicBezTo>
                    <a:pt x="11506" y="760"/>
                    <a:pt x="13084" y="1897"/>
                    <a:pt x="13627" y="3121"/>
                  </a:cubicBezTo>
                  <a:cubicBezTo>
                    <a:pt x="14169" y="4345"/>
                    <a:pt x="13676" y="5657"/>
                    <a:pt x="12591" y="6707"/>
                  </a:cubicBezTo>
                  <a:cubicBezTo>
                    <a:pt x="11506" y="7756"/>
                    <a:pt x="9830" y="8543"/>
                    <a:pt x="8597" y="8936"/>
                  </a:cubicBezTo>
                  <a:cubicBezTo>
                    <a:pt x="7364" y="9330"/>
                    <a:pt x="6575" y="9330"/>
                    <a:pt x="6230" y="9549"/>
                  </a:cubicBezTo>
                  <a:cubicBezTo>
                    <a:pt x="5884" y="9767"/>
                    <a:pt x="5983" y="10204"/>
                    <a:pt x="6821" y="10904"/>
                  </a:cubicBezTo>
                  <a:cubicBezTo>
                    <a:pt x="7660" y="11604"/>
                    <a:pt x="9238" y="12566"/>
                    <a:pt x="11506" y="13965"/>
                  </a:cubicBezTo>
                  <a:cubicBezTo>
                    <a:pt x="13775" y="15364"/>
                    <a:pt x="16734" y="17200"/>
                    <a:pt x="18509" y="18512"/>
                  </a:cubicBezTo>
                  <a:cubicBezTo>
                    <a:pt x="20284" y="19824"/>
                    <a:pt x="20876" y="20611"/>
                    <a:pt x="21468" y="213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6489749" y="626660"/>
              <a:ext cx="952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80" y="3046"/>
                    <a:pt x="17760" y="6092"/>
                    <a:pt x="14160" y="9692"/>
                  </a:cubicBezTo>
                  <a:cubicBezTo>
                    <a:pt x="10560" y="13292"/>
                    <a:pt x="5280" y="1744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6945143" y="331048"/>
              <a:ext cx="120642" cy="34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8" h="21309" fill="norm" stroke="1" extrusionOk="0">
                  <a:moveTo>
                    <a:pt x="19747" y="4871"/>
                  </a:moveTo>
                  <a:cubicBezTo>
                    <a:pt x="17947" y="3190"/>
                    <a:pt x="16147" y="1508"/>
                    <a:pt x="14347" y="668"/>
                  </a:cubicBezTo>
                  <a:cubicBezTo>
                    <a:pt x="12547" y="-173"/>
                    <a:pt x="10747" y="-173"/>
                    <a:pt x="8587" y="409"/>
                  </a:cubicBezTo>
                  <a:cubicBezTo>
                    <a:pt x="6427" y="991"/>
                    <a:pt x="3907" y="2155"/>
                    <a:pt x="2107" y="3449"/>
                  </a:cubicBezTo>
                  <a:cubicBezTo>
                    <a:pt x="307" y="4742"/>
                    <a:pt x="-773" y="6165"/>
                    <a:pt x="667" y="7781"/>
                  </a:cubicBezTo>
                  <a:cubicBezTo>
                    <a:pt x="2107" y="9398"/>
                    <a:pt x="6067" y="11209"/>
                    <a:pt x="9847" y="12826"/>
                  </a:cubicBezTo>
                  <a:cubicBezTo>
                    <a:pt x="13627" y="14443"/>
                    <a:pt x="17227" y="15865"/>
                    <a:pt x="19027" y="17029"/>
                  </a:cubicBezTo>
                  <a:cubicBezTo>
                    <a:pt x="20827" y="18193"/>
                    <a:pt x="20827" y="19099"/>
                    <a:pt x="19927" y="19746"/>
                  </a:cubicBezTo>
                  <a:cubicBezTo>
                    <a:pt x="19027" y="20392"/>
                    <a:pt x="17227" y="20780"/>
                    <a:pt x="15247" y="21039"/>
                  </a:cubicBezTo>
                  <a:cubicBezTo>
                    <a:pt x="13267" y="21298"/>
                    <a:pt x="11107" y="21427"/>
                    <a:pt x="8947" y="21168"/>
                  </a:cubicBezTo>
                  <a:cubicBezTo>
                    <a:pt x="6787" y="20910"/>
                    <a:pt x="4627" y="20263"/>
                    <a:pt x="3907" y="19358"/>
                  </a:cubicBezTo>
                  <a:cubicBezTo>
                    <a:pt x="3187" y="18452"/>
                    <a:pt x="3907" y="17288"/>
                    <a:pt x="4627" y="161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7169625" y="159850"/>
              <a:ext cx="636469" cy="50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59" fill="norm" stroke="1" extrusionOk="0">
                  <a:moveTo>
                    <a:pt x="415" y="12829"/>
                  </a:moveTo>
                  <a:cubicBezTo>
                    <a:pt x="344" y="12199"/>
                    <a:pt x="272" y="11569"/>
                    <a:pt x="236" y="11524"/>
                  </a:cubicBezTo>
                  <a:cubicBezTo>
                    <a:pt x="201" y="11479"/>
                    <a:pt x="201" y="12019"/>
                    <a:pt x="165" y="13324"/>
                  </a:cubicBezTo>
                  <a:cubicBezTo>
                    <a:pt x="129" y="14629"/>
                    <a:pt x="58" y="16699"/>
                    <a:pt x="22" y="18049"/>
                  </a:cubicBezTo>
                  <a:cubicBezTo>
                    <a:pt x="-14" y="19399"/>
                    <a:pt x="-14" y="20029"/>
                    <a:pt x="93" y="20524"/>
                  </a:cubicBezTo>
                  <a:cubicBezTo>
                    <a:pt x="201" y="21019"/>
                    <a:pt x="415" y="21379"/>
                    <a:pt x="665" y="21379"/>
                  </a:cubicBezTo>
                  <a:cubicBezTo>
                    <a:pt x="916" y="21379"/>
                    <a:pt x="1202" y="21019"/>
                    <a:pt x="1667" y="19804"/>
                  </a:cubicBezTo>
                  <a:cubicBezTo>
                    <a:pt x="2132" y="18589"/>
                    <a:pt x="2775" y="16519"/>
                    <a:pt x="3169" y="15259"/>
                  </a:cubicBezTo>
                  <a:cubicBezTo>
                    <a:pt x="3562" y="13999"/>
                    <a:pt x="3705" y="13549"/>
                    <a:pt x="3777" y="13594"/>
                  </a:cubicBezTo>
                  <a:cubicBezTo>
                    <a:pt x="3848" y="13639"/>
                    <a:pt x="3848" y="14179"/>
                    <a:pt x="3920" y="15394"/>
                  </a:cubicBezTo>
                  <a:cubicBezTo>
                    <a:pt x="3991" y="16609"/>
                    <a:pt x="4134" y="18499"/>
                    <a:pt x="4313" y="19624"/>
                  </a:cubicBezTo>
                  <a:cubicBezTo>
                    <a:pt x="4492" y="20749"/>
                    <a:pt x="4707" y="21109"/>
                    <a:pt x="4993" y="21244"/>
                  </a:cubicBezTo>
                  <a:cubicBezTo>
                    <a:pt x="5279" y="21379"/>
                    <a:pt x="5636" y="21289"/>
                    <a:pt x="6280" y="20209"/>
                  </a:cubicBezTo>
                  <a:cubicBezTo>
                    <a:pt x="6924" y="19129"/>
                    <a:pt x="7854" y="17059"/>
                    <a:pt x="8426" y="15754"/>
                  </a:cubicBezTo>
                  <a:cubicBezTo>
                    <a:pt x="8998" y="14449"/>
                    <a:pt x="9212" y="13909"/>
                    <a:pt x="9463" y="13504"/>
                  </a:cubicBezTo>
                  <a:cubicBezTo>
                    <a:pt x="9713" y="13099"/>
                    <a:pt x="9999" y="12829"/>
                    <a:pt x="10250" y="12919"/>
                  </a:cubicBezTo>
                  <a:cubicBezTo>
                    <a:pt x="10500" y="13009"/>
                    <a:pt x="10714" y="13459"/>
                    <a:pt x="10929" y="13864"/>
                  </a:cubicBezTo>
                  <a:cubicBezTo>
                    <a:pt x="11144" y="14269"/>
                    <a:pt x="11358" y="14629"/>
                    <a:pt x="11394" y="14539"/>
                  </a:cubicBezTo>
                  <a:cubicBezTo>
                    <a:pt x="11430" y="14449"/>
                    <a:pt x="11287" y="13909"/>
                    <a:pt x="11036" y="13594"/>
                  </a:cubicBezTo>
                  <a:cubicBezTo>
                    <a:pt x="10786" y="13279"/>
                    <a:pt x="10428" y="13189"/>
                    <a:pt x="10107" y="13414"/>
                  </a:cubicBezTo>
                  <a:cubicBezTo>
                    <a:pt x="9785" y="13639"/>
                    <a:pt x="9499" y="14179"/>
                    <a:pt x="9248" y="15349"/>
                  </a:cubicBezTo>
                  <a:cubicBezTo>
                    <a:pt x="8998" y="16519"/>
                    <a:pt x="8783" y="18319"/>
                    <a:pt x="8962" y="19579"/>
                  </a:cubicBezTo>
                  <a:cubicBezTo>
                    <a:pt x="9141" y="20839"/>
                    <a:pt x="9713" y="21559"/>
                    <a:pt x="10607" y="21559"/>
                  </a:cubicBezTo>
                  <a:cubicBezTo>
                    <a:pt x="11501" y="21559"/>
                    <a:pt x="12717" y="20839"/>
                    <a:pt x="13969" y="19084"/>
                  </a:cubicBezTo>
                  <a:cubicBezTo>
                    <a:pt x="15220" y="17329"/>
                    <a:pt x="16508" y="14539"/>
                    <a:pt x="17473" y="11659"/>
                  </a:cubicBezTo>
                  <a:cubicBezTo>
                    <a:pt x="18439" y="8779"/>
                    <a:pt x="19083" y="5809"/>
                    <a:pt x="19440" y="4009"/>
                  </a:cubicBezTo>
                  <a:cubicBezTo>
                    <a:pt x="19798" y="2209"/>
                    <a:pt x="19869" y="1579"/>
                    <a:pt x="19905" y="1039"/>
                  </a:cubicBezTo>
                  <a:cubicBezTo>
                    <a:pt x="19941" y="499"/>
                    <a:pt x="19941" y="49"/>
                    <a:pt x="19834" y="4"/>
                  </a:cubicBezTo>
                  <a:cubicBezTo>
                    <a:pt x="19726" y="-41"/>
                    <a:pt x="19512" y="319"/>
                    <a:pt x="19083" y="1984"/>
                  </a:cubicBezTo>
                  <a:cubicBezTo>
                    <a:pt x="18654" y="3649"/>
                    <a:pt x="18010" y="6619"/>
                    <a:pt x="17509" y="9454"/>
                  </a:cubicBezTo>
                  <a:cubicBezTo>
                    <a:pt x="17009" y="12289"/>
                    <a:pt x="16651" y="14989"/>
                    <a:pt x="16436" y="16564"/>
                  </a:cubicBezTo>
                  <a:cubicBezTo>
                    <a:pt x="16222" y="18139"/>
                    <a:pt x="16150" y="18589"/>
                    <a:pt x="16222" y="18409"/>
                  </a:cubicBezTo>
                  <a:cubicBezTo>
                    <a:pt x="16293" y="18229"/>
                    <a:pt x="16508" y="17419"/>
                    <a:pt x="16937" y="16159"/>
                  </a:cubicBezTo>
                  <a:cubicBezTo>
                    <a:pt x="17366" y="14899"/>
                    <a:pt x="18010" y="13189"/>
                    <a:pt x="18511" y="12289"/>
                  </a:cubicBezTo>
                  <a:cubicBezTo>
                    <a:pt x="19011" y="11389"/>
                    <a:pt x="19369" y="11299"/>
                    <a:pt x="19869" y="11614"/>
                  </a:cubicBezTo>
                  <a:cubicBezTo>
                    <a:pt x="20370" y="11929"/>
                    <a:pt x="21014" y="12649"/>
                    <a:pt x="21300" y="14359"/>
                  </a:cubicBezTo>
                  <a:cubicBezTo>
                    <a:pt x="21586" y="16069"/>
                    <a:pt x="21514" y="18769"/>
                    <a:pt x="21443" y="214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8333102" y="109885"/>
              <a:ext cx="761836" cy="55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33" fill="norm" stroke="1" extrusionOk="0">
                  <a:moveTo>
                    <a:pt x="4946" y="2074"/>
                  </a:moveTo>
                  <a:cubicBezTo>
                    <a:pt x="4529" y="3887"/>
                    <a:pt x="4113" y="5701"/>
                    <a:pt x="3667" y="7927"/>
                  </a:cubicBezTo>
                  <a:cubicBezTo>
                    <a:pt x="3220" y="10153"/>
                    <a:pt x="2744" y="12791"/>
                    <a:pt x="2476" y="14728"/>
                  </a:cubicBezTo>
                  <a:cubicBezTo>
                    <a:pt x="2209" y="16666"/>
                    <a:pt x="2149" y="17903"/>
                    <a:pt x="2238" y="18645"/>
                  </a:cubicBezTo>
                  <a:cubicBezTo>
                    <a:pt x="2328" y="19386"/>
                    <a:pt x="2566" y="19634"/>
                    <a:pt x="2833" y="19675"/>
                  </a:cubicBezTo>
                  <a:cubicBezTo>
                    <a:pt x="3101" y="19716"/>
                    <a:pt x="3399" y="19551"/>
                    <a:pt x="3607" y="18809"/>
                  </a:cubicBezTo>
                  <a:cubicBezTo>
                    <a:pt x="3815" y="18067"/>
                    <a:pt x="3934" y="16748"/>
                    <a:pt x="3548" y="15553"/>
                  </a:cubicBezTo>
                  <a:cubicBezTo>
                    <a:pt x="3161" y="14357"/>
                    <a:pt x="2268" y="13286"/>
                    <a:pt x="1524" y="12750"/>
                  </a:cubicBezTo>
                  <a:cubicBezTo>
                    <a:pt x="781" y="12214"/>
                    <a:pt x="186" y="12214"/>
                    <a:pt x="37" y="12132"/>
                  </a:cubicBezTo>
                  <a:cubicBezTo>
                    <a:pt x="-112" y="12049"/>
                    <a:pt x="186" y="11884"/>
                    <a:pt x="929" y="10771"/>
                  </a:cubicBezTo>
                  <a:cubicBezTo>
                    <a:pt x="1673" y="9658"/>
                    <a:pt x="2863" y="7597"/>
                    <a:pt x="3696" y="6072"/>
                  </a:cubicBezTo>
                  <a:cubicBezTo>
                    <a:pt x="4529" y="4547"/>
                    <a:pt x="5005" y="3557"/>
                    <a:pt x="5362" y="2939"/>
                  </a:cubicBezTo>
                  <a:cubicBezTo>
                    <a:pt x="5719" y="2321"/>
                    <a:pt x="5957" y="2074"/>
                    <a:pt x="6225" y="2074"/>
                  </a:cubicBezTo>
                  <a:cubicBezTo>
                    <a:pt x="6493" y="2074"/>
                    <a:pt x="6790" y="2321"/>
                    <a:pt x="6939" y="3269"/>
                  </a:cubicBezTo>
                  <a:cubicBezTo>
                    <a:pt x="7088" y="4217"/>
                    <a:pt x="7088" y="5866"/>
                    <a:pt x="6969" y="8215"/>
                  </a:cubicBezTo>
                  <a:cubicBezTo>
                    <a:pt x="6850" y="10565"/>
                    <a:pt x="6612" y="13615"/>
                    <a:pt x="6433" y="15347"/>
                  </a:cubicBezTo>
                  <a:cubicBezTo>
                    <a:pt x="6255" y="17078"/>
                    <a:pt x="6136" y="17490"/>
                    <a:pt x="6076" y="17490"/>
                  </a:cubicBezTo>
                  <a:cubicBezTo>
                    <a:pt x="6017" y="17490"/>
                    <a:pt x="6017" y="17078"/>
                    <a:pt x="6136" y="16377"/>
                  </a:cubicBezTo>
                  <a:cubicBezTo>
                    <a:pt x="6255" y="15677"/>
                    <a:pt x="6493" y="14687"/>
                    <a:pt x="6761" y="14069"/>
                  </a:cubicBezTo>
                  <a:cubicBezTo>
                    <a:pt x="7028" y="13451"/>
                    <a:pt x="7326" y="13203"/>
                    <a:pt x="7624" y="13245"/>
                  </a:cubicBezTo>
                  <a:cubicBezTo>
                    <a:pt x="7921" y="13286"/>
                    <a:pt x="8219" y="13615"/>
                    <a:pt x="8814" y="14316"/>
                  </a:cubicBezTo>
                  <a:cubicBezTo>
                    <a:pt x="9409" y="15017"/>
                    <a:pt x="10301" y="16089"/>
                    <a:pt x="11075" y="16707"/>
                  </a:cubicBezTo>
                  <a:cubicBezTo>
                    <a:pt x="11848" y="17325"/>
                    <a:pt x="12503" y="17490"/>
                    <a:pt x="13038" y="17243"/>
                  </a:cubicBezTo>
                  <a:cubicBezTo>
                    <a:pt x="13574" y="16996"/>
                    <a:pt x="13990" y="16336"/>
                    <a:pt x="14228" y="15759"/>
                  </a:cubicBezTo>
                  <a:cubicBezTo>
                    <a:pt x="14467" y="15182"/>
                    <a:pt x="14526" y="14687"/>
                    <a:pt x="14407" y="14357"/>
                  </a:cubicBezTo>
                  <a:cubicBezTo>
                    <a:pt x="14288" y="14028"/>
                    <a:pt x="13990" y="13863"/>
                    <a:pt x="13455" y="13986"/>
                  </a:cubicBezTo>
                  <a:cubicBezTo>
                    <a:pt x="12919" y="14110"/>
                    <a:pt x="12146" y="14522"/>
                    <a:pt x="11700" y="14935"/>
                  </a:cubicBezTo>
                  <a:cubicBezTo>
                    <a:pt x="11253" y="15347"/>
                    <a:pt x="11134" y="15759"/>
                    <a:pt x="11045" y="16212"/>
                  </a:cubicBezTo>
                  <a:cubicBezTo>
                    <a:pt x="10956" y="16666"/>
                    <a:pt x="10896" y="17161"/>
                    <a:pt x="11015" y="17532"/>
                  </a:cubicBezTo>
                  <a:cubicBezTo>
                    <a:pt x="11134" y="17903"/>
                    <a:pt x="11432" y="18150"/>
                    <a:pt x="11967" y="18150"/>
                  </a:cubicBezTo>
                  <a:cubicBezTo>
                    <a:pt x="12503" y="18150"/>
                    <a:pt x="13276" y="17903"/>
                    <a:pt x="13812" y="17861"/>
                  </a:cubicBezTo>
                  <a:cubicBezTo>
                    <a:pt x="14348" y="17820"/>
                    <a:pt x="14645" y="17985"/>
                    <a:pt x="15062" y="17861"/>
                  </a:cubicBezTo>
                  <a:cubicBezTo>
                    <a:pt x="15478" y="17738"/>
                    <a:pt x="16014" y="17325"/>
                    <a:pt x="16787" y="15718"/>
                  </a:cubicBezTo>
                  <a:cubicBezTo>
                    <a:pt x="17561" y="14110"/>
                    <a:pt x="18572" y="11307"/>
                    <a:pt x="19376" y="8669"/>
                  </a:cubicBezTo>
                  <a:cubicBezTo>
                    <a:pt x="20179" y="6031"/>
                    <a:pt x="20774" y="3557"/>
                    <a:pt x="21101" y="2074"/>
                  </a:cubicBezTo>
                  <a:cubicBezTo>
                    <a:pt x="21428" y="590"/>
                    <a:pt x="21488" y="95"/>
                    <a:pt x="21339" y="12"/>
                  </a:cubicBezTo>
                  <a:cubicBezTo>
                    <a:pt x="21190" y="-70"/>
                    <a:pt x="20833" y="260"/>
                    <a:pt x="20387" y="1373"/>
                  </a:cubicBezTo>
                  <a:cubicBezTo>
                    <a:pt x="19941" y="2486"/>
                    <a:pt x="19405" y="4382"/>
                    <a:pt x="18959" y="6896"/>
                  </a:cubicBezTo>
                  <a:cubicBezTo>
                    <a:pt x="18513" y="9411"/>
                    <a:pt x="18156" y="12544"/>
                    <a:pt x="17948" y="14893"/>
                  </a:cubicBezTo>
                  <a:cubicBezTo>
                    <a:pt x="17739" y="17243"/>
                    <a:pt x="17680" y="18809"/>
                    <a:pt x="17709" y="19799"/>
                  </a:cubicBezTo>
                  <a:cubicBezTo>
                    <a:pt x="17739" y="20788"/>
                    <a:pt x="17858" y="21200"/>
                    <a:pt x="18096" y="21365"/>
                  </a:cubicBezTo>
                  <a:cubicBezTo>
                    <a:pt x="18334" y="21530"/>
                    <a:pt x="18691" y="21448"/>
                    <a:pt x="19257" y="20541"/>
                  </a:cubicBezTo>
                  <a:cubicBezTo>
                    <a:pt x="19822" y="19634"/>
                    <a:pt x="20595" y="17903"/>
                    <a:pt x="21369" y="161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8909099" y="353610"/>
              <a:ext cx="2349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4057700" y="136452"/>
              <a:ext cx="330201" cy="606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19108" y="2511"/>
                  </a:moveTo>
                  <a:cubicBezTo>
                    <a:pt x="19108" y="2137"/>
                    <a:pt x="19108" y="1764"/>
                    <a:pt x="19108" y="1315"/>
                  </a:cubicBezTo>
                  <a:cubicBezTo>
                    <a:pt x="19108" y="867"/>
                    <a:pt x="19108" y="343"/>
                    <a:pt x="18623" y="119"/>
                  </a:cubicBezTo>
                  <a:cubicBezTo>
                    <a:pt x="18138" y="-105"/>
                    <a:pt x="17169" y="-30"/>
                    <a:pt x="15023" y="493"/>
                  </a:cubicBezTo>
                  <a:cubicBezTo>
                    <a:pt x="12877" y="1016"/>
                    <a:pt x="9554" y="1988"/>
                    <a:pt x="7200" y="3370"/>
                  </a:cubicBezTo>
                  <a:cubicBezTo>
                    <a:pt x="4846" y="4753"/>
                    <a:pt x="3462" y="6547"/>
                    <a:pt x="2700" y="8341"/>
                  </a:cubicBezTo>
                  <a:cubicBezTo>
                    <a:pt x="1938" y="10134"/>
                    <a:pt x="1800" y="11928"/>
                    <a:pt x="1454" y="13610"/>
                  </a:cubicBezTo>
                  <a:cubicBezTo>
                    <a:pt x="1108" y="15292"/>
                    <a:pt x="554" y="16861"/>
                    <a:pt x="277" y="17907"/>
                  </a:cubicBezTo>
                  <a:cubicBezTo>
                    <a:pt x="0" y="18954"/>
                    <a:pt x="0" y="19477"/>
                    <a:pt x="0" y="19963"/>
                  </a:cubicBezTo>
                  <a:cubicBezTo>
                    <a:pt x="0" y="20449"/>
                    <a:pt x="0" y="20897"/>
                    <a:pt x="415" y="21159"/>
                  </a:cubicBezTo>
                  <a:cubicBezTo>
                    <a:pt x="831" y="21420"/>
                    <a:pt x="1662" y="21495"/>
                    <a:pt x="4223" y="21271"/>
                  </a:cubicBezTo>
                  <a:cubicBezTo>
                    <a:pt x="6785" y="21047"/>
                    <a:pt x="11077" y="20523"/>
                    <a:pt x="14262" y="20000"/>
                  </a:cubicBezTo>
                  <a:cubicBezTo>
                    <a:pt x="17446" y="19477"/>
                    <a:pt x="19523" y="18954"/>
                    <a:pt x="21600" y="184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4102150" y="417110"/>
              <a:ext cx="2921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8" y="18000"/>
                    <a:pt x="4696" y="14400"/>
                    <a:pt x="8296" y="10800"/>
                  </a:cubicBezTo>
                  <a:cubicBezTo>
                    <a:pt x="11896" y="7200"/>
                    <a:pt x="16748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2032050" y="1496610"/>
              <a:ext cx="190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60"/>
                    <a:pt x="0" y="9720"/>
                    <a:pt x="3600" y="13320"/>
                  </a:cubicBezTo>
                  <a:cubicBezTo>
                    <a:pt x="7200" y="16920"/>
                    <a:pt x="14400" y="192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1992727" y="1386544"/>
              <a:ext cx="13924" cy="2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0800"/>
                    <a:pt x="-1303" y="0"/>
                    <a:pt x="240" y="0"/>
                  </a:cubicBezTo>
                  <a:cubicBezTo>
                    <a:pt x="1783" y="0"/>
                    <a:pt x="11040" y="10800"/>
                    <a:pt x="2029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834060" y="1504205"/>
              <a:ext cx="128141" cy="34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31" fill="norm" stroke="1" extrusionOk="0">
                  <a:moveTo>
                    <a:pt x="14820" y="308"/>
                  </a:moveTo>
                  <a:cubicBezTo>
                    <a:pt x="11336" y="53"/>
                    <a:pt x="7852" y="-203"/>
                    <a:pt x="5762" y="244"/>
                  </a:cubicBezTo>
                  <a:cubicBezTo>
                    <a:pt x="3672" y="692"/>
                    <a:pt x="2975" y="1842"/>
                    <a:pt x="1930" y="4334"/>
                  </a:cubicBezTo>
                  <a:cubicBezTo>
                    <a:pt x="885" y="6827"/>
                    <a:pt x="-509" y="10661"/>
                    <a:pt x="188" y="13792"/>
                  </a:cubicBezTo>
                  <a:cubicBezTo>
                    <a:pt x="885" y="16924"/>
                    <a:pt x="3672" y="19352"/>
                    <a:pt x="7504" y="20375"/>
                  </a:cubicBezTo>
                  <a:cubicBezTo>
                    <a:pt x="11336" y="21397"/>
                    <a:pt x="16214" y="21014"/>
                    <a:pt x="21091" y="206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2165400" y="1471210"/>
              <a:ext cx="130088" cy="36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436" fill="norm" stroke="1" extrusionOk="0">
                  <a:moveTo>
                    <a:pt x="5062" y="0"/>
                  </a:moveTo>
                  <a:cubicBezTo>
                    <a:pt x="10125" y="2372"/>
                    <a:pt x="15187" y="4745"/>
                    <a:pt x="18056" y="7366"/>
                  </a:cubicBezTo>
                  <a:cubicBezTo>
                    <a:pt x="20925" y="9988"/>
                    <a:pt x="21600" y="12860"/>
                    <a:pt x="19575" y="15295"/>
                  </a:cubicBezTo>
                  <a:cubicBezTo>
                    <a:pt x="17550" y="17729"/>
                    <a:pt x="12825" y="19727"/>
                    <a:pt x="9112" y="20664"/>
                  </a:cubicBezTo>
                  <a:cubicBezTo>
                    <a:pt x="5400" y="21600"/>
                    <a:pt x="2700" y="21475"/>
                    <a:pt x="0" y="213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2691318" y="1266854"/>
              <a:ext cx="160152" cy="488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0929" fill="norm" stroke="1" extrusionOk="0">
                  <a:moveTo>
                    <a:pt x="5199" y="9034"/>
                  </a:moveTo>
                  <a:cubicBezTo>
                    <a:pt x="4357" y="10759"/>
                    <a:pt x="3516" y="12483"/>
                    <a:pt x="3516" y="14797"/>
                  </a:cubicBezTo>
                  <a:cubicBezTo>
                    <a:pt x="3516" y="17112"/>
                    <a:pt x="4357" y="20016"/>
                    <a:pt x="4638" y="20742"/>
                  </a:cubicBezTo>
                  <a:cubicBezTo>
                    <a:pt x="4918" y="21468"/>
                    <a:pt x="4638" y="20016"/>
                    <a:pt x="4217" y="17565"/>
                  </a:cubicBezTo>
                  <a:cubicBezTo>
                    <a:pt x="3796" y="15115"/>
                    <a:pt x="3235" y="11666"/>
                    <a:pt x="2955" y="8898"/>
                  </a:cubicBezTo>
                  <a:cubicBezTo>
                    <a:pt x="2674" y="6130"/>
                    <a:pt x="2674" y="4043"/>
                    <a:pt x="3235" y="2681"/>
                  </a:cubicBezTo>
                  <a:cubicBezTo>
                    <a:pt x="3796" y="1320"/>
                    <a:pt x="4918" y="685"/>
                    <a:pt x="6181" y="322"/>
                  </a:cubicBezTo>
                  <a:cubicBezTo>
                    <a:pt x="7443" y="-41"/>
                    <a:pt x="8846" y="-132"/>
                    <a:pt x="10950" y="231"/>
                  </a:cubicBezTo>
                  <a:cubicBezTo>
                    <a:pt x="13053" y="594"/>
                    <a:pt x="15859" y="1411"/>
                    <a:pt x="17963" y="2772"/>
                  </a:cubicBezTo>
                  <a:cubicBezTo>
                    <a:pt x="20066" y="4134"/>
                    <a:pt x="21469" y="6039"/>
                    <a:pt x="21188" y="7582"/>
                  </a:cubicBezTo>
                  <a:cubicBezTo>
                    <a:pt x="20908" y="9125"/>
                    <a:pt x="18944" y="10305"/>
                    <a:pt x="16420" y="11076"/>
                  </a:cubicBezTo>
                  <a:cubicBezTo>
                    <a:pt x="13895" y="11848"/>
                    <a:pt x="10809" y="12211"/>
                    <a:pt x="8425" y="12392"/>
                  </a:cubicBezTo>
                  <a:cubicBezTo>
                    <a:pt x="6040" y="12574"/>
                    <a:pt x="4357" y="12574"/>
                    <a:pt x="2814" y="12483"/>
                  </a:cubicBezTo>
                  <a:cubicBezTo>
                    <a:pt x="1272" y="12392"/>
                    <a:pt x="-131" y="12211"/>
                    <a:pt x="9" y="12075"/>
                  </a:cubicBezTo>
                  <a:cubicBezTo>
                    <a:pt x="150" y="11939"/>
                    <a:pt x="1833" y="11848"/>
                    <a:pt x="3516" y="117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2839540" y="1490260"/>
              <a:ext cx="303761" cy="275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51" fill="norm" stroke="1" extrusionOk="0">
                  <a:moveTo>
                    <a:pt x="826" y="13356"/>
                  </a:moveTo>
                  <a:cubicBezTo>
                    <a:pt x="526" y="12531"/>
                    <a:pt x="226" y="11707"/>
                    <a:pt x="76" y="10882"/>
                  </a:cubicBezTo>
                  <a:cubicBezTo>
                    <a:pt x="-74" y="10058"/>
                    <a:pt x="-74" y="9234"/>
                    <a:pt x="751" y="8656"/>
                  </a:cubicBezTo>
                  <a:cubicBezTo>
                    <a:pt x="1576" y="8079"/>
                    <a:pt x="3226" y="7750"/>
                    <a:pt x="4876" y="9069"/>
                  </a:cubicBezTo>
                  <a:cubicBezTo>
                    <a:pt x="6526" y="10388"/>
                    <a:pt x="8176" y="13356"/>
                    <a:pt x="9001" y="15417"/>
                  </a:cubicBezTo>
                  <a:cubicBezTo>
                    <a:pt x="9826" y="17478"/>
                    <a:pt x="9826" y="18632"/>
                    <a:pt x="9601" y="19539"/>
                  </a:cubicBezTo>
                  <a:cubicBezTo>
                    <a:pt x="9376" y="20446"/>
                    <a:pt x="8926" y="21105"/>
                    <a:pt x="8326" y="21353"/>
                  </a:cubicBezTo>
                  <a:cubicBezTo>
                    <a:pt x="7726" y="21600"/>
                    <a:pt x="6976" y="21435"/>
                    <a:pt x="6451" y="20198"/>
                  </a:cubicBezTo>
                  <a:cubicBezTo>
                    <a:pt x="5926" y="18962"/>
                    <a:pt x="5626" y="16653"/>
                    <a:pt x="6376" y="14180"/>
                  </a:cubicBezTo>
                  <a:cubicBezTo>
                    <a:pt x="7126" y="11707"/>
                    <a:pt x="8926" y="9069"/>
                    <a:pt x="11626" y="6678"/>
                  </a:cubicBezTo>
                  <a:cubicBezTo>
                    <a:pt x="14326" y="4287"/>
                    <a:pt x="17926" y="2144"/>
                    <a:pt x="2152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3219264" y="1334194"/>
              <a:ext cx="190737" cy="42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353" fill="norm" stroke="1" extrusionOk="0">
                  <a:moveTo>
                    <a:pt x="16931" y="2110"/>
                  </a:moveTo>
                  <a:cubicBezTo>
                    <a:pt x="16696" y="1361"/>
                    <a:pt x="16461" y="613"/>
                    <a:pt x="15757" y="238"/>
                  </a:cubicBezTo>
                  <a:cubicBezTo>
                    <a:pt x="15053" y="-136"/>
                    <a:pt x="13879" y="-136"/>
                    <a:pt x="12118" y="719"/>
                  </a:cubicBezTo>
                  <a:cubicBezTo>
                    <a:pt x="10357" y="1575"/>
                    <a:pt x="8009" y="3286"/>
                    <a:pt x="5779" y="6013"/>
                  </a:cubicBezTo>
                  <a:cubicBezTo>
                    <a:pt x="3548" y="8739"/>
                    <a:pt x="1435" y="12482"/>
                    <a:pt x="496" y="15155"/>
                  </a:cubicBezTo>
                  <a:cubicBezTo>
                    <a:pt x="-443" y="17828"/>
                    <a:pt x="-208" y="19432"/>
                    <a:pt x="2609" y="20341"/>
                  </a:cubicBezTo>
                  <a:cubicBezTo>
                    <a:pt x="5427" y="21250"/>
                    <a:pt x="10827" y="21464"/>
                    <a:pt x="14348" y="21304"/>
                  </a:cubicBezTo>
                  <a:cubicBezTo>
                    <a:pt x="17870" y="21143"/>
                    <a:pt x="19514" y="20609"/>
                    <a:pt x="21157" y="200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3455244" y="1371322"/>
              <a:ext cx="259557" cy="388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32" fill="norm" stroke="1" extrusionOk="0">
                  <a:moveTo>
                    <a:pt x="17319" y="2358"/>
                  </a:moveTo>
                  <a:cubicBezTo>
                    <a:pt x="17319" y="1541"/>
                    <a:pt x="17319" y="723"/>
                    <a:pt x="16880" y="315"/>
                  </a:cubicBezTo>
                  <a:cubicBezTo>
                    <a:pt x="16441" y="-94"/>
                    <a:pt x="15563" y="-94"/>
                    <a:pt x="13544" y="256"/>
                  </a:cubicBezTo>
                  <a:cubicBezTo>
                    <a:pt x="11524" y="607"/>
                    <a:pt x="8363" y="1307"/>
                    <a:pt x="6168" y="2241"/>
                  </a:cubicBezTo>
                  <a:cubicBezTo>
                    <a:pt x="3973" y="3175"/>
                    <a:pt x="2744" y="4343"/>
                    <a:pt x="2041" y="6036"/>
                  </a:cubicBezTo>
                  <a:cubicBezTo>
                    <a:pt x="1339" y="7729"/>
                    <a:pt x="1163" y="9947"/>
                    <a:pt x="900" y="12224"/>
                  </a:cubicBezTo>
                  <a:cubicBezTo>
                    <a:pt x="636" y="14501"/>
                    <a:pt x="285" y="16836"/>
                    <a:pt x="110" y="18354"/>
                  </a:cubicBezTo>
                  <a:cubicBezTo>
                    <a:pt x="-66" y="19871"/>
                    <a:pt x="-66" y="20572"/>
                    <a:pt x="373" y="20981"/>
                  </a:cubicBezTo>
                  <a:cubicBezTo>
                    <a:pt x="812" y="21389"/>
                    <a:pt x="1690" y="21506"/>
                    <a:pt x="4236" y="21389"/>
                  </a:cubicBezTo>
                  <a:cubicBezTo>
                    <a:pt x="6783" y="21272"/>
                    <a:pt x="10997" y="20922"/>
                    <a:pt x="14158" y="20280"/>
                  </a:cubicBezTo>
                  <a:cubicBezTo>
                    <a:pt x="17319" y="19638"/>
                    <a:pt x="19427" y="18704"/>
                    <a:pt x="21534" y="177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3505250" y="1541060"/>
              <a:ext cx="266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7486"/>
                    <a:pt x="10286" y="13371"/>
                    <a:pt x="13886" y="9771"/>
                  </a:cubicBezTo>
                  <a:cubicBezTo>
                    <a:pt x="17486" y="6171"/>
                    <a:pt x="19543" y="308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3860850" y="1336314"/>
              <a:ext cx="139067" cy="47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79" fill="norm" stroke="1" extrusionOk="0">
                  <a:moveTo>
                    <a:pt x="0" y="69"/>
                  </a:moveTo>
                  <a:cubicBezTo>
                    <a:pt x="1588" y="-26"/>
                    <a:pt x="3176" y="-121"/>
                    <a:pt x="6035" y="498"/>
                  </a:cubicBezTo>
                  <a:cubicBezTo>
                    <a:pt x="8894" y="1116"/>
                    <a:pt x="13024" y="2448"/>
                    <a:pt x="16200" y="4446"/>
                  </a:cubicBezTo>
                  <a:cubicBezTo>
                    <a:pt x="19376" y="6445"/>
                    <a:pt x="21600" y="9109"/>
                    <a:pt x="20647" y="11916"/>
                  </a:cubicBezTo>
                  <a:cubicBezTo>
                    <a:pt x="19694" y="14723"/>
                    <a:pt x="15565" y="17673"/>
                    <a:pt x="12547" y="19290"/>
                  </a:cubicBezTo>
                  <a:cubicBezTo>
                    <a:pt x="9529" y="20908"/>
                    <a:pt x="7624" y="21194"/>
                    <a:pt x="5718" y="21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4470449" y="1414060"/>
              <a:ext cx="284020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600" fill="norm" stroke="1" extrusionOk="0">
                  <a:moveTo>
                    <a:pt x="0" y="0"/>
                  </a:moveTo>
                  <a:cubicBezTo>
                    <a:pt x="4160" y="1763"/>
                    <a:pt x="8320" y="3527"/>
                    <a:pt x="11760" y="4922"/>
                  </a:cubicBezTo>
                  <a:cubicBezTo>
                    <a:pt x="15200" y="6318"/>
                    <a:pt x="17920" y="7347"/>
                    <a:pt x="19520" y="8155"/>
                  </a:cubicBezTo>
                  <a:cubicBezTo>
                    <a:pt x="21120" y="8963"/>
                    <a:pt x="21600" y="9551"/>
                    <a:pt x="21440" y="10139"/>
                  </a:cubicBezTo>
                  <a:cubicBezTo>
                    <a:pt x="21280" y="10727"/>
                    <a:pt x="20480" y="11314"/>
                    <a:pt x="17600" y="12857"/>
                  </a:cubicBezTo>
                  <a:cubicBezTo>
                    <a:pt x="14720" y="14400"/>
                    <a:pt x="9760" y="16898"/>
                    <a:pt x="6640" y="18441"/>
                  </a:cubicBezTo>
                  <a:cubicBezTo>
                    <a:pt x="3520" y="19984"/>
                    <a:pt x="2240" y="20571"/>
                    <a:pt x="2080" y="20939"/>
                  </a:cubicBezTo>
                  <a:cubicBezTo>
                    <a:pt x="1920" y="21306"/>
                    <a:pt x="2880" y="21453"/>
                    <a:pt x="38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4591099" y="1687110"/>
              <a:ext cx="2667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57" y="5143"/>
                    <a:pt x="13714" y="10286"/>
                    <a:pt x="10114" y="13886"/>
                  </a:cubicBezTo>
                  <a:cubicBezTo>
                    <a:pt x="6514" y="17486"/>
                    <a:pt x="3257" y="1954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5123992" y="1434660"/>
              <a:ext cx="232959" cy="33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1303" fill="norm" stroke="1" extrusionOk="0">
                  <a:moveTo>
                    <a:pt x="14132" y="3122"/>
                  </a:moveTo>
                  <a:cubicBezTo>
                    <a:pt x="13944" y="2451"/>
                    <a:pt x="13756" y="1780"/>
                    <a:pt x="13192" y="1244"/>
                  </a:cubicBezTo>
                  <a:cubicBezTo>
                    <a:pt x="12629" y="707"/>
                    <a:pt x="11690" y="305"/>
                    <a:pt x="10751" y="238"/>
                  </a:cubicBezTo>
                  <a:cubicBezTo>
                    <a:pt x="9812" y="170"/>
                    <a:pt x="8872" y="439"/>
                    <a:pt x="7276" y="1915"/>
                  </a:cubicBezTo>
                  <a:cubicBezTo>
                    <a:pt x="5679" y="3390"/>
                    <a:pt x="3426" y="6074"/>
                    <a:pt x="1923" y="9092"/>
                  </a:cubicBezTo>
                  <a:cubicBezTo>
                    <a:pt x="420" y="12111"/>
                    <a:pt x="-331" y="15465"/>
                    <a:pt x="139" y="17746"/>
                  </a:cubicBezTo>
                  <a:cubicBezTo>
                    <a:pt x="608" y="20026"/>
                    <a:pt x="2299" y="21234"/>
                    <a:pt x="4646" y="21301"/>
                  </a:cubicBezTo>
                  <a:cubicBezTo>
                    <a:pt x="6994" y="21368"/>
                    <a:pt x="9999" y="20295"/>
                    <a:pt x="13005" y="17880"/>
                  </a:cubicBezTo>
                  <a:cubicBezTo>
                    <a:pt x="16010" y="15465"/>
                    <a:pt x="19015" y="11708"/>
                    <a:pt x="20142" y="8556"/>
                  </a:cubicBezTo>
                  <a:cubicBezTo>
                    <a:pt x="21269" y="5403"/>
                    <a:pt x="20518" y="2854"/>
                    <a:pt x="18639" y="1445"/>
                  </a:cubicBezTo>
                  <a:cubicBezTo>
                    <a:pt x="16761" y="36"/>
                    <a:pt x="13756" y="-232"/>
                    <a:pt x="11596" y="170"/>
                  </a:cubicBezTo>
                  <a:cubicBezTo>
                    <a:pt x="9436" y="573"/>
                    <a:pt x="8121" y="1646"/>
                    <a:pt x="7746" y="2518"/>
                  </a:cubicBezTo>
                  <a:cubicBezTo>
                    <a:pt x="7370" y="3390"/>
                    <a:pt x="7933" y="4061"/>
                    <a:pt x="8497" y="47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5473749" y="1750610"/>
              <a:ext cx="762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6064299" y="1288952"/>
              <a:ext cx="254001" cy="40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5272"/>
                  </a:moveTo>
                  <a:cubicBezTo>
                    <a:pt x="180" y="4712"/>
                    <a:pt x="360" y="4153"/>
                    <a:pt x="630" y="3481"/>
                  </a:cubicBezTo>
                  <a:cubicBezTo>
                    <a:pt x="900" y="2810"/>
                    <a:pt x="1260" y="2026"/>
                    <a:pt x="1710" y="1970"/>
                  </a:cubicBezTo>
                  <a:cubicBezTo>
                    <a:pt x="2160" y="1915"/>
                    <a:pt x="2700" y="2586"/>
                    <a:pt x="3870" y="5048"/>
                  </a:cubicBezTo>
                  <a:cubicBezTo>
                    <a:pt x="5040" y="7510"/>
                    <a:pt x="6840" y="11763"/>
                    <a:pt x="8010" y="14617"/>
                  </a:cubicBezTo>
                  <a:cubicBezTo>
                    <a:pt x="9180" y="17471"/>
                    <a:pt x="9720" y="18926"/>
                    <a:pt x="10260" y="19933"/>
                  </a:cubicBezTo>
                  <a:cubicBezTo>
                    <a:pt x="10800" y="20940"/>
                    <a:pt x="11340" y="21500"/>
                    <a:pt x="11880" y="21500"/>
                  </a:cubicBezTo>
                  <a:cubicBezTo>
                    <a:pt x="12420" y="21500"/>
                    <a:pt x="12960" y="20940"/>
                    <a:pt x="13680" y="18814"/>
                  </a:cubicBezTo>
                  <a:cubicBezTo>
                    <a:pt x="14400" y="16688"/>
                    <a:pt x="15300" y="12994"/>
                    <a:pt x="16200" y="9805"/>
                  </a:cubicBezTo>
                  <a:cubicBezTo>
                    <a:pt x="17100" y="6615"/>
                    <a:pt x="18000" y="3929"/>
                    <a:pt x="18630" y="2250"/>
                  </a:cubicBezTo>
                  <a:cubicBezTo>
                    <a:pt x="19260" y="572"/>
                    <a:pt x="19620" y="-100"/>
                    <a:pt x="20070" y="12"/>
                  </a:cubicBezTo>
                  <a:cubicBezTo>
                    <a:pt x="20520" y="124"/>
                    <a:pt x="21060" y="1019"/>
                    <a:pt x="21600" y="19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6007149" y="1452160"/>
              <a:ext cx="4635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9" y="19800"/>
                    <a:pt x="197" y="18000"/>
                    <a:pt x="1430" y="15660"/>
                  </a:cubicBezTo>
                  <a:cubicBezTo>
                    <a:pt x="2663" y="13320"/>
                    <a:pt x="5030" y="10440"/>
                    <a:pt x="8285" y="7920"/>
                  </a:cubicBezTo>
                  <a:cubicBezTo>
                    <a:pt x="11540" y="5400"/>
                    <a:pt x="15682" y="3240"/>
                    <a:pt x="18049" y="1980"/>
                  </a:cubicBezTo>
                  <a:cubicBezTo>
                    <a:pt x="20416" y="720"/>
                    <a:pt x="21008" y="3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6852807" y="1434271"/>
              <a:ext cx="732071" cy="25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00" fill="norm" stroke="1" extrusionOk="0">
                  <a:moveTo>
                    <a:pt x="898" y="5653"/>
                  </a:moveTo>
                  <a:cubicBezTo>
                    <a:pt x="526" y="6698"/>
                    <a:pt x="153" y="7743"/>
                    <a:pt x="153" y="8353"/>
                  </a:cubicBezTo>
                  <a:cubicBezTo>
                    <a:pt x="153" y="8962"/>
                    <a:pt x="526" y="9136"/>
                    <a:pt x="1146" y="8353"/>
                  </a:cubicBezTo>
                  <a:cubicBezTo>
                    <a:pt x="1767" y="7569"/>
                    <a:pt x="2636" y="5827"/>
                    <a:pt x="3133" y="4520"/>
                  </a:cubicBezTo>
                  <a:cubicBezTo>
                    <a:pt x="3629" y="3214"/>
                    <a:pt x="3753" y="2343"/>
                    <a:pt x="3753" y="1472"/>
                  </a:cubicBezTo>
                  <a:cubicBezTo>
                    <a:pt x="3753" y="601"/>
                    <a:pt x="3629" y="-270"/>
                    <a:pt x="3008" y="78"/>
                  </a:cubicBezTo>
                  <a:cubicBezTo>
                    <a:pt x="2388" y="427"/>
                    <a:pt x="1271" y="1995"/>
                    <a:pt x="650" y="4520"/>
                  </a:cubicBezTo>
                  <a:cubicBezTo>
                    <a:pt x="29" y="7046"/>
                    <a:pt x="-95" y="10530"/>
                    <a:pt x="60" y="12969"/>
                  </a:cubicBezTo>
                  <a:cubicBezTo>
                    <a:pt x="215" y="15407"/>
                    <a:pt x="650" y="16801"/>
                    <a:pt x="1426" y="17324"/>
                  </a:cubicBezTo>
                  <a:cubicBezTo>
                    <a:pt x="2202" y="17846"/>
                    <a:pt x="3319" y="17498"/>
                    <a:pt x="4405" y="15843"/>
                  </a:cubicBezTo>
                  <a:cubicBezTo>
                    <a:pt x="5491" y="14188"/>
                    <a:pt x="6546" y="11227"/>
                    <a:pt x="7198" y="8962"/>
                  </a:cubicBezTo>
                  <a:cubicBezTo>
                    <a:pt x="7850" y="6698"/>
                    <a:pt x="8098" y="5130"/>
                    <a:pt x="8222" y="3824"/>
                  </a:cubicBezTo>
                  <a:cubicBezTo>
                    <a:pt x="8346" y="2517"/>
                    <a:pt x="8346" y="1472"/>
                    <a:pt x="8377" y="1472"/>
                  </a:cubicBezTo>
                  <a:cubicBezTo>
                    <a:pt x="8408" y="1472"/>
                    <a:pt x="8471" y="2517"/>
                    <a:pt x="8533" y="5130"/>
                  </a:cubicBezTo>
                  <a:cubicBezTo>
                    <a:pt x="8595" y="7743"/>
                    <a:pt x="8657" y="11924"/>
                    <a:pt x="8781" y="14536"/>
                  </a:cubicBezTo>
                  <a:cubicBezTo>
                    <a:pt x="8905" y="17149"/>
                    <a:pt x="9091" y="18195"/>
                    <a:pt x="9339" y="18456"/>
                  </a:cubicBezTo>
                  <a:cubicBezTo>
                    <a:pt x="9588" y="18717"/>
                    <a:pt x="9898" y="18195"/>
                    <a:pt x="10364" y="16104"/>
                  </a:cubicBezTo>
                  <a:cubicBezTo>
                    <a:pt x="10829" y="14014"/>
                    <a:pt x="11450" y="10356"/>
                    <a:pt x="11822" y="8091"/>
                  </a:cubicBezTo>
                  <a:cubicBezTo>
                    <a:pt x="12195" y="5827"/>
                    <a:pt x="12319" y="4956"/>
                    <a:pt x="12474" y="4085"/>
                  </a:cubicBezTo>
                  <a:cubicBezTo>
                    <a:pt x="12629" y="3214"/>
                    <a:pt x="12815" y="2343"/>
                    <a:pt x="13033" y="2256"/>
                  </a:cubicBezTo>
                  <a:cubicBezTo>
                    <a:pt x="13250" y="2169"/>
                    <a:pt x="13498" y="2865"/>
                    <a:pt x="13622" y="3911"/>
                  </a:cubicBezTo>
                  <a:cubicBezTo>
                    <a:pt x="13746" y="4956"/>
                    <a:pt x="13746" y="6349"/>
                    <a:pt x="13777" y="7482"/>
                  </a:cubicBezTo>
                  <a:cubicBezTo>
                    <a:pt x="13808" y="8614"/>
                    <a:pt x="13871" y="9485"/>
                    <a:pt x="14057" y="9920"/>
                  </a:cubicBezTo>
                  <a:cubicBezTo>
                    <a:pt x="14243" y="10356"/>
                    <a:pt x="14553" y="10356"/>
                    <a:pt x="14926" y="9746"/>
                  </a:cubicBezTo>
                  <a:cubicBezTo>
                    <a:pt x="15298" y="9136"/>
                    <a:pt x="15733" y="7917"/>
                    <a:pt x="16043" y="6959"/>
                  </a:cubicBezTo>
                  <a:cubicBezTo>
                    <a:pt x="16353" y="6001"/>
                    <a:pt x="16539" y="5304"/>
                    <a:pt x="16633" y="4259"/>
                  </a:cubicBezTo>
                  <a:cubicBezTo>
                    <a:pt x="16726" y="3214"/>
                    <a:pt x="16726" y="1820"/>
                    <a:pt x="16571" y="1036"/>
                  </a:cubicBezTo>
                  <a:cubicBezTo>
                    <a:pt x="16415" y="253"/>
                    <a:pt x="16105" y="78"/>
                    <a:pt x="15702" y="949"/>
                  </a:cubicBezTo>
                  <a:cubicBezTo>
                    <a:pt x="15298" y="1820"/>
                    <a:pt x="14802" y="3736"/>
                    <a:pt x="14460" y="6349"/>
                  </a:cubicBezTo>
                  <a:cubicBezTo>
                    <a:pt x="14119" y="8962"/>
                    <a:pt x="13933" y="12272"/>
                    <a:pt x="13871" y="14536"/>
                  </a:cubicBezTo>
                  <a:cubicBezTo>
                    <a:pt x="13808" y="16801"/>
                    <a:pt x="13871" y="18020"/>
                    <a:pt x="14026" y="18978"/>
                  </a:cubicBezTo>
                  <a:cubicBezTo>
                    <a:pt x="14181" y="19936"/>
                    <a:pt x="14429" y="20633"/>
                    <a:pt x="14739" y="20982"/>
                  </a:cubicBezTo>
                  <a:cubicBezTo>
                    <a:pt x="15050" y="21330"/>
                    <a:pt x="15422" y="21330"/>
                    <a:pt x="15857" y="20459"/>
                  </a:cubicBezTo>
                  <a:cubicBezTo>
                    <a:pt x="16291" y="19588"/>
                    <a:pt x="16788" y="17846"/>
                    <a:pt x="17129" y="16453"/>
                  </a:cubicBezTo>
                  <a:cubicBezTo>
                    <a:pt x="17471" y="15059"/>
                    <a:pt x="17657" y="14014"/>
                    <a:pt x="17843" y="13143"/>
                  </a:cubicBezTo>
                  <a:cubicBezTo>
                    <a:pt x="18029" y="12272"/>
                    <a:pt x="18215" y="11575"/>
                    <a:pt x="18246" y="11662"/>
                  </a:cubicBezTo>
                  <a:cubicBezTo>
                    <a:pt x="18277" y="11749"/>
                    <a:pt x="18153" y="12620"/>
                    <a:pt x="17998" y="13578"/>
                  </a:cubicBezTo>
                  <a:cubicBezTo>
                    <a:pt x="17843" y="14536"/>
                    <a:pt x="17657" y="15582"/>
                    <a:pt x="17626" y="15582"/>
                  </a:cubicBezTo>
                  <a:cubicBezTo>
                    <a:pt x="17595" y="15582"/>
                    <a:pt x="17719" y="14536"/>
                    <a:pt x="17967" y="12969"/>
                  </a:cubicBezTo>
                  <a:cubicBezTo>
                    <a:pt x="18215" y="11401"/>
                    <a:pt x="18588" y="9311"/>
                    <a:pt x="18898" y="8004"/>
                  </a:cubicBezTo>
                  <a:cubicBezTo>
                    <a:pt x="19208" y="6698"/>
                    <a:pt x="19457" y="6175"/>
                    <a:pt x="19736" y="5827"/>
                  </a:cubicBezTo>
                  <a:cubicBezTo>
                    <a:pt x="20015" y="5478"/>
                    <a:pt x="20326" y="5304"/>
                    <a:pt x="20605" y="5565"/>
                  </a:cubicBezTo>
                  <a:cubicBezTo>
                    <a:pt x="20884" y="5827"/>
                    <a:pt x="21133" y="6524"/>
                    <a:pt x="21288" y="7743"/>
                  </a:cubicBezTo>
                  <a:cubicBezTo>
                    <a:pt x="21443" y="8962"/>
                    <a:pt x="21505" y="10704"/>
                    <a:pt x="21443" y="12359"/>
                  </a:cubicBezTo>
                  <a:cubicBezTo>
                    <a:pt x="21381" y="14014"/>
                    <a:pt x="21195" y="15582"/>
                    <a:pt x="21071" y="16453"/>
                  </a:cubicBezTo>
                  <a:cubicBezTo>
                    <a:pt x="20946" y="17324"/>
                    <a:pt x="20884" y="17498"/>
                    <a:pt x="20822" y="176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7666150" y="1200875"/>
              <a:ext cx="80900" cy="473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78" fill="norm" stroke="1" extrusionOk="0">
                  <a:moveTo>
                    <a:pt x="14522" y="1884"/>
                  </a:moveTo>
                  <a:cubicBezTo>
                    <a:pt x="15630" y="1024"/>
                    <a:pt x="16737" y="164"/>
                    <a:pt x="17291" y="20"/>
                  </a:cubicBezTo>
                  <a:cubicBezTo>
                    <a:pt x="17845" y="-123"/>
                    <a:pt x="17845" y="450"/>
                    <a:pt x="17014" y="2505"/>
                  </a:cubicBezTo>
                  <a:cubicBezTo>
                    <a:pt x="16183" y="4560"/>
                    <a:pt x="14522" y="8096"/>
                    <a:pt x="11476" y="11298"/>
                  </a:cubicBezTo>
                  <a:cubicBezTo>
                    <a:pt x="8430" y="14500"/>
                    <a:pt x="3999" y="17367"/>
                    <a:pt x="1783" y="19040"/>
                  </a:cubicBezTo>
                  <a:cubicBezTo>
                    <a:pt x="-432" y="20712"/>
                    <a:pt x="-432" y="21190"/>
                    <a:pt x="953" y="21334"/>
                  </a:cubicBezTo>
                  <a:cubicBezTo>
                    <a:pt x="2337" y="21477"/>
                    <a:pt x="5106" y="21286"/>
                    <a:pt x="8706" y="20569"/>
                  </a:cubicBezTo>
                  <a:cubicBezTo>
                    <a:pt x="12306" y="19852"/>
                    <a:pt x="16737" y="18610"/>
                    <a:pt x="21168" y="173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7664499" y="1471210"/>
              <a:ext cx="171451" cy="1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1" fill="norm" stroke="1" extrusionOk="0">
                  <a:moveTo>
                    <a:pt x="3200" y="6480"/>
                  </a:moveTo>
                  <a:cubicBezTo>
                    <a:pt x="1600" y="8640"/>
                    <a:pt x="0" y="10800"/>
                    <a:pt x="0" y="14040"/>
                  </a:cubicBezTo>
                  <a:cubicBezTo>
                    <a:pt x="0" y="17280"/>
                    <a:pt x="1600" y="21600"/>
                    <a:pt x="5467" y="19440"/>
                  </a:cubicBezTo>
                  <a:cubicBezTo>
                    <a:pt x="9333" y="17280"/>
                    <a:pt x="15467" y="86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7772449" y="1424326"/>
              <a:ext cx="171451" cy="25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21600" y="1812"/>
                  </a:moveTo>
                  <a:cubicBezTo>
                    <a:pt x="20533" y="1098"/>
                    <a:pt x="19467" y="384"/>
                    <a:pt x="18267" y="116"/>
                  </a:cubicBezTo>
                  <a:cubicBezTo>
                    <a:pt x="17067" y="-152"/>
                    <a:pt x="15733" y="27"/>
                    <a:pt x="14267" y="830"/>
                  </a:cubicBezTo>
                  <a:cubicBezTo>
                    <a:pt x="12800" y="1633"/>
                    <a:pt x="11200" y="3061"/>
                    <a:pt x="10533" y="4668"/>
                  </a:cubicBezTo>
                  <a:cubicBezTo>
                    <a:pt x="9867" y="6274"/>
                    <a:pt x="10133" y="8060"/>
                    <a:pt x="11467" y="9755"/>
                  </a:cubicBezTo>
                  <a:cubicBezTo>
                    <a:pt x="12800" y="11451"/>
                    <a:pt x="15200" y="13058"/>
                    <a:pt x="16533" y="14308"/>
                  </a:cubicBezTo>
                  <a:cubicBezTo>
                    <a:pt x="17867" y="15557"/>
                    <a:pt x="18133" y="16450"/>
                    <a:pt x="18267" y="17342"/>
                  </a:cubicBezTo>
                  <a:cubicBezTo>
                    <a:pt x="18400" y="18235"/>
                    <a:pt x="18400" y="19127"/>
                    <a:pt x="17867" y="19841"/>
                  </a:cubicBezTo>
                  <a:cubicBezTo>
                    <a:pt x="17333" y="20555"/>
                    <a:pt x="16267" y="21091"/>
                    <a:pt x="13200" y="21269"/>
                  </a:cubicBezTo>
                  <a:cubicBezTo>
                    <a:pt x="10133" y="21448"/>
                    <a:pt x="5067" y="21269"/>
                    <a:pt x="0" y="210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8281301" y="1287746"/>
              <a:ext cx="284900" cy="40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90" fill="norm" stroke="1" extrusionOk="0">
                  <a:moveTo>
                    <a:pt x="21536" y="1999"/>
                  </a:moveTo>
                  <a:cubicBezTo>
                    <a:pt x="21376" y="1433"/>
                    <a:pt x="21216" y="868"/>
                    <a:pt x="20736" y="528"/>
                  </a:cubicBezTo>
                  <a:cubicBezTo>
                    <a:pt x="20256" y="189"/>
                    <a:pt x="19456" y="76"/>
                    <a:pt x="17616" y="20"/>
                  </a:cubicBezTo>
                  <a:cubicBezTo>
                    <a:pt x="15776" y="-37"/>
                    <a:pt x="12896" y="-37"/>
                    <a:pt x="10416" y="924"/>
                  </a:cubicBezTo>
                  <a:cubicBezTo>
                    <a:pt x="7936" y="1886"/>
                    <a:pt x="5856" y="3808"/>
                    <a:pt x="4336" y="6126"/>
                  </a:cubicBezTo>
                  <a:cubicBezTo>
                    <a:pt x="2816" y="8445"/>
                    <a:pt x="1856" y="11159"/>
                    <a:pt x="1216" y="13251"/>
                  </a:cubicBezTo>
                  <a:cubicBezTo>
                    <a:pt x="576" y="15343"/>
                    <a:pt x="256" y="16813"/>
                    <a:pt x="96" y="17944"/>
                  </a:cubicBezTo>
                  <a:cubicBezTo>
                    <a:pt x="-64" y="19075"/>
                    <a:pt x="-64" y="19867"/>
                    <a:pt x="416" y="20432"/>
                  </a:cubicBezTo>
                  <a:cubicBezTo>
                    <a:pt x="896" y="20998"/>
                    <a:pt x="1856" y="21337"/>
                    <a:pt x="3776" y="21450"/>
                  </a:cubicBezTo>
                  <a:cubicBezTo>
                    <a:pt x="5696" y="21563"/>
                    <a:pt x="8576" y="21450"/>
                    <a:pt x="10896" y="20941"/>
                  </a:cubicBezTo>
                  <a:cubicBezTo>
                    <a:pt x="13216" y="20432"/>
                    <a:pt x="14976" y="19527"/>
                    <a:pt x="16736" y="186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8274099" y="1502960"/>
              <a:ext cx="1968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1955850" y="2677710"/>
              <a:ext cx="4234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322"/>
                    <a:pt x="21600" y="10643"/>
                    <a:pt x="21600" y="14243"/>
                  </a:cubicBezTo>
                  <a:cubicBezTo>
                    <a:pt x="21600" y="17843"/>
                    <a:pt x="10800" y="1972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1936800" y="2544360"/>
              <a:ext cx="1270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2076500" y="2696760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2066662" y="2533362"/>
              <a:ext cx="35239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0153" fill="norm" stroke="1" extrusionOk="0">
                  <a:moveTo>
                    <a:pt x="5577" y="20153"/>
                  </a:moveTo>
                  <a:cubicBezTo>
                    <a:pt x="1977" y="11153"/>
                    <a:pt x="-1623" y="2153"/>
                    <a:pt x="777" y="353"/>
                  </a:cubicBezTo>
                  <a:cubicBezTo>
                    <a:pt x="3177" y="-1447"/>
                    <a:pt x="11577" y="3953"/>
                    <a:pt x="19977" y="93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2178100" y="2626910"/>
              <a:ext cx="110953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8" h="21600" fill="norm" stroke="1" extrusionOk="0">
                  <a:moveTo>
                    <a:pt x="6943" y="0"/>
                  </a:moveTo>
                  <a:cubicBezTo>
                    <a:pt x="10800" y="900"/>
                    <a:pt x="14657" y="1800"/>
                    <a:pt x="17357" y="3825"/>
                  </a:cubicBezTo>
                  <a:cubicBezTo>
                    <a:pt x="20057" y="5850"/>
                    <a:pt x="21600" y="9000"/>
                    <a:pt x="18514" y="12150"/>
                  </a:cubicBezTo>
                  <a:cubicBezTo>
                    <a:pt x="15429" y="15300"/>
                    <a:pt x="7714" y="1845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1826338" y="2588810"/>
              <a:ext cx="167613" cy="30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440" fill="norm" stroke="1" extrusionOk="0">
                  <a:moveTo>
                    <a:pt x="8316" y="0"/>
                  </a:moveTo>
                  <a:cubicBezTo>
                    <a:pt x="5383" y="2115"/>
                    <a:pt x="2449" y="4229"/>
                    <a:pt x="983" y="7250"/>
                  </a:cubicBezTo>
                  <a:cubicBezTo>
                    <a:pt x="-484" y="10271"/>
                    <a:pt x="-484" y="14199"/>
                    <a:pt x="2183" y="16766"/>
                  </a:cubicBezTo>
                  <a:cubicBezTo>
                    <a:pt x="4849" y="19334"/>
                    <a:pt x="10183" y="20543"/>
                    <a:pt x="13783" y="21071"/>
                  </a:cubicBezTo>
                  <a:cubicBezTo>
                    <a:pt x="17383" y="21600"/>
                    <a:pt x="19249" y="21449"/>
                    <a:pt x="21116" y="21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2736900" y="2317776"/>
              <a:ext cx="142299" cy="59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023" fill="norm" stroke="1" extrusionOk="0">
                  <a:moveTo>
                    <a:pt x="2777" y="8614"/>
                  </a:moveTo>
                  <a:cubicBezTo>
                    <a:pt x="2777" y="10989"/>
                    <a:pt x="2777" y="13364"/>
                    <a:pt x="2931" y="15368"/>
                  </a:cubicBezTo>
                  <a:cubicBezTo>
                    <a:pt x="3086" y="17372"/>
                    <a:pt x="3394" y="19005"/>
                    <a:pt x="3549" y="20044"/>
                  </a:cubicBezTo>
                  <a:cubicBezTo>
                    <a:pt x="3703" y="21084"/>
                    <a:pt x="3703" y="21529"/>
                    <a:pt x="3394" y="20193"/>
                  </a:cubicBezTo>
                  <a:cubicBezTo>
                    <a:pt x="3086" y="18857"/>
                    <a:pt x="2469" y="15739"/>
                    <a:pt x="1851" y="12807"/>
                  </a:cubicBezTo>
                  <a:cubicBezTo>
                    <a:pt x="1234" y="9875"/>
                    <a:pt x="617" y="7129"/>
                    <a:pt x="463" y="5199"/>
                  </a:cubicBezTo>
                  <a:cubicBezTo>
                    <a:pt x="309" y="3269"/>
                    <a:pt x="617" y="2156"/>
                    <a:pt x="1389" y="1414"/>
                  </a:cubicBezTo>
                  <a:cubicBezTo>
                    <a:pt x="2160" y="671"/>
                    <a:pt x="3394" y="300"/>
                    <a:pt x="4937" y="115"/>
                  </a:cubicBezTo>
                  <a:cubicBezTo>
                    <a:pt x="6480" y="-71"/>
                    <a:pt x="8331" y="-71"/>
                    <a:pt x="10954" y="411"/>
                  </a:cubicBezTo>
                  <a:cubicBezTo>
                    <a:pt x="13577" y="894"/>
                    <a:pt x="16971" y="1859"/>
                    <a:pt x="18977" y="3418"/>
                  </a:cubicBezTo>
                  <a:cubicBezTo>
                    <a:pt x="20983" y="4976"/>
                    <a:pt x="21600" y="7129"/>
                    <a:pt x="19131" y="8539"/>
                  </a:cubicBezTo>
                  <a:cubicBezTo>
                    <a:pt x="16663" y="9950"/>
                    <a:pt x="11109" y="10618"/>
                    <a:pt x="7560" y="10915"/>
                  </a:cubicBezTo>
                  <a:cubicBezTo>
                    <a:pt x="4011" y="11211"/>
                    <a:pt x="2469" y="11137"/>
                    <a:pt x="1543" y="11063"/>
                  </a:cubicBezTo>
                  <a:cubicBezTo>
                    <a:pt x="617" y="10989"/>
                    <a:pt x="309" y="10915"/>
                    <a:pt x="0" y="108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2895650" y="2658660"/>
              <a:ext cx="215901" cy="26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0" y="7594"/>
                  </a:moveTo>
                  <a:cubicBezTo>
                    <a:pt x="635" y="6919"/>
                    <a:pt x="1271" y="6244"/>
                    <a:pt x="2224" y="6159"/>
                  </a:cubicBezTo>
                  <a:cubicBezTo>
                    <a:pt x="3176" y="6075"/>
                    <a:pt x="4447" y="6581"/>
                    <a:pt x="6035" y="8606"/>
                  </a:cubicBezTo>
                  <a:cubicBezTo>
                    <a:pt x="7624" y="10631"/>
                    <a:pt x="9529" y="14175"/>
                    <a:pt x="10165" y="16538"/>
                  </a:cubicBezTo>
                  <a:cubicBezTo>
                    <a:pt x="10800" y="18900"/>
                    <a:pt x="10165" y="20081"/>
                    <a:pt x="9318" y="20756"/>
                  </a:cubicBezTo>
                  <a:cubicBezTo>
                    <a:pt x="8471" y="21431"/>
                    <a:pt x="7412" y="21600"/>
                    <a:pt x="6459" y="20756"/>
                  </a:cubicBezTo>
                  <a:cubicBezTo>
                    <a:pt x="5506" y="19912"/>
                    <a:pt x="4659" y="18056"/>
                    <a:pt x="5294" y="15103"/>
                  </a:cubicBezTo>
                  <a:cubicBezTo>
                    <a:pt x="5929" y="12150"/>
                    <a:pt x="8047" y="8100"/>
                    <a:pt x="11012" y="5400"/>
                  </a:cubicBezTo>
                  <a:cubicBezTo>
                    <a:pt x="13976" y="2700"/>
                    <a:pt x="17788" y="13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3349903" y="2433129"/>
              <a:ext cx="168048" cy="45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57" fill="norm" stroke="1" extrusionOk="0">
                  <a:moveTo>
                    <a:pt x="21171" y="3126"/>
                  </a:moveTo>
                  <a:cubicBezTo>
                    <a:pt x="21171" y="2630"/>
                    <a:pt x="21171" y="2135"/>
                    <a:pt x="21171" y="1540"/>
                  </a:cubicBezTo>
                  <a:cubicBezTo>
                    <a:pt x="21171" y="946"/>
                    <a:pt x="21171" y="252"/>
                    <a:pt x="20371" y="54"/>
                  </a:cubicBezTo>
                  <a:cubicBezTo>
                    <a:pt x="19571" y="-144"/>
                    <a:pt x="17971" y="153"/>
                    <a:pt x="15438" y="1689"/>
                  </a:cubicBezTo>
                  <a:cubicBezTo>
                    <a:pt x="12904" y="3225"/>
                    <a:pt x="9438" y="5999"/>
                    <a:pt x="6638" y="9170"/>
                  </a:cubicBezTo>
                  <a:cubicBezTo>
                    <a:pt x="3838" y="12340"/>
                    <a:pt x="1704" y="15907"/>
                    <a:pt x="638" y="18038"/>
                  </a:cubicBezTo>
                  <a:cubicBezTo>
                    <a:pt x="-429" y="20168"/>
                    <a:pt x="-429" y="20862"/>
                    <a:pt x="2771" y="21159"/>
                  </a:cubicBezTo>
                  <a:cubicBezTo>
                    <a:pt x="5971" y="21456"/>
                    <a:pt x="12371" y="21357"/>
                    <a:pt x="18771" y="212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3600500" y="2407776"/>
              <a:ext cx="609601" cy="44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21347"/>
                  </a:moveTo>
                  <a:cubicBezTo>
                    <a:pt x="1425" y="21347"/>
                    <a:pt x="2850" y="21347"/>
                    <a:pt x="4087" y="21193"/>
                  </a:cubicBezTo>
                  <a:cubicBezTo>
                    <a:pt x="5325" y="21040"/>
                    <a:pt x="6375" y="20733"/>
                    <a:pt x="7088" y="20528"/>
                  </a:cubicBezTo>
                  <a:cubicBezTo>
                    <a:pt x="7800" y="20323"/>
                    <a:pt x="8175" y="20221"/>
                    <a:pt x="8212" y="20016"/>
                  </a:cubicBezTo>
                  <a:cubicBezTo>
                    <a:pt x="8250" y="19811"/>
                    <a:pt x="7950" y="19504"/>
                    <a:pt x="7688" y="17918"/>
                  </a:cubicBezTo>
                  <a:cubicBezTo>
                    <a:pt x="7425" y="16331"/>
                    <a:pt x="7200" y="13465"/>
                    <a:pt x="7275" y="10803"/>
                  </a:cubicBezTo>
                  <a:cubicBezTo>
                    <a:pt x="7350" y="8141"/>
                    <a:pt x="7725" y="5684"/>
                    <a:pt x="8363" y="3944"/>
                  </a:cubicBezTo>
                  <a:cubicBezTo>
                    <a:pt x="9000" y="2204"/>
                    <a:pt x="9900" y="1180"/>
                    <a:pt x="10912" y="566"/>
                  </a:cubicBezTo>
                  <a:cubicBezTo>
                    <a:pt x="11925" y="-48"/>
                    <a:pt x="13050" y="-253"/>
                    <a:pt x="13912" y="412"/>
                  </a:cubicBezTo>
                  <a:cubicBezTo>
                    <a:pt x="14775" y="1078"/>
                    <a:pt x="15375" y="2613"/>
                    <a:pt x="15375" y="4661"/>
                  </a:cubicBezTo>
                  <a:cubicBezTo>
                    <a:pt x="15375" y="6708"/>
                    <a:pt x="14775" y="9267"/>
                    <a:pt x="14213" y="11468"/>
                  </a:cubicBezTo>
                  <a:cubicBezTo>
                    <a:pt x="13650" y="13669"/>
                    <a:pt x="13125" y="15512"/>
                    <a:pt x="12863" y="16740"/>
                  </a:cubicBezTo>
                  <a:cubicBezTo>
                    <a:pt x="12600" y="17969"/>
                    <a:pt x="12600" y="18583"/>
                    <a:pt x="12825" y="18992"/>
                  </a:cubicBezTo>
                  <a:cubicBezTo>
                    <a:pt x="13050" y="19402"/>
                    <a:pt x="13500" y="19607"/>
                    <a:pt x="14400" y="19556"/>
                  </a:cubicBezTo>
                  <a:cubicBezTo>
                    <a:pt x="15300" y="19504"/>
                    <a:pt x="16650" y="19197"/>
                    <a:pt x="17925" y="18788"/>
                  </a:cubicBezTo>
                  <a:cubicBezTo>
                    <a:pt x="19200" y="18378"/>
                    <a:pt x="20400" y="17866"/>
                    <a:pt x="21600" y="17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4292649" y="2354567"/>
              <a:ext cx="132016" cy="551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490" fill="norm" stroke="1" extrusionOk="0">
                  <a:moveTo>
                    <a:pt x="0" y="1209"/>
                  </a:moveTo>
                  <a:cubicBezTo>
                    <a:pt x="0" y="714"/>
                    <a:pt x="0" y="220"/>
                    <a:pt x="997" y="55"/>
                  </a:cubicBezTo>
                  <a:cubicBezTo>
                    <a:pt x="1994" y="-110"/>
                    <a:pt x="3988" y="55"/>
                    <a:pt x="7145" y="1127"/>
                  </a:cubicBezTo>
                  <a:cubicBezTo>
                    <a:pt x="10302" y="2198"/>
                    <a:pt x="14622" y="4177"/>
                    <a:pt x="17446" y="6568"/>
                  </a:cubicBezTo>
                  <a:cubicBezTo>
                    <a:pt x="20271" y="8959"/>
                    <a:pt x="21600" y="11762"/>
                    <a:pt x="20105" y="14194"/>
                  </a:cubicBezTo>
                  <a:cubicBezTo>
                    <a:pt x="18609" y="16626"/>
                    <a:pt x="14289" y="18687"/>
                    <a:pt x="10800" y="19841"/>
                  </a:cubicBezTo>
                  <a:cubicBezTo>
                    <a:pt x="7311" y="20995"/>
                    <a:pt x="4652" y="21243"/>
                    <a:pt x="1994" y="214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4902249" y="2595160"/>
              <a:ext cx="203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4965749" y="2709460"/>
              <a:ext cx="2349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7" y="19636"/>
                    <a:pt x="7395" y="17673"/>
                    <a:pt x="10995" y="14073"/>
                  </a:cubicBezTo>
                  <a:cubicBezTo>
                    <a:pt x="14595" y="10473"/>
                    <a:pt x="18097" y="523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5410249" y="2468160"/>
              <a:ext cx="3175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3796"/>
                    <a:pt x="2880" y="7593"/>
                    <a:pt x="6480" y="11193"/>
                  </a:cubicBezTo>
                  <a:cubicBezTo>
                    <a:pt x="10080" y="14793"/>
                    <a:pt x="15840" y="1819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1866950" y="3610888"/>
              <a:ext cx="25401" cy="190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2167"/>
                  </a:moveTo>
                  <a:cubicBezTo>
                    <a:pt x="3600" y="980"/>
                    <a:pt x="7200" y="-207"/>
                    <a:pt x="10800" y="30"/>
                  </a:cubicBezTo>
                  <a:cubicBezTo>
                    <a:pt x="14400" y="268"/>
                    <a:pt x="18000" y="1929"/>
                    <a:pt x="19800" y="5727"/>
                  </a:cubicBezTo>
                  <a:cubicBezTo>
                    <a:pt x="21600" y="9525"/>
                    <a:pt x="21600" y="15459"/>
                    <a:pt x="21600" y="213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1876972" y="3481715"/>
              <a:ext cx="21729" cy="2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297" fill="norm" stroke="1" extrusionOk="0">
                  <a:moveTo>
                    <a:pt x="2484" y="20297"/>
                  </a:moveTo>
                  <a:cubicBezTo>
                    <a:pt x="521" y="11040"/>
                    <a:pt x="-1443" y="1783"/>
                    <a:pt x="1502" y="240"/>
                  </a:cubicBezTo>
                  <a:cubicBezTo>
                    <a:pt x="4448" y="-1303"/>
                    <a:pt x="12302" y="4868"/>
                    <a:pt x="20157" y="110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2019350" y="3668310"/>
              <a:ext cx="19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1998183" y="3525980"/>
              <a:ext cx="21168" cy="4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21600" y="20018"/>
                  </a:moveTo>
                  <a:cubicBezTo>
                    <a:pt x="10800" y="11918"/>
                    <a:pt x="0" y="3818"/>
                    <a:pt x="0" y="1118"/>
                  </a:cubicBezTo>
                  <a:cubicBezTo>
                    <a:pt x="0" y="-1582"/>
                    <a:pt x="10800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2108250" y="3623860"/>
              <a:ext cx="381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2127300" y="351591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2235250" y="3528610"/>
              <a:ext cx="72424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5" h="21600" fill="norm" stroke="1" extrusionOk="0">
                  <a:moveTo>
                    <a:pt x="0" y="0"/>
                  </a:moveTo>
                  <a:cubicBezTo>
                    <a:pt x="8173" y="2204"/>
                    <a:pt x="16346" y="4408"/>
                    <a:pt x="18973" y="7273"/>
                  </a:cubicBezTo>
                  <a:cubicBezTo>
                    <a:pt x="21600" y="10139"/>
                    <a:pt x="18681" y="13665"/>
                    <a:pt x="14595" y="16163"/>
                  </a:cubicBezTo>
                  <a:cubicBezTo>
                    <a:pt x="10508" y="18661"/>
                    <a:pt x="5254" y="2013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1719535" y="3541310"/>
              <a:ext cx="185516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6709" y="0"/>
                  </a:moveTo>
                  <a:cubicBezTo>
                    <a:pt x="5010" y="0"/>
                    <a:pt x="3311" y="0"/>
                    <a:pt x="2219" y="310"/>
                  </a:cubicBezTo>
                  <a:cubicBezTo>
                    <a:pt x="1127" y="621"/>
                    <a:pt x="642" y="1241"/>
                    <a:pt x="278" y="3166"/>
                  </a:cubicBezTo>
                  <a:cubicBezTo>
                    <a:pt x="-86" y="5090"/>
                    <a:pt x="-329" y="8317"/>
                    <a:pt x="1127" y="11607"/>
                  </a:cubicBezTo>
                  <a:cubicBezTo>
                    <a:pt x="2583" y="14897"/>
                    <a:pt x="5738" y="18248"/>
                    <a:pt x="9379" y="19924"/>
                  </a:cubicBezTo>
                  <a:cubicBezTo>
                    <a:pt x="13019" y="21600"/>
                    <a:pt x="17145" y="21600"/>
                    <a:pt x="2127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2762300" y="3358644"/>
              <a:ext cx="175190" cy="58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545" fill="norm" stroke="1" extrusionOk="0">
                  <a:moveTo>
                    <a:pt x="3014" y="8367"/>
                  </a:moveTo>
                  <a:cubicBezTo>
                    <a:pt x="3265" y="9380"/>
                    <a:pt x="3516" y="10394"/>
                    <a:pt x="4521" y="12188"/>
                  </a:cubicBezTo>
                  <a:cubicBezTo>
                    <a:pt x="5526" y="13981"/>
                    <a:pt x="7284" y="16554"/>
                    <a:pt x="8163" y="18114"/>
                  </a:cubicBezTo>
                  <a:cubicBezTo>
                    <a:pt x="9042" y="19674"/>
                    <a:pt x="9042" y="20219"/>
                    <a:pt x="9042" y="20687"/>
                  </a:cubicBezTo>
                  <a:cubicBezTo>
                    <a:pt x="9042" y="21155"/>
                    <a:pt x="9042" y="21545"/>
                    <a:pt x="8791" y="21545"/>
                  </a:cubicBezTo>
                  <a:cubicBezTo>
                    <a:pt x="8540" y="21545"/>
                    <a:pt x="8037" y="21155"/>
                    <a:pt x="6907" y="19440"/>
                  </a:cubicBezTo>
                  <a:cubicBezTo>
                    <a:pt x="5777" y="17724"/>
                    <a:pt x="4019" y="14683"/>
                    <a:pt x="2888" y="11759"/>
                  </a:cubicBezTo>
                  <a:cubicBezTo>
                    <a:pt x="1758" y="8835"/>
                    <a:pt x="1256" y="6027"/>
                    <a:pt x="1507" y="4195"/>
                  </a:cubicBezTo>
                  <a:cubicBezTo>
                    <a:pt x="1758" y="2362"/>
                    <a:pt x="2763" y="1505"/>
                    <a:pt x="3893" y="959"/>
                  </a:cubicBezTo>
                  <a:cubicBezTo>
                    <a:pt x="5023" y="413"/>
                    <a:pt x="6279" y="179"/>
                    <a:pt x="7535" y="62"/>
                  </a:cubicBezTo>
                  <a:cubicBezTo>
                    <a:pt x="8791" y="-55"/>
                    <a:pt x="10047" y="-55"/>
                    <a:pt x="12056" y="491"/>
                  </a:cubicBezTo>
                  <a:cubicBezTo>
                    <a:pt x="14065" y="1037"/>
                    <a:pt x="16828" y="2128"/>
                    <a:pt x="18712" y="3688"/>
                  </a:cubicBezTo>
                  <a:cubicBezTo>
                    <a:pt x="20595" y="5248"/>
                    <a:pt x="21600" y="7275"/>
                    <a:pt x="19967" y="8913"/>
                  </a:cubicBezTo>
                  <a:cubicBezTo>
                    <a:pt x="18335" y="10550"/>
                    <a:pt x="14065" y="11798"/>
                    <a:pt x="10549" y="12422"/>
                  </a:cubicBezTo>
                  <a:cubicBezTo>
                    <a:pt x="7033" y="13045"/>
                    <a:pt x="4270" y="13045"/>
                    <a:pt x="2637" y="12850"/>
                  </a:cubicBezTo>
                  <a:cubicBezTo>
                    <a:pt x="1005" y="12655"/>
                    <a:pt x="502" y="12266"/>
                    <a:pt x="0" y="118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2914700" y="3592110"/>
              <a:ext cx="215901" cy="25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0" y="7316"/>
                  </a:moveTo>
                  <a:cubicBezTo>
                    <a:pt x="3388" y="8884"/>
                    <a:pt x="6776" y="10452"/>
                    <a:pt x="9106" y="12106"/>
                  </a:cubicBezTo>
                  <a:cubicBezTo>
                    <a:pt x="11435" y="13761"/>
                    <a:pt x="12706" y="15503"/>
                    <a:pt x="13341" y="16984"/>
                  </a:cubicBezTo>
                  <a:cubicBezTo>
                    <a:pt x="13976" y="18465"/>
                    <a:pt x="13976" y="19684"/>
                    <a:pt x="13447" y="20468"/>
                  </a:cubicBezTo>
                  <a:cubicBezTo>
                    <a:pt x="12918" y="21252"/>
                    <a:pt x="11859" y="21600"/>
                    <a:pt x="10800" y="20294"/>
                  </a:cubicBezTo>
                  <a:cubicBezTo>
                    <a:pt x="9741" y="18987"/>
                    <a:pt x="8682" y="16026"/>
                    <a:pt x="9318" y="12716"/>
                  </a:cubicBezTo>
                  <a:cubicBezTo>
                    <a:pt x="9953" y="9406"/>
                    <a:pt x="12282" y="5748"/>
                    <a:pt x="14612" y="3571"/>
                  </a:cubicBezTo>
                  <a:cubicBezTo>
                    <a:pt x="16941" y="1394"/>
                    <a:pt x="19271" y="69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3337234" y="3498816"/>
              <a:ext cx="161667" cy="442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505" fill="norm" stroke="1" extrusionOk="0">
                  <a:moveTo>
                    <a:pt x="19489" y="2682"/>
                  </a:moveTo>
                  <a:cubicBezTo>
                    <a:pt x="18936" y="2168"/>
                    <a:pt x="18382" y="1654"/>
                    <a:pt x="17689" y="1191"/>
                  </a:cubicBezTo>
                  <a:cubicBezTo>
                    <a:pt x="16997" y="728"/>
                    <a:pt x="16166" y="316"/>
                    <a:pt x="14782" y="111"/>
                  </a:cubicBezTo>
                  <a:cubicBezTo>
                    <a:pt x="13397" y="-95"/>
                    <a:pt x="11459" y="-95"/>
                    <a:pt x="9105" y="831"/>
                  </a:cubicBezTo>
                  <a:cubicBezTo>
                    <a:pt x="6751" y="1756"/>
                    <a:pt x="3982" y="3608"/>
                    <a:pt x="2182" y="6282"/>
                  </a:cubicBezTo>
                  <a:cubicBezTo>
                    <a:pt x="382" y="8956"/>
                    <a:pt x="-449" y="12454"/>
                    <a:pt x="243" y="15076"/>
                  </a:cubicBezTo>
                  <a:cubicBezTo>
                    <a:pt x="936" y="17699"/>
                    <a:pt x="3151" y="19448"/>
                    <a:pt x="6889" y="20374"/>
                  </a:cubicBezTo>
                  <a:cubicBezTo>
                    <a:pt x="10628" y="21299"/>
                    <a:pt x="15889" y="21402"/>
                    <a:pt x="21151" y="215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3695750" y="3588845"/>
              <a:ext cx="230308" cy="35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28" fill="norm" stroke="1" extrusionOk="0">
                  <a:moveTo>
                    <a:pt x="1767" y="964"/>
                  </a:moveTo>
                  <a:cubicBezTo>
                    <a:pt x="1178" y="453"/>
                    <a:pt x="589" y="-58"/>
                    <a:pt x="295" y="6"/>
                  </a:cubicBezTo>
                  <a:cubicBezTo>
                    <a:pt x="0" y="70"/>
                    <a:pt x="0" y="709"/>
                    <a:pt x="0" y="3393"/>
                  </a:cubicBezTo>
                  <a:cubicBezTo>
                    <a:pt x="0" y="6077"/>
                    <a:pt x="0" y="10806"/>
                    <a:pt x="98" y="13937"/>
                  </a:cubicBezTo>
                  <a:cubicBezTo>
                    <a:pt x="196" y="17069"/>
                    <a:pt x="393" y="18602"/>
                    <a:pt x="982" y="19625"/>
                  </a:cubicBezTo>
                  <a:cubicBezTo>
                    <a:pt x="1571" y="20647"/>
                    <a:pt x="2553" y="21159"/>
                    <a:pt x="4320" y="21350"/>
                  </a:cubicBezTo>
                  <a:cubicBezTo>
                    <a:pt x="6087" y="21542"/>
                    <a:pt x="8640" y="21414"/>
                    <a:pt x="11389" y="20583"/>
                  </a:cubicBezTo>
                  <a:cubicBezTo>
                    <a:pt x="14138" y="19753"/>
                    <a:pt x="17084" y="18219"/>
                    <a:pt x="18949" y="16110"/>
                  </a:cubicBezTo>
                  <a:cubicBezTo>
                    <a:pt x="20815" y="14001"/>
                    <a:pt x="21600" y="11317"/>
                    <a:pt x="21305" y="8697"/>
                  </a:cubicBezTo>
                  <a:cubicBezTo>
                    <a:pt x="21011" y="6077"/>
                    <a:pt x="19636" y="3521"/>
                    <a:pt x="18262" y="9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4185170" y="3573685"/>
              <a:ext cx="240831" cy="41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19" fill="norm" stroke="1" extrusionOk="0">
                  <a:moveTo>
                    <a:pt x="15874" y="1932"/>
                  </a:moveTo>
                  <a:cubicBezTo>
                    <a:pt x="15684" y="1386"/>
                    <a:pt x="15495" y="841"/>
                    <a:pt x="14926" y="513"/>
                  </a:cubicBezTo>
                  <a:cubicBezTo>
                    <a:pt x="14358" y="186"/>
                    <a:pt x="13411" y="77"/>
                    <a:pt x="11990" y="23"/>
                  </a:cubicBezTo>
                  <a:cubicBezTo>
                    <a:pt x="10569" y="-32"/>
                    <a:pt x="8674" y="-32"/>
                    <a:pt x="6874" y="568"/>
                  </a:cubicBezTo>
                  <a:cubicBezTo>
                    <a:pt x="5074" y="1168"/>
                    <a:pt x="3369" y="2368"/>
                    <a:pt x="2326" y="4168"/>
                  </a:cubicBezTo>
                  <a:cubicBezTo>
                    <a:pt x="1284" y="5968"/>
                    <a:pt x="905" y="8368"/>
                    <a:pt x="621" y="10713"/>
                  </a:cubicBezTo>
                  <a:cubicBezTo>
                    <a:pt x="337" y="13059"/>
                    <a:pt x="147" y="15350"/>
                    <a:pt x="53" y="17041"/>
                  </a:cubicBezTo>
                  <a:cubicBezTo>
                    <a:pt x="-42" y="18732"/>
                    <a:pt x="-42" y="19823"/>
                    <a:pt x="337" y="20532"/>
                  </a:cubicBezTo>
                  <a:cubicBezTo>
                    <a:pt x="716" y="21241"/>
                    <a:pt x="1474" y="21568"/>
                    <a:pt x="3842" y="21513"/>
                  </a:cubicBezTo>
                  <a:cubicBezTo>
                    <a:pt x="6211" y="21459"/>
                    <a:pt x="10190" y="21023"/>
                    <a:pt x="13411" y="20259"/>
                  </a:cubicBezTo>
                  <a:cubicBezTo>
                    <a:pt x="16632" y="19495"/>
                    <a:pt x="19095" y="18404"/>
                    <a:pt x="21558" y="173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4229150" y="3808010"/>
              <a:ext cx="2159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200"/>
                    <a:pt x="7200" y="10800"/>
                    <a:pt x="10800" y="7200"/>
                  </a:cubicBezTo>
                  <a:cubicBezTo>
                    <a:pt x="14400" y="3600"/>
                    <a:pt x="18000" y="1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4546649" y="3896910"/>
              <a:ext cx="19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4572049" y="3757210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4730799" y="3411048"/>
              <a:ext cx="161980" cy="57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85" fill="norm" stroke="1" extrusionOk="0">
                  <a:moveTo>
                    <a:pt x="1683" y="831"/>
                  </a:moveTo>
                  <a:cubicBezTo>
                    <a:pt x="842" y="437"/>
                    <a:pt x="0" y="43"/>
                    <a:pt x="0" y="3"/>
                  </a:cubicBezTo>
                  <a:cubicBezTo>
                    <a:pt x="0" y="-36"/>
                    <a:pt x="842" y="279"/>
                    <a:pt x="3927" y="1225"/>
                  </a:cubicBezTo>
                  <a:cubicBezTo>
                    <a:pt x="7013" y="2171"/>
                    <a:pt x="12343" y="3748"/>
                    <a:pt x="15990" y="5916"/>
                  </a:cubicBezTo>
                  <a:cubicBezTo>
                    <a:pt x="19636" y="8084"/>
                    <a:pt x="21600" y="10843"/>
                    <a:pt x="21460" y="13287"/>
                  </a:cubicBezTo>
                  <a:cubicBezTo>
                    <a:pt x="21319" y="15730"/>
                    <a:pt x="19075" y="17859"/>
                    <a:pt x="16831" y="19199"/>
                  </a:cubicBezTo>
                  <a:cubicBezTo>
                    <a:pt x="14587" y="20539"/>
                    <a:pt x="12343" y="21091"/>
                    <a:pt x="10519" y="21328"/>
                  </a:cubicBezTo>
                  <a:cubicBezTo>
                    <a:pt x="8696" y="21564"/>
                    <a:pt x="7294" y="21485"/>
                    <a:pt x="5891" y="214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3664000" y="4214410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3645892" y="4077795"/>
              <a:ext cx="18109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702" fill="norm" stroke="1" extrusionOk="0">
                  <a:moveTo>
                    <a:pt x="13332" y="20702"/>
                  </a:moveTo>
                  <a:cubicBezTo>
                    <a:pt x="6132" y="10884"/>
                    <a:pt x="-1068" y="1066"/>
                    <a:pt x="132" y="84"/>
                  </a:cubicBezTo>
                  <a:cubicBezTo>
                    <a:pt x="1332" y="-898"/>
                    <a:pt x="10932" y="6957"/>
                    <a:pt x="20532" y="148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3765600" y="4157260"/>
              <a:ext cx="889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3771950" y="4252510"/>
              <a:ext cx="107951" cy="3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fill="norm" stroke="1" extrusionOk="0">
                  <a:moveTo>
                    <a:pt x="0" y="8640"/>
                  </a:moveTo>
                  <a:cubicBezTo>
                    <a:pt x="1271" y="14400"/>
                    <a:pt x="2541" y="20160"/>
                    <a:pt x="4235" y="20880"/>
                  </a:cubicBezTo>
                  <a:cubicBezTo>
                    <a:pt x="5929" y="21600"/>
                    <a:pt x="8047" y="17280"/>
                    <a:pt x="11012" y="12960"/>
                  </a:cubicBezTo>
                  <a:cubicBezTo>
                    <a:pt x="13976" y="8640"/>
                    <a:pt x="17788" y="432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3968800" y="4144560"/>
              <a:ext cx="190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3714800" y="3231904"/>
              <a:ext cx="139701" cy="19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10957"/>
                  </a:moveTo>
                  <a:cubicBezTo>
                    <a:pt x="327" y="12119"/>
                    <a:pt x="655" y="13280"/>
                    <a:pt x="982" y="14674"/>
                  </a:cubicBezTo>
                  <a:cubicBezTo>
                    <a:pt x="1309" y="16067"/>
                    <a:pt x="1636" y="17693"/>
                    <a:pt x="1800" y="17809"/>
                  </a:cubicBezTo>
                  <a:cubicBezTo>
                    <a:pt x="1964" y="17925"/>
                    <a:pt x="1964" y="16532"/>
                    <a:pt x="2291" y="13744"/>
                  </a:cubicBezTo>
                  <a:cubicBezTo>
                    <a:pt x="2618" y="10957"/>
                    <a:pt x="3273" y="6777"/>
                    <a:pt x="3764" y="4106"/>
                  </a:cubicBezTo>
                  <a:cubicBezTo>
                    <a:pt x="4255" y="1435"/>
                    <a:pt x="4582" y="274"/>
                    <a:pt x="5400" y="41"/>
                  </a:cubicBezTo>
                  <a:cubicBezTo>
                    <a:pt x="6218" y="-191"/>
                    <a:pt x="7527" y="506"/>
                    <a:pt x="10145" y="3641"/>
                  </a:cubicBezTo>
                  <a:cubicBezTo>
                    <a:pt x="12764" y="6777"/>
                    <a:pt x="16691" y="12351"/>
                    <a:pt x="18818" y="15719"/>
                  </a:cubicBezTo>
                  <a:cubicBezTo>
                    <a:pt x="20945" y="19086"/>
                    <a:pt x="21273" y="20248"/>
                    <a:pt x="21600" y="214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5257849" y="3725460"/>
              <a:ext cx="1270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5262083" y="3846110"/>
              <a:ext cx="211668" cy="5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2160" y="7200"/>
                  </a:moveTo>
                  <a:cubicBezTo>
                    <a:pt x="1080" y="12000"/>
                    <a:pt x="0" y="16800"/>
                    <a:pt x="0" y="19200"/>
                  </a:cubicBezTo>
                  <a:cubicBezTo>
                    <a:pt x="0" y="21600"/>
                    <a:pt x="1080" y="21600"/>
                    <a:pt x="4860" y="18000"/>
                  </a:cubicBezTo>
                  <a:cubicBezTo>
                    <a:pt x="8640" y="14400"/>
                    <a:pt x="1512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5934035" y="3552084"/>
              <a:ext cx="466815" cy="46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51" fill="norm" stroke="1" extrusionOk="0">
                  <a:moveTo>
                    <a:pt x="18916" y="1273"/>
                  </a:moveTo>
                  <a:cubicBezTo>
                    <a:pt x="19014" y="780"/>
                    <a:pt x="19112" y="287"/>
                    <a:pt x="18916" y="89"/>
                  </a:cubicBezTo>
                  <a:cubicBezTo>
                    <a:pt x="18721" y="-108"/>
                    <a:pt x="18232" y="-9"/>
                    <a:pt x="16717" y="681"/>
                  </a:cubicBezTo>
                  <a:cubicBezTo>
                    <a:pt x="15202" y="1371"/>
                    <a:pt x="12661" y="2654"/>
                    <a:pt x="10462" y="3837"/>
                  </a:cubicBezTo>
                  <a:cubicBezTo>
                    <a:pt x="8263" y="5021"/>
                    <a:pt x="6406" y="6106"/>
                    <a:pt x="5428" y="6944"/>
                  </a:cubicBezTo>
                  <a:cubicBezTo>
                    <a:pt x="4451" y="7782"/>
                    <a:pt x="4353" y="8374"/>
                    <a:pt x="4549" y="8818"/>
                  </a:cubicBezTo>
                  <a:cubicBezTo>
                    <a:pt x="4744" y="9262"/>
                    <a:pt x="5233" y="9558"/>
                    <a:pt x="6112" y="9854"/>
                  </a:cubicBezTo>
                  <a:cubicBezTo>
                    <a:pt x="6992" y="10150"/>
                    <a:pt x="8263" y="10445"/>
                    <a:pt x="9093" y="10741"/>
                  </a:cubicBezTo>
                  <a:cubicBezTo>
                    <a:pt x="9924" y="11037"/>
                    <a:pt x="10315" y="11333"/>
                    <a:pt x="10364" y="11777"/>
                  </a:cubicBezTo>
                  <a:cubicBezTo>
                    <a:pt x="10413" y="12221"/>
                    <a:pt x="10120" y="12813"/>
                    <a:pt x="8654" y="13996"/>
                  </a:cubicBezTo>
                  <a:cubicBezTo>
                    <a:pt x="7188" y="15180"/>
                    <a:pt x="4549" y="16955"/>
                    <a:pt x="3034" y="17991"/>
                  </a:cubicBezTo>
                  <a:cubicBezTo>
                    <a:pt x="1519" y="19026"/>
                    <a:pt x="1128" y="19322"/>
                    <a:pt x="737" y="19667"/>
                  </a:cubicBezTo>
                  <a:cubicBezTo>
                    <a:pt x="346" y="20013"/>
                    <a:pt x="-45" y="20407"/>
                    <a:pt x="4" y="20752"/>
                  </a:cubicBezTo>
                  <a:cubicBezTo>
                    <a:pt x="53" y="21097"/>
                    <a:pt x="541" y="21393"/>
                    <a:pt x="2398" y="21443"/>
                  </a:cubicBezTo>
                  <a:cubicBezTo>
                    <a:pt x="4255" y="21492"/>
                    <a:pt x="7481" y="21295"/>
                    <a:pt x="10902" y="21196"/>
                  </a:cubicBezTo>
                  <a:cubicBezTo>
                    <a:pt x="14322" y="21097"/>
                    <a:pt x="17939" y="21097"/>
                    <a:pt x="21555" y="210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5956349" y="4303310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5935036" y="4189010"/>
              <a:ext cx="40365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600" fill="norm" stroke="1" extrusionOk="0">
                  <a:moveTo>
                    <a:pt x="1155" y="21600"/>
                  </a:moveTo>
                  <a:cubicBezTo>
                    <a:pt x="1155" y="17673"/>
                    <a:pt x="1155" y="13745"/>
                    <a:pt x="615" y="10145"/>
                  </a:cubicBezTo>
                  <a:cubicBezTo>
                    <a:pt x="75" y="6545"/>
                    <a:pt x="-1005" y="3273"/>
                    <a:pt x="2235" y="1636"/>
                  </a:cubicBezTo>
                  <a:cubicBezTo>
                    <a:pt x="5475" y="0"/>
                    <a:pt x="13035" y="0"/>
                    <a:pt x="2059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6076999" y="4258860"/>
              <a:ext cx="95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6064027" y="4360460"/>
              <a:ext cx="139973" cy="4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917" fill="norm" stroke="1" extrusionOk="0">
                  <a:moveTo>
                    <a:pt x="2943" y="12960"/>
                  </a:moveTo>
                  <a:cubicBezTo>
                    <a:pt x="1331" y="16200"/>
                    <a:pt x="-281" y="19440"/>
                    <a:pt x="41" y="20520"/>
                  </a:cubicBezTo>
                  <a:cubicBezTo>
                    <a:pt x="364" y="21600"/>
                    <a:pt x="2620" y="20520"/>
                    <a:pt x="6489" y="16740"/>
                  </a:cubicBezTo>
                  <a:cubicBezTo>
                    <a:pt x="10358" y="12960"/>
                    <a:pt x="15838" y="6480"/>
                    <a:pt x="213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6325013" y="4265210"/>
              <a:ext cx="31387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600"/>
                    <a:pt x="3818" y="7200"/>
                    <a:pt x="1118" y="10800"/>
                  </a:cubicBezTo>
                  <a:cubicBezTo>
                    <a:pt x="-1582" y="14400"/>
                    <a:pt x="1118" y="18000"/>
                    <a:pt x="38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6067656" y="3246400"/>
              <a:ext cx="168095" cy="19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0878" fill="norm" stroke="1" extrusionOk="0">
                  <a:moveTo>
                    <a:pt x="2002" y="5131"/>
                  </a:moveTo>
                  <a:cubicBezTo>
                    <a:pt x="1192" y="8118"/>
                    <a:pt x="382" y="11105"/>
                    <a:pt x="112" y="13173"/>
                  </a:cubicBezTo>
                  <a:cubicBezTo>
                    <a:pt x="-158" y="15241"/>
                    <a:pt x="112" y="16390"/>
                    <a:pt x="382" y="17769"/>
                  </a:cubicBezTo>
                  <a:cubicBezTo>
                    <a:pt x="652" y="19148"/>
                    <a:pt x="922" y="20756"/>
                    <a:pt x="1327" y="20871"/>
                  </a:cubicBezTo>
                  <a:cubicBezTo>
                    <a:pt x="1732" y="20986"/>
                    <a:pt x="2272" y="19607"/>
                    <a:pt x="3217" y="16160"/>
                  </a:cubicBezTo>
                  <a:cubicBezTo>
                    <a:pt x="4162" y="12714"/>
                    <a:pt x="5512" y="7199"/>
                    <a:pt x="6727" y="3867"/>
                  </a:cubicBezTo>
                  <a:cubicBezTo>
                    <a:pt x="7942" y="535"/>
                    <a:pt x="9022" y="-614"/>
                    <a:pt x="11452" y="305"/>
                  </a:cubicBezTo>
                  <a:cubicBezTo>
                    <a:pt x="13882" y="1224"/>
                    <a:pt x="17662" y="4212"/>
                    <a:pt x="19552" y="7888"/>
                  </a:cubicBezTo>
                  <a:cubicBezTo>
                    <a:pt x="21442" y="11565"/>
                    <a:pt x="21442" y="15931"/>
                    <a:pt x="21442" y="202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6649029" y="3381264"/>
              <a:ext cx="163846" cy="562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419" fill="norm" stroke="1" extrusionOk="0">
                  <a:moveTo>
                    <a:pt x="2362" y="14073"/>
                  </a:moveTo>
                  <a:cubicBezTo>
                    <a:pt x="3442" y="15766"/>
                    <a:pt x="4522" y="17458"/>
                    <a:pt x="5062" y="18506"/>
                  </a:cubicBezTo>
                  <a:cubicBezTo>
                    <a:pt x="5602" y="19554"/>
                    <a:pt x="5602" y="19957"/>
                    <a:pt x="5602" y="20400"/>
                  </a:cubicBezTo>
                  <a:cubicBezTo>
                    <a:pt x="5602" y="20843"/>
                    <a:pt x="5602" y="21327"/>
                    <a:pt x="4927" y="21407"/>
                  </a:cubicBezTo>
                  <a:cubicBezTo>
                    <a:pt x="4252" y="21488"/>
                    <a:pt x="2902" y="21166"/>
                    <a:pt x="1957" y="19876"/>
                  </a:cubicBezTo>
                  <a:cubicBezTo>
                    <a:pt x="1012" y="18587"/>
                    <a:pt x="472" y="16330"/>
                    <a:pt x="202" y="13670"/>
                  </a:cubicBezTo>
                  <a:cubicBezTo>
                    <a:pt x="-68" y="11010"/>
                    <a:pt x="-68" y="7948"/>
                    <a:pt x="202" y="5812"/>
                  </a:cubicBezTo>
                  <a:cubicBezTo>
                    <a:pt x="472" y="3676"/>
                    <a:pt x="1012" y="2467"/>
                    <a:pt x="1957" y="1621"/>
                  </a:cubicBezTo>
                  <a:cubicBezTo>
                    <a:pt x="2902" y="775"/>
                    <a:pt x="4252" y="291"/>
                    <a:pt x="6007" y="89"/>
                  </a:cubicBezTo>
                  <a:cubicBezTo>
                    <a:pt x="7762" y="-112"/>
                    <a:pt x="9922" y="-31"/>
                    <a:pt x="12622" y="936"/>
                  </a:cubicBezTo>
                  <a:cubicBezTo>
                    <a:pt x="15322" y="1903"/>
                    <a:pt x="18562" y="3757"/>
                    <a:pt x="20047" y="5489"/>
                  </a:cubicBezTo>
                  <a:cubicBezTo>
                    <a:pt x="21532" y="7222"/>
                    <a:pt x="21262" y="8834"/>
                    <a:pt x="17752" y="10043"/>
                  </a:cubicBezTo>
                  <a:cubicBezTo>
                    <a:pt x="14242" y="11252"/>
                    <a:pt x="7492" y="12058"/>
                    <a:pt x="742" y="128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6775499" y="3623860"/>
              <a:ext cx="241301" cy="268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7594"/>
                  </a:moveTo>
                  <a:cubicBezTo>
                    <a:pt x="2084" y="8269"/>
                    <a:pt x="4168" y="8944"/>
                    <a:pt x="5968" y="10631"/>
                  </a:cubicBezTo>
                  <a:cubicBezTo>
                    <a:pt x="7768" y="12319"/>
                    <a:pt x="9284" y="15019"/>
                    <a:pt x="10042" y="16959"/>
                  </a:cubicBezTo>
                  <a:cubicBezTo>
                    <a:pt x="10800" y="18900"/>
                    <a:pt x="10800" y="20081"/>
                    <a:pt x="10326" y="20756"/>
                  </a:cubicBezTo>
                  <a:cubicBezTo>
                    <a:pt x="9853" y="21431"/>
                    <a:pt x="8905" y="21600"/>
                    <a:pt x="8242" y="21178"/>
                  </a:cubicBezTo>
                  <a:cubicBezTo>
                    <a:pt x="7579" y="20756"/>
                    <a:pt x="7200" y="19744"/>
                    <a:pt x="7200" y="17212"/>
                  </a:cubicBezTo>
                  <a:cubicBezTo>
                    <a:pt x="7200" y="14681"/>
                    <a:pt x="7579" y="10631"/>
                    <a:pt x="10042" y="7509"/>
                  </a:cubicBezTo>
                  <a:cubicBezTo>
                    <a:pt x="12505" y="4387"/>
                    <a:pt x="17053" y="219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7217426" y="3445394"/>
              <a:ext cx="180375" cy="479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77" fill="norm" stroke="1" extrusionOk="0">
                  <a:moveTo>
                    <a:pt x="18178" y="6792"/>
                  </a:moveTo>
                  <a:cubicBezTo>
                    <a:pt x="17929" y="5101"/>
                    <a:pt x="17681" y="3411"/>
                    <a:pt x="17557" y="2284"/>
                  </a:cubicBezTo>
                  <a:cubicBezTo>
                    <a:pt x="17433" y="1157"/>
                    <a:pt x="17433" y="593"/>
                    <a:pt x="16812" y="265"/>
                  </a:cubicBezTo>
                  <a:cubicBezTo>
                    <a:pt x="16191" y="-64"/>
                    <a:pt x="14950" y="-158"/>
                    <a:pt x="13212" y="405"/>
                  </a:cubicBezTo>
                  <a:cubicBezTo>
                    <a:pt x="11474" y="969"/>
                    <a:pt x="9240" y="2190"/>
                    <a:pt x="6881" y="4491"/>
                  </a:cubicBezTo>
                  <a:cubicBezTo>
                    <a:pt x="4523" y="6792"/>
                    <a:pt x="2040" y="10172"/>
                    <a:pt x="798" y="12802"/>
                  </a:cubicBezTo>
                  <a:cubicBezTo>
                    <a:pt x="-443" y="15432"/>
                    <a:pt x="-443" y="17310"/>
                    <a:pt x="2288" y="18672"/>
                  </a:cubicBezTo>
                  <a:cubicBezTo>
                    <a:pt x="5019" y="20033"/>
                    <a:pt x="10481" y="20879"/>
                    <a:pt x="14081" y="21160"/>
                  </a:cubicBezTo>
                  <a:cubicBezTo>
                    <a:pt x="17681" y="21442"/>
                    <a:pt x="19419" y="21160"/>
                    <a:pt x="21157" y="208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7582507" y="3504269"/>
              <a:ext cx="221693" cy="35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70" fill="norm" stroke="1" extrusionOk="0">
                  <a:moveTo>
                    <a:pt x="21546" y="1479"/>
                  </a:moveTo>
                  <a:cubicBezTo>
                    <a:pt x="20929" y="965"/>
                    <a:pt x="20312" y="450"/>
                    <a:pt x="18357" y="193"/>
                  </a:cubicBezTo>
                  <a:cubicBezTo>
                    <a:pt x="16403" y="-64"/>
                    <a:pt x="13112" y="-64"/>
                    <a:pt x="10232" y="193"/>
                  </a:cubicBezTo>
                  <a:cubicBezTo>
                    <a:pt x="7352" y="450"/>
                    <a:pt x="4883" y="965"/>
                    <a:pt x="3340" y="1479"/>
                  </a:cubicBezTo>
                  <a:cubicBezTo>
                    <a:pt x="1797" y="1993"/>
                    <a:pt x="1180" y="2507"/>
                    <a:pt x="872" y="4822"/>
                  </a:cubicBezTo>
                  <a:cubicBezTo>
                    <a:pt x="563" y="7136"/>
                    <a:pt x="563" y="11250"/>
                    <a:pt x="460" y="13950"/>
                  </a:cubicBezTo>
                  <a:cubicBezTo>
                    <a:pt x="357" y="16650"/>
                    <a:pt x="152" y="17936"/>
                    <a:pt x="49" y="18965"/>
                  </a:cubicBezTo>
                  <a:cubicBezTo>
                    <a:pt x="-54" y="19993"/>
                    <a:pt x="-54" y="20765"/>
                    <a:pt x="666" y="21150"/>
                  </a:cubicBezTo>
                  <a:cubicBezTo>
                    <a:pt x="1386" y="21536"/>
                    <a:pt x="2826" y="21536"/>
                    <a:pt x="4986" y="21343"/>
                  </a:cubicBezTo>
                  <a:cubicBezTo>
                    <a:pt x="7146" y="21150"/>
                    <a:pt x="10026" y="20765"/>
                    <a:pt x="12083" y="20443"/>
                  </a:cubicBezTo>
                  <a:cubicBezTo>
                    <a:pt x="14140" y="20122"/>
                    <a:pt x="15375" y="19865"/>
                    <a:pt x="16095" y="19415"/>
                  </a:cubicBezTo>
                  <a:cubicBezTo>
                    <a:pt x="16815" y="18965"/>
                    <a:pt x="17020" y="18322"/>
                    <a:pt x="17226" y="176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7620049" y="3693710"/>
              <a:ext cx="2413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168" y="17280"/>
                    <a:pt x="8337" y="21600"/>
                    <a:pt x="11937" y="19440"/>
                  </a:cubicBezTo>
                  <a:cubicBezTo>
                    <a:pt x="15537" y="17280"/>
                    <a:pt x="18568" y="86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7924849" y="3738160"/>
              <a:ext cx="12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7943849" y="3598460"/>
              <a:ext cx="25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21600"/>
                  </a:moveTo>
                  <a:cubicBezTo>
                    <a:pt x="1701" y="16457"/>
                    <a:pt x="-1622" y="11314"/>
                    <a:pt x="870" y="7714"/>
                  </a:cubicBezTo>
                  <a:cubicBezTo>
                    <a:pt x="3363" y="4114"/>
                    <a:pt x="11670" y="2057"/>
                    <a:pt x="1997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8051849" y="3420660"/>
              <a:ext cx="135671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600" fill="norm" stroke="1" extrusionOk="0">
                  <a:moveTo>
                    <a:pt x="8972" y="0"/>
                  </a:moveTo>
                  <a:cubicBezTo>
                    <a:pt x="11631" y="561"/>
                    <a:pt x="14289" y="1122"/>
                    <a:pt x="16782" y="3086"/>
                  </a:cubicBezTo>
                  <a:cubicBezTo>
                    <a:pt x="19274" y="5049"/>
                    <a:pt x="21600" y="8416"/>
                    <a:pt x="21268" y="11268"/>
                  </a:cubicBezTo>
                  <a:cubicBezTo>
                    <a:pt x="20935" y="14119"/>
                    <a:pt x="17945" y="16457"/>
                    <a:pt x="13957" y="18094"/>
                  </a:cubicBezTo>
                  <a:cubicBezTo>
                    <a:pt x="9969" y="19730"/>
                    <a:pt x="4985" y="2066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8759076" y="3410644"/>
              <a:ext cx="480225" cy="52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50" fill="norm" stroke="1" extrusionOk="0">
                  <a:moveTo>
                    <a:pt x="6999" y="3025"/>
                  </a:moveTo>
                  <a:cubicBezTo>
                    <a:pt x="7094" y="2590"/>
                    <a:pt x="7189" y="2155"/>
                    <a:pt x="7283" y="1632"/>
                  </a:cubicBezTo>
                  <a:cubicBezTo>
                    <a:pt x="7378" y="1109"/>
                    <a:pt x="7473" y="500"/>
                    <a:pt x="7189" y="195"/>
                  </a:cubicBezTo>
                  <a:cubicBezTo>
                    <a:pt x="6905" y="-110"/>
                    <a:pt x="6241" y="-110"/>
                    <a:pt x="5436" y="587"/>
                  </a:cubicBezTo>
                  <a:cubicBezTo>
                    <a:pt x="4631" y="1284"/>
                    <a:pt x="3683" y="2677"/>
                    <a:pt x="3305" y="5029"/>
                  </a:cubicBezTo>
                  <a:cubicBezTo>
                    <a:pt x="2926" y="7380"/>
                    <a:pt x="3115" y="10690"/>
                    <a:pt x="3494" y="13434"/>
                  </a:cubicBezTo>
                  <a:cubicBezTo>
                    <a:pt x="3873" y="16177"/>
                    <a:pt x="4441" y="18355"/>
                    <a:pt x="4726" y="19661"/>
                  </a:cubicBezTo>
                  <a:cubicBezTo>
                    <a:pt x="5010" y="20967"/>
                    <a:pt x="5010" y="21403"/>
                    <a:pt x="4773" y="21446"/>
                  </a:cubicBezTo>
                  <a:cubicBezTo>
                    <a:pt x="4536" y="21490"/>
                    <a:pt x="4062" y="21142"/>
                    <a:pt x="3305" y="20184"/>
                  </a:cubicBezTo>
                  <a:cubicBezTo>
                    <a:pt x="2547" y="19225"/>
                    <a:pt x="1505" y="17658"/>
                    <a:pt x="841" y="16613"/>
                  </a:cubicBezTo>
                  <a:cubicBezTo>
                    <a:pt x="178" y="15567"/>
                    <a:pt x="-106" y="15045"/>
                    <a:pt x="36" y="14696"/>
                  </a:cubicBezTo>
                  <a:cubicBezTo>
                    <a:pt x="178" y="14348"/>
                    <a:pt x="747" y="14174"/>
                    <a:pt x="2215" y="13913"/>
                  </a:cubicBezTo>
                  <a:cubicBezTo>
                    <a:pt x="3683" y="13651"/>
                    <a:pt x="6052" y="13303"/>
                    <a:pt x="7757" y="13172"/>
                  </a:cubicBezTo>
                  <a:cubicBezTo>
                    <a:pt x="9462" y="13042"/>
                    <a:pt x="10505" y="13129"/>
                    <a:pt x="10741" y="13129"/>
                  </a:cubicBezTo>
                  <a:cubicBezTo>
                    <a:pt x="10978" y="13129"/>
                    <a:pt x="10410" y="13042"/>
                    <a:pt x="9699" y="13216"/>
                  </a:cubicBezTo>
                  <a:cubicBezTo>
                    <a:pt x="8989" y="13390"/>
                    <a:pt x="8136" y="13825"/>
                    <a:pt x="7568" y="14217"/>
                  </a:cubicBezTo>
                  <a:cubicBezTo>
                    <a:pt x="6999" y="14609"/>
                    <a:pt x="6715" y="14958"/>
                    <a:pt x="6573" y="15350"/>
                  </a:cubicBezTo>
                  <a:cubicBezTo>
                    <a:pt x="6431" y="15742"/>
                    <a:pt x="6431" y="16177"/>
                    <a:pt x="6668" y="16525"/>
                  </a:cubicBezTo>
                  <a:cubicBezTo>
                    <a:pt x="6905" y="16874"/>
                    <a:pt x="7378" y="17135"/>
                    <a:pt x="8136" y="17353"/>
                  </a:cubicBezTo>
                  <a:cubicBezTo>
                    <a:pt x="8894" y="17571"/>
                    <a:pt x="9936" y="17745"/>
                    <a:pt x="10647" y="17658"/>
                  </a:cubicBezTo>
                  <a:cubicBezTo>
                    <a:pt x="11357" y="17571"/>
                    <a:pt x="11736" y="17222"/>
                    <a:pt x="11878" y="16613"/>
                  </a:cubicBezTo>
                  <a:cubicBezTo>
                    <a:pt x="12020" y="16003"/>
                    <a:pt x="11926" y="15132"/>
                    <a:pt x="11831" y="14392"/>
                  </a:cubicBezTo>
                  <a:cubicBezTo>
                    <a:pt x="11736" y="13651"/>
                    <a:pt x="11641" y="13042"/>
                    <a:pt x="11831" y="12780"/>
                  </a:cubicBezTo>
                  <a:cubicBezTo>
                    <a:pt x="12020" y="12519"/>
                    <a:pt x="12494" y="12606"/>
                    <a:pt x="13205" y="13216"/>
                  </a:cubicBezTo>
                  <a:cubicBezTo>
                    <a:pt x="13915" y="13825"/>
                    <a:pt x="14862" y="14958"/>
                    <a:pt x="15431" y="16003"/>
                  </a:cubicBezTo>
                  <a:cubicBezTo>
                    <a:pt x="15999" y="17048"/>
                    <a:pt x="16189" y="18006"/>
                    <a:pt x="16141" y="18659"/>
                  </a:cubicBezTo>
                  <a:cubicBezTo>
                    <a:pt x="16094" y="19313"/>
                    <a:pt x="15810" y="19661"/>
                    <a:pt x="15478" y="19705"/>
                  </a:cubicBezTo>
                  <a:cubicBezTo>
                    <a:pt x="15147" y="19748"/>
                    <a:pt x="14768" y="19487"/>
                    <a:pt x="14578" y="18746"/>
                  </a:cubicBezTo>
                  <a:cubicBezTo>
                    <a:pt x="14389" y="18006"/>
                    <a:pt x="14389" y="16787"/>
                    <a:pt x="15573" y="15001"/>
                  </a:cubicBezTo>
                  <a:cubicBezTo>
                    <a:pt x="16757" y="13216"/>
                    <a:pt x="19126" y="10864"/>
                    <a:pt x="21494" y="85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9570412" y="3514780"/>
              <a:ext cx="256546" cy="356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40" fill="norm" stroke="1" extrusionOk="0">
                  <a:moveTo>
                    <a:pt x="2049" y="9270"/>
                  </a:moveTo>
                  <a:cubicBezTo>
                    <a:pt x="2049" y="12721"/>
                    <a:pt x="2049" y="16172"/>
                    <a:pt x="1960" y="18217"/>
                  </a:cubicBezTo>
                  <a:cubicBezTo>
                    <a:pt x="1872" y="20262"/>
                    <a:pt x="1694" y="20901"/>
                    <a:pt x="1340" y="20965"/>
                  </a:cubicBezTo>
                  <a:cubicBezTo>
                    <a:pt x="986" y="21029"/>
                    <a:pt x="455" y="20518"/>
                    <a:pt x="190" y="18473"/>
                  </a:cubicBezTo>
                  <a:cubicBezTo>
                    <a:pt x="-76" y="16428"/>
                    <a:pt x="-76" y="12849"/>
                    <a:pt x="278" y="9781"/>
                  </a:cubicBezTo>
                  <a:cubicBezTo>
                    <a:pt x="632" y="6714"/>
                    <a:pt x="1340" y="4158"/>
                    <a:pt x="1872" y="2496"/>
                  </a:cubicBezTo>
                  <a:cubicBezTo>
                    <a:pt x="2403" y="835"/>
                    <a:pt x="2757" y="68"/>
                    <a:pt x="3288" y="4"/>
                  </a:cubicBezTo>
                  <a:cubicBezTo>
                    <a:pt x="3819" y="-60"/>
                    <a:pt x="4527" y="579"/>
                    <a:pt x="5590" y="1857"/>
                  </a:cubicBezTo>
                  <a:cubicBezTo>
                    <a:pt x="6652" y="3135"/>
                    <a:pt x="8068" y="5052"/>
                    <a:pt x="9131" y="6267"/>
                  </a:cubicBezTo>
                  <a:cubicBezTo>
                    <a:pt x="10193" y="7481"/>
                    <a:pt x="10901" y="7992"/>
                    <a:pt x="11698" y="8056"/>
                  </a:cubicBezTo>
                  <a:cubicBezTo>
                    <a:pt x="12494" y="8120"/>
                    <a:pt x="13380" y="7736"/>
                    <a:pt x="14442" y="6906"/>
                  </a:cubicBezTo>
                  <a:cubicBezTo>
                    <a:pt x="15504" y="6075"/>
                    <a:pt x="16744" y="4797"/>
                    <a:pt x="17629" y="3710"/>
                  </a:cubicBezTo>
                  <a:cubicBezTo>
                    <a:pt x="18514" y="2624"/>
                    <a:pt x="19045" y="1729"/>
                    <a:pt x="19488" y="1602"/>
                  </a:cubicBezTo>
                  <a:cubicBezTo>
                    <a:pt x="19931" y="1474"/>
                    <a:pt x="20285" y="2113"/>
                    <a:pt x="20639" y="4605"/>
                  </a:cubicBezTo>
                  <a:cubicBezTo>
                    <a:pt x="20993" y="7097"/>
                    <a:pt x="21347" y="11443"/>
                    <a:pt x="21435" y="14574"/>
                  </a:cubicBezTo>
                  <a:cubicBezTo>
                    <a:pt x="21524" y="17706"/>
                    <a:pt x="21347" y="19623"/>
                    <a:pt x="21170" y="215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9931955" y="3552795"/>
              <a:ext cx="196346" cy="33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81" fill="norm" stroke="1" extrusionOk="0">
                  <a:moveTo>
                    <a:pt x="15971" y="2523"/>
                  </a:moveTo>
                  <a:cubicBezTo>
                    <a:pt x="16668" y="1980"/>
                    <a:pt x="17364" y="1436"/>
                    <a:pt x="17248" y="961"/>
                  </a:cubicBezTo>
                  <a:cubicBezTo>
                    <a:pt x="17132" y="485"/>
                    <a:pt x="16203" y="78"/>
                    <a:pt x="14345" y="10"/>
                  </a:cubicBezTo>
                  <a:cubicBezTo>
                    <a:pt x="12487" y="-58"/>
                    <a:pt x="9700" y="214"/>
                    <a:pt x="7493" y="961"/>
                  </a:cubicBezTo>
                  <a:cubicBezTo>
                    <a:pt x="5287" y="1708"/>
                    <a:pt x="3661" y="2931"/>
                    <a:pt x="2616" y="5172"/>
                  </a:cubicBezTo>
                  <a:cubicBezTo>
                    <a:pt x="1571" y="7414"/>
                    <a:pt x="1106" y="10674"/>
                    <a:pt x="758" y="13187"/>
                  </a:cubicBezTo>
                  <a:cubicBezTo>
                    <a:pt x="410" y="15700"/>
                    <a:pt x="177" y="17467"/>
                    <a:pt x="61" y="18689"/>
                  </a:cubicBezTo>
                  <a:cubicBezTo>
                    <a:pt x="-55" y="19912"/>
                    <a:pt x="-55" y="20591"/>
                    <a:pt x="526" y="20999"/>
                  </a:cubicBezTo>
                  <a:cubicBezTo>
                    <a:pt x="1106" y="21406"/>
                    <a:pt x="2268" y="21542"/>
                    <a:pt x="5287" y="21134"/>
                  </a:cubicBezTo>
                  <a:cubicBezTo>
                    <a:pt x="8306" y="20727"/>
                    <a:pt x="13184" y="19776"/>
                    <a:pt x="16203" y="19029"/>
                  </a:cubicBezTo>
                  <a:cubicBezTo>
                    <a:pt x="19222" y="18282"/>
                    <a:pt x="20384" y="17738"/>
                    <a:pt x="21545" y="171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9982249" y="3700060"/>
              <a:ext cx="152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10392883" y="3701884"/>
              <a:ext cx="198968" cy="13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3" fill="norm" stroke="1" extrusionOk="0">
                  <a:moveTo>
                    <a:pt x="2987" y="12872"/>
                  </a:moveTo>
                  <a:cubicBezTo>
                    <a:pt x="4136" y="12197"/>
                    <a:pt x="5285" y="11521"/>
                    <a:pt x="6204" y="10340"/>
                  </a:cubicBezTo>
                  <a:cubicBezTo>
                    <a:pt x="7123" y="9159"/>
                    <a:pt x="7813" y="7471"/>
                    <a:pt x="8272" y="5615"/>
                  </a:cubicBezTo>
                  <a:cubicBezTo>
                    <a:pt x="8732" y="3759"/>
                    <a:pt x="8962" y="1734"/>
                    <a:pt x="8502" y="721"/>
                  </a:cubicBezTo>
                  <a:cubicBezTo>
                    <a:pt x="8043" y="-291"/>
                    <a:pt x="6894" y="-291"/>
                    <a:pt x="5515" y="1059"/>
                  </a:cubicBezTo>
                  <a:cubicBezTo>
                    <a:pt x="4136" y="2409"/>
                    <a:pt x="2528" y="5109"/>
                    <a:pt x="1494" y="8147"/>
                  </a:cubicBezTo>
                  <a:cubicBezTo>
                    <a:pt x="460" y="11184"/>
                    <a:pt x="0" y="14559"/>
                    <a:pt x="0" y="17090"/>
                  </a:cubicBezTo>
                  <a:cubicBezTo>
                    <a:pt x="0" y="19622"/>
                    <a:pt x="460" y="21309"/>
                    <a:pt x="4136" y="20803"/>
                  </a:cubicBezTo>
                  <a:cubicBezTo>
                    <a:pt x="7813" y="20297"/>
                    <a:pt x="14706" y="17597"/>
                    <a:pt x="21600" y="148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10636299" y="3668310"/>
              <a:ext cx="127001" cy="18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3240" y="0"/>
                  </a:moveTo>
                  <a:cubicBezTo>
                    <a:pt x="2160" y="4019"/>
                    <a:pt x="1080" y="8037"/>
                    <a:pt x="540" y="11051"/>
                  </a:cubicBezTo>
                  <a:cubicBezTo>
                    <a:pt x="0" y="14065"/>
                    <a:pt x="0" y="16074"/>
                    <a:pt x="0" y="17833"/>
                  </a:cubicBezTo>
                  <a:cubicBezTo>
                    <a:pt x="0" y="19591"/>
                    <a:pt x="0" y="21098"/>
                    <a:pt x="540" y="21349"/>
                  </a:cubicBezTo>
                  <a:cubicBezTo>
                    <a:pt x="1080" y="21600"/>
                    <a:pt x="2160" y="20595"/>
                    <a:pt x="3960" y="18335"/>
                  </a:cubicBezTo>
                  <a:cubicBezTo>
                    <a:pt x="5760" y="16074"/>
                    <a:pt x="8280" y="12558"/>
                    <a:pt x="11340" y="9293"/>
                  </a:cubicBezTo>
                  <a:cubicBezTo>
                    <a:pt x="14400" y="6028"/>
                    <a:pt x="18000" y="301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10778292" y="3673867"/>
              <a:ext cx="252931" cy="21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62" fill="norm" stroke="1" extrusionOk="0">
                  <a:moveTo>
                    <a:pt x="343" y="13162"/>
                  </a:moveTo>
                  <a:cubicBezTo>
                    <a:pt x="2485" y="10047"/>
                    <a:pt x="4627" y="6931"/>
                    <a:pt x="5787" y="4750"/>
                  </a:cubicBezTo>
                  <a:cubicBezTo>
                    <a:pt x="6947" y="2570"/>
                    <a:pt x="7126" y="1324"/>
                    <a:pt x="6590" y="597"/>
                  </a:cubicBezTo>
                  <a:cubicBezTo>
                    <a:pt x="6055" y="-130"/>
                    <a:pt x="4805" y="-338"/>
                    <a:pt x="3556" y="804"/>
                  </a:cubicBezTo>
                  <a:cubicBezTo>
                    <a:pt x="2306" y="1947"/>
                    <a:pt x="1057" y="4439"/>
                    <a:pt x="432" y="7243"/>
                  </a:cubicBezTo>
                  <a:cubicBezTo>
                    <a:pt x="-193" y="10047"/>
                    <a:pt x="-193" y="13162"/>
                    <a:pt x="789" y="15135"/>
                  </a:cubicBezTo>
                  <a:cubicBezTo>
                    <a:pt x="1771" y="17108"/>
                    <a:pt x="3734" y="17939"/>
                    <a:pt x="5430" y="17627"/>
                  </a:cubicBezTo>
                  <a:cubicBezTo>
                    <a:pt x="7126" y="17316"/>
                    <a:pt x="8554" y="15862"/>
                    <a:pt x="9536" y="14616"/>
                  </a:cubicBezTo>
                  <a:cubicBezTo>
                    <a:pt x="10518" y="13370"/>
                    <a:pt x="11053" y="12331"/>
                    <a:pt x="11321" y="12331"/>
                  </a:cubicBezTo>
                  <a:cubicBezTo>
                    <a:pt x="11589" y="12331"/>
                    <a:pt x="11589" y="13370"/>
                    <a:pt x="11410" y="14616"/>
                  </a:cubicBezTo>
                  <a:cubicBezTo>
                    <a:pt x="11232" y="15862"/>
                    <a:pt x="10875" y="17316"/>
                    <a:pt x="10696" y="17524"/>
                  </a:cubicBezTo>
                  <a:cubicBezTo>
                    <a:pt x="10518" y="17731"/>
                    <a:pt x="10518" y="16693"/>
                    <a:pt x="11143" y="14616"/>
                  </a:cubicBezTo>
                  <a:cubicBezTo>
                    <a:pt x="11767" y="12539"/>
                    <a:pt x="13017" y="9424"/>
                    <a:pt x="14177" y="7243"/>
                  </a:cubicBezTo>
                  <a:cubicBezTo>
                    <a:pt x="15338" y="5062"/>
                    <a:pt x="16409" y="3816"/>
                    <a:pt x="17390" y="3297"/>
                  </a:cubicBezTo>
                  <a:cubicBezTo>
                    <a:pt x="18372" y="2777"/>
                    <a:pt x="19265" y="2985"/>
                    <a:pt x="19979" y="4958"/>
                  </a:cubicBezTo>
                  <a:cubicBezTo>
                    <a:pt x="20693" y="6931"/>
                    <a:pt x="21228" y="10670"/>
                    <a:pt x="21318" y="13681"/>
                  </a:cubicBezTo>
                  <a:cubicBezTo>
                    <a:pt x="21407" y="16693"/>
                    <a:pt x="21050" y="18977"/>
                    <a:pt x="20693" y="212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11120182" y="3433360"/>
              <a:ext cx="138418" cy="48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13" fill="norm" stroke="1" extrusionOk="0">
                  <a:moveTo>
                    <a:pt x="21402" y="0"/>
                  </a:moveTo>
                  <a:cubicBezTo>
                    <a:pt x="18457" y="2274"/>
                    <a:pt x="15511" y="4547"/>
                    <a:pt x="12566" y="7247"/>
                  </a:cubicBezTo>
                  <a:cubicBezTo>
                    <a:pt x="9620" y="9947"/>
                    <a:pt x="6675" y="13074"/>
                    <a:pt x="4547" y="15300"/>
                  </a:cubicBezTo>
                  <a:cubicBezTo>
                    <a:pt x="2420" y="17526"/>
                    <a:pt x="1111" y="18853"/>
                    <a:pt x="457" y="19753"/>
                  </a:cubicBezTo>
                  <a:cubicBezTo>
                    <a:pt x="-198" y="20653"/>
                    <a:pt x="-198" y="21126"/>
                    <a:pt x="784" y="21363"/>
                  </a:cubicBezTo>
                  <a:cubicBezTo>
                    <a:pt x="1766" y="21600"/>
                    <a:pt x="3729" y="21600"/>
                    <a:pt x="6347" y="21032"/>
                  </a:cubicBezTo>
                  <a:cubicBezTo>
                    <a:pt x="8966" y="20463"/>
                    <a:pt x="12238" y="19326"/>
                    <a:pt x="15511" y="181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11112549" y="3750860"/>
              <a:ext cx="2286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00" y="0"/>
                  </a:moveTo>
                  <a:cubicBezTo>
                    <a:pt x="1200" y="0"/>
                    <a:pt x="0" y="0"/>
                    <a:pt x="0" y="3600"/>
                  </a:cubicBezTo>
                  <a:cubicBezTo>
                    <a:pt x="0" y="7200"/>
                    <a:pt x="1200" y="14400"/>
                    <a:pt x="5000" y="18000"/>
                  </a:cubicBezTo>
                  <a:cubicBezTo>
                    <a:pt x="8800" y="21600"/>
                    <a:pt x="15200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1163349" y="3728930"/>
              <a:ext cx="234951" cy="269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21600" y="1242"/>
                  </a:moveTo>
                  <a:cubicBezTo>
                    <a:pt x="18486" y="736"/>
                    <a:pt x="15373" y="230"/>
                    <a:pt x="13330" y="61"/>
                  </a:cubicBezTo>
                  <a:cubicBezTo>
                    <a:pt x="11286" y="-108"/>
                    <a:pt x="10314" y="61"/>
                    <a:pt x="9827" y="736"/>
                  </a:cubicBezTo>
                  <a:cubicBezTo>
                    <a:pt x="9341" y="1411"/>
                    <a:pt x="9341" y="2592"/>
                    <a:pt x="10411" y="4279"/>
                  </a:cubicBezTo>
                  <a:cubicBezTo>
                    <a:pt x="11481" y="5967"/>
                    <a:pt x="13622" y="8161"/>
                    <a:pt x="15081" y="10439"/>
                  </a:cubicBezTo>
                  <a:cubicBezTo>
                    <a:pt x="16541" y="12717"/>
                    <a:pt x="17319" y="15080"/>
                    <a:pt x="16638" y="16936"/>
                  </a:cubicBezTo>
                  <a:cubicBezTo>
                    <a:pt x="15957" y="18792"/>
                    <a:pt x="13816" y="20142"/>
                    <a:pt x="10800" y="20817"/>
                  </a:cubicBezTo>
                  <a:cubicBezTo>
                    <a:pt x="7784" y="21492"/>
                    <a:pt x="3892" y="21492"/>
                    <a:pt x="0" y="214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9843922" y="4209038"/>
              <a:ext cx="239928" cy="39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10" fill="norm" stroke="1" extrusionOk="0">
                  <a:moveTo>
                    <a:pt x="21477" y="2334"/>
                  </a:moveTo>
                  <a:cubicBezTo>
                    <a:pt x="21477" y="1766"/>
                    <a:pt x="21477" y="1198"/>
                    <a:pt x="21003" y="800"/>
                  </a:cubicBezTo>
                  <a:cubicBezTo>
                    <a:pt x="20530" y="402"/>
                    <a:pt x="19582" y="174"/>
                    <a:pt x="18161" y="61"/>
                  </a:cubicBezTo>
                  <a:cubicBezTo>
                    <a:pt x="16740" y="-53"/>
                    <a:pt x="14845" y="-53"/>
                    <a:pt x="12951" y="459"/>
                  </a:cubicBezTo>
                  <a:cubicBezTo>
                    <a:pt x="11056" y="970"/>
                    <a:pt x="9161" y="1993"/>
                    <a:pt x="7361" y="4040"/>
                  </a:cubicBezTo>
                  <a:cubicBezTo>
                    <a:pt x="5561" y="6086"/>
                    <a:pt x="3856" y="9155"/>
                    <a:pt x="2624" y="11884"/>
                  </a:cubicBezTo>
                  <a:cubicBezTo>
                    <a:pt x="1393" y="14612"/>
                    <a:pt x="635" y="17000"/>
                    <a:pt x="256" y="18478"/>
                  </a:cubicBezTo>
                  <a:cubicBezTo>
                    <a:pt x="-123" y="19955"/>
                    <a:pt x="-123" y="20524"/>
                    <a:pt x="540" y="20922"/>
                  </a:cubicBezTo>
                  <a:cubicBezTo>
                    <a:pt x="1203" y="21320"/>
                    <a:pt x="2530" y="21547"/>
                    <a:pt x="4709" y="21320"/>
                  </a:cubicBezTo>
                  <a:cubicBezTo>
                    <a:pt x="6888" y="21092"/>
                    <a:pt x="9919" y="20410"/>
                    <a:pt x="12193" y="19671"/>
                  </a:cubicBezTo>
                  <a:cubicBezTo>
                    <a:pt x="14466" y="18932"/>
                    <a:pt x="15982" y="18136"/>
                    <a:pt x="17498" y="173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9865505" y="4441788"/>
              <a:ext cx="186596" cy="4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185" fill="norm" stroke="1" extrusionOk="0">
                  <a:moveTo>
                    <a:pt x="280" y="21185"/>
                  </a:moveTo>
                  <a:cubicBezTo>
                    <a:pt x="38" y="16276"/>
                    <a:pt x="-205" y="11367"/>
                    <a:pt x="280" y="7440"/>
                  </a:cubicBezTo>
                  <a:cubicBezTo>
                    <a:pt x="766" y="3512"/>
                    <a:pt x="1979" y="567"/>
                    <a:pt x="5620" y="76"/>
                  </a:cubicBezTo>
                  <a:cubicBezTo>
                    <a:pt x="9260" y="-415"/>
                    <a:pt x="15328" y="1549"/>
                    <a:pt x="21395" y="35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10140437" y="4544610"/>
              <a:ext cx="19614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10140999" y="4404910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215950" y="4938310"/>
              <a:ext cx="105219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50"/>
                  </a:moveTo>
                  <a:cubicBezTo>
                    <a:pt x="135" y="2250"/>
                    <a:pt x="269" y="2250"/>
                    <a:pt x="413" y="2475"/>
                  </a:cubicBezTo>
                  <a:cubicBezTo>
                    <a:pt x="556" y="2700"/>
                    <a:pt x="708" y="3150"/>
                    <a:pt x="860" y="3450"/>
                  </a:cubicBezTo>
                  <a:cubicBezTo>
                    <a:pt x="1012" y="3750"/>
                    <a:pt x="1165" y="3900"/>
                    <a:pt x="1332" y="3975"/>
                  </a:cubicBezTo>
                  <a:cubicBezTo>
                    <a:pt x="1499" y="4050"/>
                    <a:pt x="1682" y="4050"/>
                    <a:pt x="1849" y="4050"/>
                  </a:cubicBezTo>
                  <a:cubicBezTo>
                    <a:pt x="2016" y="4050"/>
                    <a:pt x="2168" y="4050"/>
                    <a:pt x="2323" y="3975"/>
                  </a:cubicBezTo>
                  <a:cubicBezTo>
                    <a:pt x="2477" y="3900"/>
                    <a:pt x="2633" y="3750"/>
                    <a:pt x="2798" y="3675"/>
                  </a:cubicBezTo>
                  <a:cubicBezTo>
                    <a:pt x="2963" y="3600"/>
                    <a:pt x="3137" y="3600"/>
                    <a:pt x="3313" y="3600"/>
                  </a:cubicBezTo>
                  <a:cubicBezTo>
                    <a:pt x="3489" y="3600"/>
                    <a:pt x="3667" y="3600"/>
                    <a:pt x="3804" y="3600"/>
                  </a:cubicBezTo>
                  <a:cubicBezTo>
                    <a:pt x="3941" y="3600"/>
                    <a:pt x="4037" y="3600"/>
                    <a:pt x="4137" y="3600"/>
                  </a:cubicBezTo>
                  <a:cubicBezTo>
                    <a:pt x="4237" y="3600"/>
                    <a:pt x="4341" y="3600"/>
                    <a:pt x="4439" y="3600"/>
                  </a:cubicBezTo>
                  <a:cubicBezTo>
                    <a:pt x="4536" y="3600"/>
                    <a:pt x="4628" y="3600"/>
                    <a:pt x="4732" y="3600"/>
                  </a:cubicBezTo>
                  <a:cubicBezTo>
                    <a:pt x="4836" y="3600"/>
                    <a:pt x="4954" y="3600"/>
                    <a:pt x="5067" y="3600"/>
                  </a:cubicBezTo>
                  <a:cubicBezTo>
                    <a:pt x="5179" y="3600"/>
                    <a:pt x="5288" y="3600"/>
                    <a:pt x="5408" y="3525"/>
                  </a:cubicBezTo>
                  <a:cubicBezTo>
                    <a:pt x="5527" y="3450"/>
                    <a:pt x="5657" y="3300"/>
                    <a:pt x="5779" y="3225"/>
                  </a:cubicBezTo>
                  <a:cubicBezTo>
                    <a:pt x="5901" y="3150"/>
                    <a:pt x="6014" y="3150"/>
                    <a:pt x="6135" y="3000"/>
                  </a:cubicBezTo>
                  <a:cubicBezTo>
                    <a:pt x="6257" y="2850"/>
                    <a:pt x="6387" y="2550"/>
                    <a:pt x="6518" y="2325"/>
                  </a:cubicBezTo>
                  <a:cubicBezTo>
                    <a:pt x="6648" y="2100"/>
                    <a:pt x="6779" y="1950"/>
                    <a:pt x="6911" y="1800"/>
                  </a:cubicBezTo>
                  <a:cubicBezTo>
                    <a:pt x="7044" y="1650"/>
                    <a:pt x="7178" y="1500"/>
                    <a:pt x="7309" y="1350"/>
                  </a:cubicBezTo>
                  <a:cubicBezTo>
                    <a:pt x="7439" y="1200"/>
                    <a:pt x="7565" y="1050"/>
                    <a:pt x="7700" y="825"/>
                  </a:cubicBezTo>
                  <a:cubicBezTo>
                    <a:pt x="7834" y="600"/>
                    <a:pt x="7978" y="300"/>
                    <a:pt x="8119" y="150"/>
                  </a:cubicBezTo>
                  <a:cubicBezTo>
                    <a:pt x="8260" y="0"/>
                    <a:pt x="8399" y="0"/>
                    <a:pt x="8543" y="0"/>
                  </a:cubicBezTo>
                  <a:cubicBezTo>
                    <a:pt x="8686" y="0"/>
                    <a:pt x="8834" y="0"/>
                    <a:pt x="8973" y="0"/>
                  </a:cubicBezTo>
                  <a:cubicBezTo>
                    <a:pt x="9112" y="0"/>
                    <a:pt x="9242" y="0"/>
                    <a:pt x="9383" y="0"/>
                  </a:cubicBezTo>
                  <a:cubicBezTo>
                    <a:pt x="9525" y="0"/>
                    <a:pt x="9677" y="0"/>
                    <a:pt x="9825" y="0"/>
                  </a:cubicBezTo>
                  <a:cubicBezTo>
                    <a:pt x="9972" y="0"/>
                    <a:pt x="10116" y="0"/>
                    <a:pt x="10263" y="75"/>
                  </a:cubicBezTo>
                  <a:cubicBezTo>
                    <a:pt x="10411" y="150"/>
                    <a:pt x="10563" y="300"/>
                    <a:pt x="10707" y="450"/>
                  </a:cubicBezTo>
                  <a:cubicBezTo>
                    <a:pt x="10850" y="600"/>
                    <a:pt x="10985" y="750"/>
                    <a:pt x="11130" y="900"/>
                  </a:cubicBezTo>
                  <a:cubicBezTo>
                    <a:pt x="11276" y="1050"/>
                    <a:pt x="11432" y="1200"/>
                    <a:pt x="11584" y="1425"/>
                  </a:cubicBezTo>
                  <a:cubicBezTo>
                    <a:pt x="11736" y="1650"/>
                    <a:pt x="11884" y="1950"/>
                    <a:pt x="12034" y="2175"/>
                  </a:cubicBezTo>
                  <a:cubicBezTo>
                    <a:pt x="12184" y="2400"/>
                    <a:pt x="12336" y="2550"/>
                    <a:pt x="12482" y="2775"/>
                  </a:cubicBezTo>
                  <a:cubicBezTo>
                    <a:pt x="12627" y="3000"/>
                    <a:pt x="12766" y="3300"/>
                    <a:pt x="12914" y="3600"/>
                  </a:cubicBezTo>
                  <a:cubicBezTo>
                    <a:pt x="13062" y="3900"/>
                    <a:pt x="13218" y="4200"/>
                    <a:pt x="13370" y="4500"/>
                  </a:cubicBezTo>
                  <a:cubicBezTo>
                    <a:pt x="13522" y="4800"/>
                    <a:pt x="13670" y="5100"/>
                    <a:pt x="13820" y="5400"/>
                  </a:cubicBezTo>
                  <a:cubicBezTo>
                    <a:pt x="13970" y="5700"/>
                    <a:pt x="14122" y="6000"/>
                    <a:pt x="14267" y="6225"/>
                  </a:cubicBezTo>
                  <a:cubicBezTo>
                    <a:pt x="14413" y="6450"/>
                    <a:pt x="14552" y="6600"/>
                    <a:pt x="14700" y="6750"/>
                  </a:cubicBezTo>
                  <a:cubicBezTo>
                    <a:pt x="14848" y="6900"/>
                    <a:pt x="15004" y="7050"/>
                    <a:pt x="15156" y="7275"/>
                  </a:cubicBezTo>
                  <a:cubicBezTo>
                    <a:pt x="15308" y="7500"/>
                    <a:pt x="15456" y="7800"/>
                    <a:pt x="15604" y="8025"/>
                  </a:cubicBezTo>
                  <a:cubicBezTo>
                    <a:pt x="15751" y="8250"/>
                    <a:pt x="15899" y="8400"/>
                    <a:pt x="16040" y="8550"/>
                  </a:cubicBezTo>
                  <a:cubicBezTo>
                    <a:pt x="16182" y="8700"/>
                    <a:pt x="16316" y="8850"/>
                    <a:pt x="16457" y="9000"/>
                  </a:cubicBezTo>
                  <a:cubicBezTo>
                    <a:pt x="16599" y="9150"/>
                    <a:pt x="16746" y="9300"/>
                    <a:pt x="16890" y="9450"/>
                  </a:cubicBezTo>
                  <a:cubicBezTo>
                    <a:pt x="17033" y="9600"/>
                    <a:pt x="17172" y="9750"/>
                    <a:pt x="17309" y="9975"/>
                  </a:cubicBezTo>
                  <a:cubicBezTo>
                    <a:pt x="17446" y="10200"/>
                    <a:pt x="17581" y="10500"/>
                    <a:pt x="17709" y="10725"/>
                  </a:cubicBezTo>
                  <a:cubicBezTo>
                    <a:pt x="17837" y="10950"/>
                    <a:pt x="17959" y="11100"/>
                    <a:pt x="18078" y="11250"/>
                  </a:cubicBezTo>
                  <a:cubicBezTo>
                    <a:pt x="18198" y="11400"/>
                    <a:pt x="18315" y="11550"/>
                    <a:pt x="18437" y="11700"/>
                  </a:cubicBezTo>
                  <a:cubicBezTo>
                    <a:pt x="18558" y="11850"/>
                    <a:pt x="18684" y="12000"/>
                    <a:pt x="18804" y="12150"/>
                  </a:cubicBezTo>
                  <a:cubicBezTo>
                    <a:pt x="18923" y="12300"/>
                    <a:pt x="19036" y="12450"/>
                    <a:pt x="19186" y="12600"/>
                  </a:cubicBezTo>
                  <a:cubicBezTo>
                    <a:pt x="19336" y="12750"/>
                    <a:pt x="19523" y="12900"/>
                    <a:pt x="19703" y="13125"/>
                  </a:cubicBezTo>
                  <a:cubicBezTo>
                    <a:pt x="19884" y="13350"/>
                    <a:pt x="20057" y="13650"/>
                    <a:pt x="20240" y="14025"/>
                  </a:cubicBezTo>
                  <a:cubicBezTo>
                    <a:pt x="20422" y="14400"/>
                    <a:pt x="20614" y="14850"/>
                    <a:pt x="20807" y="15675"/>
                  </a:cubicBezTo>
                  <a:cubicBezTo>
                    <a:pt x="21000" y="16500"/>
                    <a:pt x="21196" y="17700"/>
                    <a:pt x="21328" y="18750"/>
                  </a:cubicBezTo>
                  <a:cubicBezTo>
                    <a:pt x="21461" y="19800"/>
                    <a:pt x="21530" y="207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0" y="5320486"/>
              <a:ext cx="274396" cy="40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29" fill="norm" stroke="1" extrusionOk="0">
                  <a:moveTo>
                    <a:pt x="495" y="4325"/>
                  </a:moveTo>
                  <a:cubicBezTo>
                    <a:pt x="167" y="7025"/>
                    <a:pt x="-160" y="9725"/>
                    <a:pt x="85" y="12425"/>
                  </a:cubicBezTo>
                  <a:cubicBezTo>
                    <a:pt x="331" y="15125"/>
                    <a:pt x="1149" y="17825"/>
                    <a:pt x="2376" y="19400"/>
                  </a:cubicBezTo>
                  <a:cubicBezTo>
                    <a:pt x="3604" y="20975"/>
                    <a:pt x="5240" y="21425"/>
                    <a:pt x="7367" y="21313"/>
                  </a:cubicBezTo>
                  <a:cubicBezTo>
                    <a:pt x="9495" y="21200"/>
                    <a:pt x="12113" y="20525"/>
                    <a:pt x="14567" y="18894"/>
                  </a:cubicBezTo>
                  <a:cubicBezTo>
                    <a:pt x="17022" y="17263"/>
                    <a:pt x="19313" y="14675"/>
                    <a:pt x="20376" y="11750"/>
                  </a:cubicBezTo>
                  <a:cubicBezTo>
                    <a:pt x="21440" y="8825"/>
                    <a:pt x="21276" y="5563"/>
                    <a:pt x="21031" y="3594"/>
                  </a:cubicBezTo>
                  <a:cubicBezTo>
                    <a:pt x="20785" y="1625"/>
                    <a:pt x="20458" y="950"/>
                    <a:pt x="19885" y="500"/>
                  </a:cubicBezTo>
                  <a:cubicBezTo>
                    <a:pt x="19313" y="50"/>
                    <a:pt x="18495" y="-175"/>
                    <a:pt x="17840" y="163"/>
                  </a:cubicBezTo>
                  <a:cubicBezTo>
                    <a:pt x="17185" y="500"/>
                    <a:pt x="16695" y="1400"/>
                    <a:pt x="16204" y="23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323900" y="5529384"/>
              <a:ext cx="165101" cy="19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5400"/>
                  </a:moveTo>
                  <a:cubicBezTo>
                    <a:pt x="831" y="9720"/>
                    <a:pt x="1662" y="14040"/>
                    <a:pt x="2215" y="16882"/>
                  </a:cubicBezTo>
                  <a:cubicBezTo>
                    <a:pt x="2769" y="19724"/>
                    <a:pt x="3046" y="21089"/>
                    <a:pt x="3185" y="21202"/>
                  </a:cubicBezTo>
                  <a:cubicBezTo>
                    <a:pt x="3323" y="21316"/>
                    <a:pt x="3323" y="20179"/>
                    <a:pt x="4015" y="17110"/>
                  </a:cubicBezTo>
                  <a:cubicBezTo>
                    <a:pt x="4708" y="14040"/>
                    <a:pt x="6092" y="9038"/>
                    <a:pt x="7338" y="5628"/>
                  </a:cubicBezTo>
                  <a:cubicBezTo>
                    <a:pt x="8585" y="2217"/>
                    <a:pt x="9692" y="398"/>
                    <a:pt x="11215" y="57"/>
                  </a:cubicBezTo>
                  <a:cubicBezTo>
                    <a:pt x="12738" y="-284"/>
                    <a:pt x="14677" y="853"/>
                    <a:pt x="16477" y="4604"/>
                  </a:cubicBezTo>
                  <a:cubicBezTo>
                    <a:pt x="18277" y="8356"/>
                    <a:pt x="19938" y="14722"/>
                    <a:pt x="21600" y="210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558850" y="5552144"/>
              <a:ext cx="44451" cy="12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41"/>
                  </a:moveTo>
                  <a:cubicBezTo>
                    <a:pt x="2057" y="1770"/>
                    <a:pt x="4114" y="0"/>
                    <a:pt x="6171" y="0"/>
                  </a:cubicBezTo>
                  <a:cubicBezTo>
                    <a:pt x="8229" y="0"/>
                    <a:pt x="10286" y="1770"/>
                    <a:pt x="12857" y="5666"/>
                  </a:cubicBezTo>
                  <a:cubicBezTo>
                    <a:pt x="15429" y="9561"/>
                    <a:pt x="18514" y="1558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614259" y="5459953"/>
              <a:ext cx="33492" cy="1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0532" fill="norm" stroke="1" extrusionOk="0">
                  <a:moveTo>
                    <a:pt x="20104" y="20532"/>
                  </a:moveTo>
                  <a:cubicBezTo>
                    <a:pt x="11210" y="10932"/>
                    <a:pt x="2316" y="1332"/>
                    <a:pt x="410" y="132"/>
                  </a:cubicBezTo>
                  <a:cubicBezTo>
                    <a:pt x="-1496" y="-1068"/>
                    <a:pt x="3586" y="6132"/>
                    <a:pt x="8669" y="133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668592" y="5547910"/>
              <a:ext cx="136425" cy="131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0658" fill="norm" stroke="1" extrusionOk="0">
                  <a:moveTo>
                    <a:pt x="19071" y="3988"/>
                  </a:moveTo>
                  <a:cubicBezTo>
                    <a:pt x="15524" y="2326"/>
                    <a:pt x="11978" y="665"/>
                    <a:pt x="8593" y="665"/>
                  </a:cubicBezTo>
                  <a:cubicBezTo>
                    <a:pt x="5208" y="665"/>
                    <a:pt x="1984" y="2326"/>
                    <a:pt x="695" y="5649"/>
                  </a:cubicBezTo>
                  <a:cubicBezTo>
                    <a:pt x="-595" y="8972"/>
                    <a:pt x="50" y="13957"/>
                    <a:pt x="1501" y="17114"/>
                  </a:cubicBezTo>
                  <a:cubicBezTo>
                    <a:pt x="2951" y="20271"/>
                    <a:pt x="5208" y="21600"/>
                    <a:pt x="8593" y="19938"/>
                  </a:cubicBezTo>
                  <a:cubicBezTo>
                    <a:pt x="11978" y="18277"/>
                    <a:pt x="16492" y="13625"/>
                    <a:pt x="18748" y="10468"/>
                  </a:cubicBezTo>
                  <a:cubicBezTo>
                    <a:pt x="21005" y="7311"/>
                    <a:pt x="21005" y="5649"/>
                    <a:pt x="20521" y="4154"/>
                  </a:cubicBezTo>
                  <a:cubicBezTo>
                    <a:pt x="20038" y="2658"/>
                    <a:pt x="19071" y="1329"/>
                    <a:pt x="18426" y="665"/>
                  </a:cubicBezTo>
                  <a:cubicBezTo>
                    <a:pt x="17781" y="0"/>
                    <a:pt x="17459" y="0"/>
                    <a:pt x="1713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870000" y="5483280"/>
              <a:ext cx="154517" cy="20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96" fill="norm" stroke="1" extrusionOk="0">
                  <a:moveTo>
                    <a:pt x="0" y="8135"/>
                  </a:moveTo>
                  <a:cubicBezTo>
                    <a:pt x="876" y="10585"/>
                    <a:pt x="1751" y="13034"/>
                    <a:pt x="2043" y="15261"/>
                  </a:cubicBezTo>
                  <a:cubicBezTo>
                    <a:pt x="2335" y="17488"/>
                    <a:pt x="2043" y="19492"/>
                    <a:pt x="2189" y="19269"/>
                  </a:cubicBezTo>
                  <a:cubicBezTo>
                    <a:pt x="2335" y="19047"/>
                    <a:pt x="2919" y="16597"/>
                    <a:pt x="4378" y="13368"/>
                  </a:cubicBezTo>
                  <a:cubicBezTo>
                    <a:pt x="5838" y="10139"/>
                    <a:pt x="8173" y="6131"/>
                    <a:pt x="10216" y="3570"/>
                  </a:cubicBezTo>
                  <a:cubicBezTo>
                    <a:pt x="12259" y="1009"/>
                    <a:pt x="14011" y="-104"/>
                    <a:pt x="15908" y="7"/>
                  </a:cubicBezTo>
                  <a:cubicBezTo>
                    <a:pt x="17805" y="119"/>
                    <a:pt x="19849" y="1455"/>
                    <a:pt x="20724" y="5240"/>
                  </a:cubicBezTo>
                  <a:cubicBezTo>
                    <a:pt x="21600" y="9026"/>
                    <a:pt x="21308" y="15261"/>
                    <a:pt x="21016" y="214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1511350" y="5219086"/>
              <a:ext cx="193312" cy="48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01" fill="norm" stroke="1" extrusionOk="0">
                  <a:moveTo>
                    <a:pt x="0" y="10645"/>
                  </a:moveTo>
                  <a:cubicBezTo>
                    <a:pt x="0" y="12429"/>
                    <a:pt x="0" y="14214"/>
                    <a:pt x="232" y="15857"/>
                  </a:cubicBezTo>
                  <a:cubicBezTo>
                    <a:pt x="465" y="17501"/>
                    <a:pt x="929" y="19003"/>
                    <a:pt x="1277" y="19989"/>
                  </a:cubicBezTo>
                  <a:cubicBezTo>
                    <a:pt x="1626" y="20975"/>
                    <a:pt x="1858" y="21445"/>
                    <a:pt x="1974" y="21398"/>
                  </a:cubicBezTo>
                  <a:cubicBezTo>
                    <a:pt x="2090" y="21351"/>
                    <a:pt x="2090" y="20788"/>
                    <a:pt x="1974" y="19003"/>
                  </a:cubicBezTo>
                  <a:cubicBezTo>
                    <a:pt x="1858" y="17219"/>
                    <a:pt x="1626" y="14214"/>
                    <a:pt x="1626" y="11443"/>
                  </a:cubicBezTo>
                  <a:cubicBezTo>
                    <a:pt x="1626" y="8673"/>
                    <a:pt x="1858" y="6137"/>
                    <a:pt x="2439" y="4306"/>
                  </a:cubicBezTo>
                  <a:cubicBezTo>
                    <a:pt x="3019" y="2475"/>
                    <a:pt x="3948" y="1348"/>
                    <a:pt x="5110" y="690"/>
                  </a:cubicBezTo>
                  <a:cubicBezTo>
                    <a:pt x="6271" y="33"/>
                    <a:pt x="7665" y="-155"/>
                    <a:pt x="9987" y="127"/>
                  </a:cubicBezTo>
                  <a:cubicBezTo>
                    <a:pt x="12310" y="408"/>
                    <a:pt x="15561" y="1160"/>
                    <a:pt x="17535" y="2428"/>
                  </a:cubicBezTo>
                  <a:cubicBezTo>
                    <a:pt x="19510" y="3695"/>
                    <a:pt x="20206" y="5480"/>
                    <a:pt x="19394" y="6982"/>
                  </a:cubicBezTo>
                  <a:cubicBezTo>
                    <a:pt x="18581" y="8485"/>
                    <a:pt x="16258" y="9706"/>
                    <a:pt x="14284" y="10363"/>
                  </a:cubicBezTo>
                  <a:cubicBezTo>
                    <a:pt x="12310" y="11021"/>
                    <a:pt x="10684" y="11115"/>
                    <a:pt x="10568" y="11162"/>
                  </a:cubicBezTo>
                  <a:cubicBezTo>
                    <a:pt x="10452" y="11208"/>
                    <a:pt x="11845" y="11208"/>
                    <a:pt x="13935" y="11819"/>
                  </a:cubicBezTo>
                  <a:cubicBezTo>
                    <a:pt x="16026" y="12429"/>
                    <a:pt x="18813" y="13650"/>
                    <a:pt x="20206" y="14730"/>
                  </a:cubicBezTo>
                  <a:cubicBezTo>
                    <a:pt x="21600" y="15810"/>
                    <a:pt x="21600" y="16749"/>
                    <a:pt x="19858" y="17642"/>
                  </a:cubicBezTo>
                  <a:cubicBezTo>
                    <a:pt x="18116" y="18534"/>
                    <a:pt x="14632" y="19379"/>
                    <a:pt x="12194" y="19802"/>
                  </a:cubicBezTo>
                  <a:cubicBezTo>
                    <a:pt x="9755" y="20224"/>
                    <a:pt x="8361" y="20224"/>
                    <a:pt x="6735" y="20130"/>
                  </a:cubicBezTo>
                  <a:cubicBezTo>
                    <a:pt x="5110" y="20036"/>
                    <a:pt x="3252" y="19848"/>
                    <a:pt x="2903" y="19802"/>
                  </a:cubicBezTo>
                  <a:cubicBezTo>
                    <a:pt x="2555" y="19755"/>
                    <a:pt x="3716" y="19848"/>
                    <a:pt x="4877" y="199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1772142" y="5502263"/>
              <a:ext cx="183262" cy="14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1" h="20244" fill="norm" stroke="1" extrusionOk="0">
                  <a:moveTo>
                    <a:pt x="14905" y="11395"/>
                  </a:moveTo>
                  <a:cubicBezTo>
                    <a:pt x="15142" y="9955"/>
                    <a:pt x="15379" y="8515"/>
                    <a:pt x="15617" y="6931"/>
                  </a:cubicBezTo>
                  <a:cubicBezTo>
                    <a:pt x="15854" y="5347"/>
                    <a:pt x="16091" y="3619"/>
                    <a:pt x="14786" y="2611"/>
                  </a:cubicBezTo>
                  <a:cubicBezTo>
                    <a:pt x="13480" y="1603"/>
                    <a:pt x="10632" y="1315"/>
                    <a:pt x="7784" y="3187"/>
                  </a:cubicBezTo>
                  <a:cubicBezTo>
                    <a:pt x="4935" y="5059"/>
                    <a:pt x="2087" y="9091"/>
                    <a:pt x="781" y="11971"/>
                  </a:cubicBezTo>
                  <a:cubicBezTo>
                    <a:pt x="-524" y="14851"/>
                    <a:pt x="-287" y="16579"/>
                    <a:pt x="2206" y="18163"/>
                  </a:cubicBezTo>
                  <a:cubicBezTo>
                    <a:pt x="4698" y="19747"/>
                    <a:pt x="9445" y="21187"/>
                    <a:pt x="13124" y="19459"/>
                  </a:cubicBezTo>
                  <a:cubicBezTo>
                    <a:pt x="16803" y="17731"/>
                    <a:pt x="19414" y="12835"/>
                    <a:pt x="20245" y="8947"/>
                  </a:cubicBezTo>
                  <a:cubicBezTo>
                    <a:pt x="21076" y="5059"/>
                    <a:pt x="20127" y="2179"/>
                    <a:pt x="18465" y="883"/>
                  </a:cubicBezTo>
                  <a:cubicBezTo>
                    <a:pt x="16803" y="-413"/>
                    <a:pt x="14430" y="-125"/>
                    <a:pt x="13006" y="739"/>
                  </a:cubicBezTo>
                  <a:cubicBezTo>
                    <a:pt x="11581" y="1603"/>
                    <a:pt x="11107" y="3043"/>
                    <a:pt x="10632" y="44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2042743" y="5517862"/>
              <a:ext cx="256008" cy="147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866" fill="norm" stroke="1" extrusionOk="0">
                  <a:moveTo>
                    <a:pt x="4417" y="1559"/>
                  </a:moveTo>
                  <a:cubicBezTo>
                    <a:pt x="3709" y="659"/>
                    <a:pt x="3001" y="-241"/>
                    <a:pt x="2293" y="59"/>
                  </a:cubicBezTo>
                  <a:cubicBezTo>
                    <a:pt x="1584" y="359"/>
                    <a:pt x="876" y="1859"/>
                    <a:pt x="434" y="4559"/>
                  </a:cubicBezTo>
                  <a:cubicBezTo>
                    <a:pt x="-9" y="7259"/>
                    <a:pt x="-186" y="11159"/>
                    <a:pt x="257" y="14309"/>
                  </a:cubicBezTo>
                  <a:cubicBezTo>
                    <a:pt x="699" y="17459"/>
                    <a:pt x="1762" y="19859"/>
                    <a:pt x="3178" y="20609"/>
                  </a:cubicBezTo>
                  <a:cubicBezTo>
                    <a:pt x="4594" y="21359"/>
                    <a:pt x="6365" y="20459"/>
                    <a:pt x="7516" y="18059"/>
                  </a:cubicBezTo>
                  <a:cubicBezTo>
                    <a:pt x="8666" y="15659"/>
                    <a:pt x="9198" y="11759"/>
                    <a:pt x="9463" y="9059"/>
                  </a:cubicBezTo>
                  <a:cubicBezTo>
                    <a:pt x="9729" y="6359"/>
                    <a:pt x="9729" y="4859"/>
                    <a:pt x="9463" y="4709"/>
                  </a:cubicBezTo>
                  <a:cubicBezTo>
                    <a:pt x="9198" y="4559"/>
                    <a:pt x="8666" y="5759"/>
                    <a:pt x="8401" y="7109"/>
                  </a:cubicBezTo>
                  <a:cubicBezTo>
                    <a:pt x="8135" y="8459"/>
                    <a:pt x="8135" y="9959"/>
                    <a:pt x="9552" y="11609"/>
                  </a:cubicBezTo>
                  <a:cubicBezTo>
                    <a:pt x="10968" y="13259"/>
                    <a:pt x="13801" y="15059"/>
                    <a:pt x="16014" y="14909"/>
                  </a:cubicBezTo>
                  <a:cubicBezTo>
                    <a:pt x="18227" y="14759"/>
                    <a:pt x="19821" y="12659"/>
                    <a:pt x="21414" y="105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2302106" y="5465208"/>
              <a:ext cx="180795" cy="20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087" fill="norm" stroke="1" extrusionOk="0">
                  <a:moveTo>
                    <a:pt x="355" y="10923"/>
                  </a:moveTo>
                  <a:cubicBezTo>
                    <a:pt x="104" y="13275"/>
                    <a:pt x="-147" y="15628"/>
                    <a:pt x="104" y="17552"/>
                  </a:cubicBezTo>
                  <a:cubicBezTo>
                    <a:pt x="355" y="19477"/>
                    <a:pt x="1109" y="20974"/>
                    <a:pt x="1737" y="21081"/>
                  </a:cubicBezTo>
                  <a:cubicBezTo>
                    <a:pt x="2365" y="21188"/>
                    <a:pt x="2867" y="19905"/>
                    <a:pt x="3495" y="16804"/>
                  </a:cubicBezTo>
                  <a:cubicBezTo>
                    <a:pt x="4123" y="13703"/>
                    <a:pt x="4876" y="8784"/>
                    <a:pt x="5630" y="5683"/>
                  </a:cubicBezTo>
                  <a:cubicBezTo>
                    <a:pt x="6383" y="2582"/>
                    <a:pt x="7137" y="1299"/>
                    <a:pt x="8141" y="550"/>
                  </a:cubicBezTo>
                  <a:cubicBezTo>
                    <a:pt x="9146" y="-198"/>
                    <a:pt x="10402" y="-412"/>
                    <a:pt x="11783" y="1406"/>
                  </a:cubicBezTo>
                  <a:cubicBezTo>
                    <a:pt x="13165" y="3224"/>
                    <a:pt x="14672" y="7073"/>
                    <a:pt x="15676" y="10388"/>
                  </a:cubicBezTo>
                  <a:cubicBezTo>
                    <a:pt x="16681" y="13703"/>
                    <a:pt x="17183" y="16483"/>
                    <a:pt x="18062" y="18087"/>
                  </a:cubicBezTo>
                  <a:cubicBezTo>
                    <a:pt x="18941" y="19691"/>
                    <a:pt x="20197" y="20119"/>
                    <a:pt x="21453" y="20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2541536" y="5124843"/>
              <a:ext cx="220760" cy="55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362" fill="norm" stroke="1" extrusionOk="0">
                  <a:moveTo>
                    <a:pt x="6460" y="18180"/>
                  </a:moveTo>
                  <a:cubicBezTo>
                    <a:pt x="7660" y="17124"/>
                    <a:pt x="8860" y="16068"/>
                    <a:pt x="9560" y="15297"/>
                  </a:cubicBezTo>
                  <a:cubicBezTo>
                    <a:pt x="10260" y="14526"/>
                    <a:pt x="10460" y="14038"/>
                    <a:pt x="9960" y="13835"/>
                  </a:cubicBezTo>
                  <a:cubicBezTo>
                    <a:pt x="9460" y="13632"/>
                    <a:pt x="8260" y="13714"/>
                    <a:pt x="6260" y="14444"/>
                  </a:cubicBezTo>
                  <a:cubicBezTo>
                    <a:pt x="4260" y="15175"/>
                    <a:pt x="1460" y="16556"/>
                    <a:pt x="460" y="17814"/>
                  </a:cubicBezTo>
                  <a:cubicBezTo>
                    <a:pt x="-540" y="19073"/>
                    <a:pt x="260" y="20210"/>
                    <a:pt x="1260" y="20819"/>
                  </a:cubicBezTo>
                  <a:cubicBezTo>
                    <a:pt x="2260" y="21428"/>
                    <a:pt x="3460" y="21509"/>
                    <a:pt x="4860" y="21144"/>
                  </a:cubicBezTo>
                  <a:cubicBezTo>
                    <a:pt x="6260" y="20778"/>
                    <a:pt x="7860" y="19966"/>
                    <a:pt x="10160" y="17977"/>
                  </a:cubicBezTo>
                  <a:cubicBezTo>
                    <a:pt x="12460" y="15987"/>
                    <a:pt x="15460" y="12820"/>
                    <a:pt x="17460" y="9856"/>
                  </a:cubicBezTo>
                  <a:cubicBezTo>
                    <a:pt x="19460" y="6892"/>
                    <a:pt x="20460" y="4132"/>
                    <a:pt x="20760" y="2507"/>
                  </a:cubicBezTo>
                  <a:cubicBezTo>
                    <a:pt x="21060" y="883"/>
                    <a:pt x="20660" y="396"/>
                    <a:pt x="19860" y="153"/>
                  </a:cubicBezTo>
                  <a:cubicBezTo>
                    <a:pt x="19060" y="-91"/>
                    <a:pt x="17860" y="-91"/>
                    <a:pt x="16460" y="518"/>
                  </a:cubicBezTo>
                  <a:cubicBezTo>
                    <a:pt x="15060" y="1127"/>
                    <a:pt x="13460" y="2345"/>
                    <a:pt x="12660" y="4253"/>
                  </a:cubicBezTo>
                  <a:cubicBezTo>
                    <a:pt x="11860" y="6162"/>
                    <a:pt x="11860" y="8760"/>
                    <a:pt x="12860" y="11277"/>
                  </a:cubicBezTo>
                  <a:cubicBezTo>
                    <a:pt x="13860" y="13795"/>
                    <a:pt x="15860" y="16231"/>
                    <a:pt x="17860" y="186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101650" y="5903510"/>
              <a:ext cx="25336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1" y="20800"/>
                    <a:pt x="722" y="20000"/>
                    <a:pt x="1236" y="19600"/>
                  </a:cubicBezTo>
                  <a:cubicBezTo>
                    <a:pt x="1750" y="19200"/>
                    <a:pt x="2418" y="19200"/>
                    <a:pt x="3068" y="19200"/>
                  </a:cubicBezTo>
                  <a:cubicBezTo>
                    <a:pt x="3717" y="19200"/>
                    <a:pt x="4349" y="19200"/>
                    <a:pt x="4917" y="18800"/>
                  </a:cubicBezTo>
                  <a:cubicBezTo>
                    <a:pt x="5486" y="18400"/>
                    <a:pt x="5991" y="17600"/>
                    <a:pt x="6577" y="16400"/>
                  </a:cubicBezTo>
                  <a:cubicBezTo>
                    <a:pt x="7164" y="15200"/>
                    <a:pt x="7832" y="13600"/>
                    <a:pt x="8508" y="12000"/>
                  </a:cubicBezTo>
                  <a:cubicBezTo>
                    <a:pt x="9185" y="10400"/>
                    <a:pt x="9871" y="8800"/>
                    <a:pt x="10592" y="7200"/>
                  </a:cubicBezTo>
                  <a:cubicBezTo>
                    <a:pt x="11314" y="5600"/>
                    <a:pt x="12072" y="4000"/>
                    <a:pt x="12812" y="2800"/>
                  </a:cubicBezTo>
                  <a:cubicBezTo>
                    <a:pt x="13552" y="1600"/>
                    <a:pt x="14274" y="800"/>
                    <a:pt x="14941" y="400"/>
                  </a:cubicBezTo>
                  <a:cubicBezTo>
                    <a:pt x="15609" y="0"/>
                    <a:pt x="16223" y="0"/>
                    <a:pt x="16908" y="0"/>
                  </a:cubicBezTo>
                  <a:cubicBezTo>
                    <a:pt x="17594" y="0"/>
                    <a:pt x="18352" y="0"/>
                    <a:pt x="19038" y="800"/>
                  </a:cubicBezTo>
                  <a:cubicBezTo>
                    <a:pt x="19723" y="1600"/>
                    <a:pt x="20337" y="3200"/>
                    <a:pt x="20752" y="5200"/>
                  </a:cubicBezTo>
                  <a:cubicBezTo>
                    <a:pt x="21167" y="7200"/>
                    <a:pt x="21383" y="9600"/>
                    <a:pt x="21600" y="120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696130" y="5935260"/>
              <a:ext cx="1939171" cy="15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09" fill="norm" stroke="1" extrusionOk="0">
                  <a:moveTo>
                    <a:pt x="1652" y="17100"/>
                  </a:moveTo>
                  <a:cubicBezTo>
                    <a:pt x="1205" y="16200"/>
                    <a:pt x="757" y="15300"/>
                    <a:pt x="463" y="15000"/>
                  </a:cubicBezTo>
                  <a:cubicBezTo>
                    <a:pt x="168" y="14700"/>
                    <a:pt x="27" y="15000"/>
                    <a:pt x="4" y="15750"/>
                  </a:cubicBezTo>
                  <a:cubicBezTo>
                    <a:pt x="-20" y="16500"/>
                    <a:pt x="74" y="17700"/>
                    <a:pt x="463" y="18750"/>
                  </a:cubicBezTo>
                  <a:cubicBezTo>
                    <a:pt x="852" y="19800"/>
                    <a:pt x="1535" y="20700"/>
                    <a:pt x="2312" y="21150"/>
                  </a:cubicBezTo>
                  <a:cubicBezTo>
                    <a:pt x="3089" y="21600"/>
                    <a:pt x="3961" y="21600"/>
                    <a:pt x="4762" y="21300"/>
                  </a:cubicBezTo>
                  <a:cubicBezTo>
                    <a:pt x="5563" y="21000"/>
                    <a:pt x="6293" y="20400"/>
                    <a:pt x="7035" y="19500"/>
                  </a:cubicBezTo>
                  <a:cubicBezTo>
                    <a:pt x="7777" y="18600"/>
                    <a:pt x="8530" y="17400"/>
                    <a:pt x="9320" y="16350"/>
                  </a:cubicBezTo>
                  <a:cubicBezTo>
                    <a:pt x="10109" y="15300"/>
                    <a:pt x="10933" y="14400"/>
                    <a:pt x="11722" y="13350"/>
                  </a:cubicBezTo>
                  <a:cubicBezTo>
                    <a:pt x="12511" y="12300"/>
                    <a:pt x="13265" y="11100"/>
                    <a:pt x="14137" y="9900"/>
                  </a:cubicBezTo>
                  <a:cubicBezTo>
                    <a:pt x="15008" y="8700"/>
                    <a:pt x="15997" y="7500"/>
                    <a:pt x="16951" y="6450"/>
                  </a:cubicBezTo>
                  <a:cubicBezTo>
                    <a:pt x="17905" y="5400"/>
                    <a:pt x="18824" y="4500"/>
                    <a:pt x="19590" y="3450"/>
                  </a:cubicBezTo>
                  <a:cubicBezTo>
                    <a:pt x="20355" y="2400"/>
                    <a:pt x="20968" y="1200"/>
                    <a:pt x="2158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2984550" y="5490760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2913568" y="5667339"/>
              <a:ext cx="45583" cy="2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0897" fill="norm" stroke="1" extrusionOk="0">
                  <a:moveTo>
                    <a:pt x="21143" y="20897"/>
                  </a:moveTo>
                  <a:cubicBezTo>
                    <a:pt x="17216" y="15912"/>
                    <a:pt x="13288" y="10928"/>
                    <a:pt x="8870" y="6774"/>
                  </a:cubicBezTo>
                  <a:cubicBezTo>
                    <a:pt x="4452" y="2620"/>
                    <a:pt x="-457" y="-703"/>
                    <a:pt x="34" y="128"/>
                  </a:cubicBezTo>
                  <a:cubicBezTo>
                    <a:pt x="525" y="959"/>
                    <a:pt x="6416" y="5943"/>
                    <a:pt x="12307" y="109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3791000" y="5193686"/>
              <a:ext cx="177801" cy="52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8980"/>
                  </a:moveTo>
                  <a:cubicBezTo>
                    <a:pt x="771" y="11303"/>
                    <a:pt x="1543" y="13627"/>
                    <a:pt x="2057" y="15391"/>
                  </a:cubicBezTo>
                  <a:cubicBezTo>
                    <a:pt x="2571" y="17155"/>
                    <a:pt x="2829" y="18360"/>
                    <a:pt x="3343" y="19350"/>
                  </a:cubicBezTo>
                  <a:cubicBezTo>
                    <a:pt x="3857" y="20339"/>
                    <a:pt x="4629" y="21114"/>
                    <a:pt x="5143" y="21286"/>
                  </a:cubicBezTo>
                  <a:cubicBezTo>
                    <a:pt x="5657" y="21458"/>
                    <a:pt x="5914" y="21028"/>
                    <a:pt x="5786" y="19307"/>
                  </a:cubicBezTo>
                  <a:cubicBezTo>
                    <a:pt x="5657" y="17585"/>
                    <a:pt x="5143" y="14574"/>
                    <a:pt x="4757" y="11691"/>
                  </a:cubicBezTo>
                  <a:cubicBezTo>
                    <a:pt x="4371" y="8808"/>
                    <a:pt x="4114" y="6054"/>
                    <a:pt x="4371" y="4161"/>
                  </a:cubicBezTo>
                  <a:cubicBezTo>
                    <a:pt x="4629" y="2268"/>
                    <a:pt x="5400" y="1235"/>
                    <a:pt x="6429" y="633"/>
                  </a:cubicBezTo>
                  <a:cubicBezTo>
                    <a:pt x="7457" y="30"/>
                    <a:pt x="8743" y="-142"/>
                    <a:pt x="10543" y="116"/>
                  </a:cubicBezTo>
                  <a:cubicBezTo>
                    <a:pt x="12343" y="374"/>
                    <a:pt x="14657" y="1063"/>
                    <a:pt x="16971" y="2483"/>
                  </a:cubicBezTo>
                  <a:cubicBezTo>
                    <a:pt x="19286" y="3903"/>
                    <a:pt x="21600" y="6054"/>
                    <a:pt x="21600" y="7646"/>
                  </a:cubicBezTo>
                  <a:cubicBezTo>
                    <a:pt x="21600" y="9238"/>
                    <a:pt x="19286" y="10271"/>
                    <a:pt x="16071" y="10744"/>
                  </a:cubicBezTo>
                  <a:cubicBezTo>
                    <a:pt x="12857" y="11217"/>
                    <a:pt x="8743" y="11131"/>
                    <a:pt x="4629" y="110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3981500" y="5420910"/>
              <a:ext cx="273051" cy="24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13407"/>
                  </a:moveTo>
                  <a:cubicBezTo>
                    <a:pt x="670" y="12476"/>
                    <a:pt x="1340" y="11545"/>
                    <a:pt x="1926" y="10614"/>
                  </a:cubicBezTo>
                  <a:cubicBezTo>
                    <a:pt x="2512" y="9683"/>
                    <a:pt x="3014" y="8752"/>
                    <a:pt x="3935" y="8845"/>
                  </a:cubicBezTo>
                  <a:cubicBezTo>
                    <a:pt x="4856" y="8938"/>
                    <a:pt x="6195" y="10055"/>
                    <a:pt x="7200" y="11731"/>
                  </a:cubicBezTo>
                  <a:cubicBezTo>
                    <a:pt x="8205" y="13407"/>
                    <a:pt x="8874" y="15641"/>
                    <a:pt x="9209" y="17597"/>
                  </a:cubicBezTo>
                  <a:cubicBezTo>
                    <a:pt x="9544" y="19552"/>
                    <a:pt x="9544" y="21228"/>
                    <a:pt x="9628" y="21414"/>
                  </a:cubicBezTo>
                  <a:cubicBezTo>
                    <a:pt x="9712" y="21600"/>
                    <a:pt x="9879" y="20297"/>
                    <a:pt x="10465" y="17597"/>
                  </a:cubicBezTo>
                  <a:cubicBezTo>
                    <a:pt x="11051" y="14897"/>
                    <a:pt x="12056" y="10800"/>
                    <a:pt x="13981" y="7634"/>
                  </a:cubicBezTo>
                  <a:cubicBezTo>
                    <a:pt x="15907" y="4469"/>
                    <a:pt x="18753" y="223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4306104" y="5317968"/>
              <a:ext cx="227847" cy="39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443" fill="norm" stroke="1" extrusionOk="0">
                  <a:moveTo>
                    <a:pt x="20548" y="1796"/>
                  </a:moveTo>
                  <a:cubicBezTo>
                    <a:pt x="20548" y="1107"/>
                    <a:pt x="20548" y="417"/>
                    <a:pt x="19959" y="130"/>
                  </a:cubicBezTo>
                  <a:cubicBezTo>
                    <a:pt x="19370" y="-157"/>
                    <a:pt x="18192" y="-42"/>
                    <a:pt x="15639" y="1222"/>
                  </a:cubicBezTo>
                  <a:cubicBezTo>
                    <a:pt x="13086" y="2486"/>
                    <a:pt x="9159" y="4898"/>
                    <a:pt x="6115" y="7426"/>
                  </a:cubicBezTo>
                  <a:cubicBezTo>
                    <a:pt x="3072" y="9954"/>
                    <a:pt x="912" y="12596"/>
                    <a:pt x="224" y="14779"/>
                  </a:cubicBezTo>
                  <a:cubicBezTo>
                    <a:pt x="-463" y="16962"/>
                    <a:pt x="322" y="18686"/>
                    <a:pt x="4053" y="19720"/>
                  </a:cubicBezTo>
                  <a:cubicBezTo>
                    <a:pt x="7784" y="20754"/>
                    <a:pt x="14461" y="21098"/>
                    <a:pt x="21137" y="214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4718633" y="5221615"/>
              <a:ext cx="221718" cy="49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22" fill="norm" stroke="1" extrusionOk="0">
                  <a:moveTo>
                    <a:pt x="10439" y="7584"/>
                  </a:moveTo>
                  <a:cubicBezTo>
                    <a:pt x="8999" y="8414"/>
                    <a:pt x="7559" y="9245"/>
                    <a:pt x="6119" y="10953"/>
                  </a:cubicBezTo>
                  <a:cubicBezTo>
                    <a:pt x="4679" y="12660"/>
                    <a:pt x="3239" y="15245"/>
                    <a:pt x="2314" y="16999"/>
                  </a:cubicBezTo>
                  <a:cubicBezTo>
                    <a:pt x="1388" y="18753"/>
                    <a:pt x="977" y="19676"/>
                    <a:pt x="668" y="20368"/>
                  </a:cubicBezTo>
                  <a:cubicBezTo>
                    <a:pt x="359" y="21060"/>
                    <a:pt x="154" y="21522"/>
                    <a:pt x="51" y="21522"/>
                  </a:cubicBezTo>
                  <a:cubicBezTo>
                    <a:pt x="-52" y="21522"/>
                    <a:pt x="-52" y="21060"/>
                    <a:pt x="565" y="19076"/>
                  </a:cubicBezTo>
                  <a:cubicBezTo>
                    <a:pt x="1182" y="17091"/>
                    <a:pt x="2417" y="13584"/>
                    <a:pt x="4062" y="10445"/>
                  </a:cubicBezTo>
                  <a:cubicBezTo>
                    <a:pt x="5708" y="7307"/>
                    <a:pt x="7765" y="4537"/>
                    <a:pt x="9102" y="2968"/>
                  </a:cubicBezTo>
                  <a:cubicBezTo>
                    <a:pt x="10439" y="1399"/>
                    <a:pt x="11057" y="1030"/>
                    <a:pt x="11777" y="660"/>
                  </a:cubicBezTo>
                  <a:cubicBezTo>
                    <a:pt x="12497" y="291"/>
                    <a:pt x="13319" y="-78"/>
                    <a:pt x="13937" y="14"/>
                  </a:cubicBezTo>
                  <a:cubicBezTo>
                    <a:pt x="14554" y="107"/>
                    <a:pt x="14965" y="660"/>
                    <a:pt x="15685" y="2460"/>
                  </a:cubicBezTo>
                  <a:cubicBezTo>
                    <a:pt x="16405" y="4260"/>
                    <a:pt x="17434" y="7307"/>
                    <a:pt x="18462" y="10353"/>
                  </a:cubicBezTo>
                  <a:cubicBezTo>
                    <a:pt x="19491" y="13399"/>
                    <a:pt x="20519" y="16445"/>
                    <a:pt x="21548" y="194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4781599" y="5528860"/>
              <a:ext cx="1968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3" y="14400"/>
                    <a:pt x="8826" y="7200"/>
                    <a:pt x="12426" y="3600"/>
                  </a:cubicBezTo>
                  <a:cubicBezTo>
                    <a:pt x="16026" y="0"/>
                    <a:pt x="18813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5132966" y="5389160"/>
              <a:ext cx="139580" cy="27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76" fill="norm" stroke="1" extrusionOk="0">
                  <a:moveTo>
                    <a:pt x="5481" y="1462"/>
                  </a:moveTo>
                  <a:cubicBezTo>
                    <a:pt x="3869" y="1462"/>
                    <a:pt x="2257" y="1462"/>
                    <a:pt x="1290" y="1868"/>
                  </a:cubicBezTo>
                  <a:cubicBezTo>
                    <a:pt x="322" y="2274"/>
                    <a:pt x="0" y="3086"/>
                    <a:pt x="0" y="5197"/>
                  </a:cubicBezTo>
                  <a:cubicBezTo>
                    <a:pt x="0" y="7308"/>
                    <a:pt x="322" y="10719"/>
                    <a:pt x="1290" y="13561"/>
                  </a:cubicBezTo>
                  <a:cubicBezTo>
                    <a:pt x="2257" y="16403"/>
                    <a:pt x="3869" y="18677"/>
                    <a:pt x="5481" y="19976"/>
                  </a:cubicBezTo>
                  <a:cubicBezTo>
                    <a:pt x="7093" y="21275"/>
                    <a:pt x="8704" y="21600"/>
                    <a:pt x="10155" y="21438"/>
                  </a:cubicBezTo>
                  <a:cubicBezTo>
                    <a:pt x="11606" y="21275"/>
                    <a:pt x="12896" y="20626"/>
                    <a:pt x="14830" y="18271"/>
                  </a:cubicBezTo>
                  <a:cubicBezTo>
                    <a:pt x="16764" y="15916"/>
                    <a:pt x="19343" y="11856"/>
                    <a:pt x="20472" y="8526"/>
                  </a:cubicBezTo>
                  <a:cubicBezTo>
                    <a:pt x="21600" y="5197"/>
                    <a:pt x="21278" y="2598"/>
                    <a:pt x="2095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5473700" y="5323227"/>
              <a:ext cx="175662" cy="377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375" fill="norm" stroke="1" extrusionOk="0">
                  <a:moveTo>
                    <a:pt x="6788" y="7338"/>
                  </a:moveTo>
                  <a:cubicBezTo>
                    <a:pt x="5532" y="9258"/>
                    <a:pt x="4276" y="11178"/>
                    <a:pt x="3648" y="12978"/>
                  </a:cubicBezTo>
                  <a:cubicBezTo>
                    <a:pt x="3020" y="14778"/>
                    <a:pt x="3020" y="16458"/>
                    <a:pt x="3020" y="17658"/>
                  </a:cubicBezTo>
                  <a:cubicBezTo>
                    <a:pt x="3020" y="18858"/>
                    <a:pt x="3020" y="19578"/>
                    <a:pt x="3020" y="19578"/>
                  </a:cubicBezTo>
                  <a:cubicBezTo>
                    <a:pt x="3020" y="19578"/>
                    <a:pt x="3020" y="18858"/>
                    <a:pt x="3522" y="16518"/>
                  </a:cubicBezTo>
                  <a:cubicBezTo>
                    <a:pt x="4025" y="14178"/>
                    <a:pt x="5029" y="10218"/>
                    <a:pt x="6160" y="7338"/>
                  </a:cubicBezTo>
                  <a:cubicBezTo>
                    <a:pt x="7290" y="4458"/>
                    <a:pt x="8546" y="2658"/>
                    <a:pt x="9676" y="1518"/>
                  </a:cubicBezTo>
                  <a:cubicBezTo>
                    <a:pt x="10806" y="378"/>
                    <a:pt x="11811" y="-102"/>
                    <a:pt x="12690" y="18"/>
                  </a:cubicBezTo>
                  <a:cubicBezTo>
                    <a:pt x="13569" y="138"/>
                    <a:pt x="14322" y="858"/>
                    <a:pt x="14699" y="2598"/>
                  </a:cubicBezTo>
                  <a:cubicBezTo>
                    <a:pt x="15076" y="4338"/>
                    <a:pt x="15076" y="7098"/>
                    <a:pt x="14699" y="8718"/>
                  </a:cubicBezTo>
                  <a:cubicBezTo>
                    <a:pt x="14322" y="10338"/>
                    <a:pt x="13569" y="10818"/>
                    <a:pt x="13695" y="11298"/>
                  </a:cubicBezTo>
                  <a:cubicBezTo>
                    <a:pt x="13820" y="11778"/>
                    <a:pt x="14825" y="12258"/>
                    <a:pt x="16081" y="12738"/>
                  </a:cubicBezTo>
                  <a:cubicBezTo>
                    <a:pt x="17336" y="13218"/>
                    <a:pt x="18843" y="13698"/>
                    <a:pt x="19848" y="14418"/>
                  </a:cubicBezTo>
                  <a:cubicBezTo>
                    <a:pt x="20853" y="15138"/>
                    <a:pt x="21355" y="16098"/>
                    <a:pt x="20099" y="17238"/>
                  </a:cubicBezTo>
                  <a:cubicBezTo>
                    <a:pt x="18843" y="18378"/>
                    <a:pt x="15829" y="19698"/>
                    <a:pt x="12690" y="20478"/>
                  </a:cubicBezTo>
                  <a:cubicBezTo>
                    <a:pt x="9550" y="21258"/>
                    <a:pt x="6285" y="21498"/>
                    <a:pt x="4025" y="21318"/>
                  </a:cubicBezTo>
                  <a:cubicBezTo>
                    <a:pt x="1764" y="21138"/>
                    <a:pt x="508" y="20538"/>
                    <a:pt x="132" y="19758"/>
                  </a:cubicBezTo>
                  <a:cubicBezTo>
                    <a:pt x="-245" y="18978"/>
                    <a:pt x="257" y="18018"/>
                    <a:pt x="760" y="170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5782222" y="5238037"/>
              <a:ext cx="162382" cy="59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1554" fill="norm" stroke="1" extrusionOk="0">
                  <a:moveTo>
                    <a:pt x="342" y="2252"/>
                  </a:moveTo>
                  <a:cubicBezTo>
                    <a:pt x="72" y="1716"/>
                    <a:pt x="-198" y="1180"/>
                    <a:pt x="207" y="797"/>
                  </a:cubicBezTo>
                  <a:cubicBezTo>
                    <a:pt x="612" y="414"/>
                    <a:pt x="1692" y="184"/>
                    <a:pt x="2907" y="69"/>
                  </a:cubicBezTo>
                  <a:cubicBezTo>
                    <a:pt x="4122" y="-46"/>
                    <a:pt x="5472" y="-46"/>
                    <a:pt x="7092" y="299"/>
                  </a:cubicBezTo>
                  <a:cubicBezTo>
                    <a:pt x="8712" y="643"/>
                    <a:pt x="10602" y="1333"/>
                    <a:pt x="13167" y="2941"/>
                  </a:cubicBezTo>
                  <a:cubicBezTo>
                    <a:pt x="15732" y="4550"/>
                    <a:pt x="18972" y="7077"/>
                    <a:pt x="20187" y="9452"/>
                  </a:cubicBezTo>
                  <a:cubicBezTo>
                    <a:pt x="21402" y="11826"/>
                    <a:pt x="20592" y="14048"/>
                    <a:pt x="16947" y="16039"/>
                  </a:cubicBezTo>
                  <a:cubicBezTo>
                    <a:pt x="13302" y="18031"/>
                    <a:pt x="6822" y="19792"/>
                    <a:pt x="342" y="21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6318044" y="5469274"/>
              <a:ext cx="317756" cy="19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01" fill="norm" stroke="1" extrusionOk="0">
                  <a:moveTo>
                    <a:pt x="14608" y="3088"/>
                  </a:moveTo>
                  <a:cubicBezTo>
                    <a:pt x="15466" y="1679"/>
                    <a:pt x="16324" y="271"/>
                    <a:pt x="16539" y="36"/>
                  </a:cubicBezTo>
                  <a:cubicBezTo>
                    <a:pt x="16753" y="-199"/>
                    <a:pt x="16324" y="740"/>
                    <a:pt x="14250" y="2618"/>
                  </a:cubicBezTo>
                  <a:cubicBezTo>
                    <a:pt x="12176" y="4497"/>
                    <a:pt x="8457" y="7314"/>
                    <a:pt x="6168" y="8958"/>
                  </a:cubicBezTo>
                  <a:cubicBezTo>
                    <a:pt x="3879" y="10601"/>
                    <a:pt x="3021" y="11071"/>
                    <a:pt x="2091" y="11775"/>
                  </a:cubicBezTo>
                  <a:cubicBezTo>
                    <a:pt x="1161" y="12479"/>
                    <a:pt x="160" y="13418"/>
                    <a:pt x="17" y="14240"/>
                  </a:cubicBezTo>
                  <a:cubicBezTo>
                    <a:pt x="-126" y="15062"/>
                    <a:pt x="589" y="15766"/>
                    <a:pt x="3379" y="16471"/>
                  </a:cubicBezTo>
                  <a:cubicBezTo>
                    <a:pt x="6168" y="17175"/>
                    <a:pt x="11032" y="17879"/>
                    <a:pt x="14393" y="18701"/>
                  </a:cubicBezTo>
                  <a:cubicBezTo>
                    <a:pt x="17755" y="19523"/>
                    <a:pt x="19614" y="20462"/>
                    <a:pt x="21474" y="214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6324649" y="5744760"/>
              <a:ext cx="3619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16" y="18000"/>
                    <a:pt x="7832" y="14400"/>
                    <a:pt x="11432" y="10800"/>
                  </a:cubicBezTo>
                  <a:cubicBezTo>
                    <a:pt x="15032" y="7200"/>
                    <a:pt x="18316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7023149" y="5307066"/>
              <a:ext cx="133320" cy="49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487" fill="norm" stroke="1" extrusionOk="0">
                  <a:moveTo>
                    <a:pt x="0" y="8045"/>
                  </a:moveTo>
                  <a:cubicBezTo>
                    <a:pt x="0" y="10455"/>
                    <a:pt x="0" y="12866"/>
                    <a:pt x="166" y="14951"/>
                  </a:cubicBezTo>
                  <a:cubicBezTo>
                    <a:pt x="332" y="17037"/>
                    <a:pt x="665" y="18799"/>
                    <a:pt x="831" y="19911"/>
                  </a:cubicBezTo>
                  <a:cubicBezTo>
                    <a:pt x="997" y="21023"/>
                    <a:pt x="997" y="21487"/>
                    <a:pt x="1163" y="21487"/>
                  </a:cubicBezTo>
                  <a:cubicBezTo>
                    <a:pt x="1329" y="21487"/>
                    <a:pt x="1662" y="21023"/>
                    <a:pt x="1828" y="18984"/>
                  </a:cubicBezTo>
                  <a:cubicBezTo>
                    <a:pt x="1994" y="16945"/>
                    <a:pt x="1994" y="13329"/>
                    <a:pt x="2825" y="10223"/>
                  </a:cubicBezTo>
                  <a:cubicBezTo>
                    <a:pt x="3655" y="7118"/>
                    <a:pt x="5317" y="4522"/>
                    <a:pt x="6480" y="2946"/>
                  </a:cubicBezTo>
                  <a:cubicBezTo>
                    <a:pt x="7643" y="1370"/>
                    <a:pt x="8308" y="814"/>
                    <a:pt x="9471" y="443"/>
                  </a:cubicBezTo>
                  <a:cubicBezTo>
                    <a:pt x="10634" y="72"/>
                    <a:pt x="12295" y="-113"/>
                    <a:pt x="14289" y="72"/>
                  </a:cubicBezTo>
                  <a:cubicBezTo>
                    <a:pt x="16283" y="258"/>
                    <a:pt x="18609" y="814"/>
                    <a:pt x="19938" y="2019"/>
                  </a:cubicBezTo>
                  <a:cubicBezTo>
                    <a:pt x="21268" y="3224"/>
                    <a:pt x="21600" y="5078"/>
                    <a:pt x="18775" y="6747"/>
                  </a:cubicBezTo>
                  <a:cubicBezTo>
                    <a:pt x="15951" y="8416"/>
                    <a:pt x="9969" y="9899"/>
                    <a:pt x="3988" y="113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7137449" y="5598710"/>
              <a:ext cx="209551" cy="18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8288"/>
                  </a:moveTo>
                  <a:cubicBezTo>
                    <a:pt x="655" y="7284"/>
                    <a:pt x="1309" y="6279"/>
                    <a:pt x="2182" y="6153"/>
                  </a:cubicBezTo>
                  <a:cubicBezTo>
                    <a:pt x="3055" y="6028"/>
                    <a:pt x="4145" y="6781"/>
                    <a:pt x="5455" y="8414"/>
                  </a:cubicBezTo>
                  <a:cubicBezTo>
                    <a:pt x="6764" y="10047"/>
                    <a:pt x="8291" y="12558"/>
                    <a:pt x="9055" y="14442"/>
                  </a:cubicBezTo>
                  <a:cubicBezTo>
                    <a:pt x="9818" y="16326"/>
                    <a:pt x="9818" y="17581"/>
                    <a:pt x="9600" y="18837"/>
                  </a:cubicBezTo>
                  <a:cubicBezTo>
                    <a:pt x="9382" y="20093"/>
                    <a:pt x="8945" y="21349"/>
                    <a:pt x="8400" y="21474"/>
                  </a:cubicBezTo>
                  <a:cubicBezTo>
                    <a:pt x="7855" y="21600"/>
                    <a:pt x="7200" y="20595"/>
                    <a:pt x="7309" y="17833"/>
                  </a:cubicBezTo>
                  <a:cubicBezTo>
                    <a:pt x="7418" y="15070"/>
                    <a:pt x="8291" y="10549"/>
                    <a:pt x="10800" y="7284"/>
                  </a:cubicBezTo>
                  <a:cubicBezTo>
                    <a:pt x="13309" y="4019"/>
                    <a:pt x="17455" y="200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7451686" y="5434725"/>
              <a:ext cx="145409" cy="35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32" fill="norm" stroke="1" extrusionOk="0">
                  <a:moveTo>
                    <a:pt x="20842" y="2632"/>
                  </a:moveTo>
                  <a:cubicBezTo>
                    <a:pt x="21150" y="1989"/>
                    <a:pt x="21459" y="1346"/>
                    <a:pt x="20842" y="896"/>
                  </a:cubicBezTo>
                  <a:cubicBezTo>
                    <a:pt x="20225" y="446"/>
                    <a:pt x="18682" y="189"/>
                    <a:pt x="17139" y="61"/>
                  </a:cubicBezTo>
                  <a:cubicBezTo>
                    <a:pt x="15596" y="-68"/>
                    <a:pt x="14053" y="-68"/>
                    <a:pt x="11585" y="832"/>
                  </a:cubicBezTo>
                  <a:cubicBezTo>
                    <a:pt x="9116" y="1732"/>
                    <a:pt x="5722" y="3532"/>
                    <a:pt x="3408" y="6039"/>
                  </a:cubicBezTo>
                  <a:cubicBezTo>
                    <a:pt x="1093" y="8546"/>
                    <a:pt x="-141" y="11761"/>
                    <a:pt x="13" y="14332"/>
                  </a:cubicBezTo>
                  <a:cubicBezTo>
                    <a:pt x="168" y="16903"/>
                    <a:pt x="1710" y="18832"/>
                    <a:pt x="4642" y="19925"/>
                  </a:cubicBezTo>
                  <a:cubicBezTo>
                    <a:pt x="7573" y="21018"/>
                    <a:pt x="11893" y="21275"/>
                    <a:pt x="16213" y="215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7725883" y="5456691"/>
              <a:ext cx="164325" cy="31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69" fill="norm" stroke="1" extrusionOk="0">
                  <a:moveTo>
                    <a:pt x="9415" y="7987"/>
                  </a:moveTo>
                  <a:cubicBezTo>
                    <a:pt x="7200" y="10886"/>
                    <a:pt x="4985" y="13786"/>
                    <a:pt x="3600" y="15743"/>
                  </a:cubicBezTo>
                  <a:cubicBezTo>
                    <a:pt x="2215" y="17700"/>
                    <a:pt x="1662" y="18715"/>
                    <a:pt x="1108" y="19657"/>
                  </a:cubicBezTo>
                  <a:cubicBezTo>
                    <a:pt x="554" y="20599"/>
                    <a:pt x="0" y="21469"/>
                    <a:pt x="0" y="21469"/>
                  </a:cubicBezTo>
                  <a:cubicBezTo>
                    <a:pt x="0" y="21469"/>
                    <a:pt x="554" y="20599"/>
                    <a:pt x="2908" y="17627"/>
                  </a:cubicBezTo>
                  <a:cubicBezTo>
                    <a:pt x="5262" y="14656"/>
                    <a:pt x="9415" y="9582"/>
                    <a:pt x="12046" y="6610"/>
                  </a:cubicBezTo>
                  <a:cubicBezTo>
                    <a:pt x="14677" y="3638"/>
                    <a:pt x="15785" y="2768"/>
                    <a:pt x="16892" y="1826"/>
                  </a:cubicBezTo>
                  <a:cubicBezTo>
                    <a:pt x="18000" y="884"/>
                    <a:pt x="19108" y="-131"/>
                    <a:pt x="19938" y="14"/>
                  </a:cubicBezTo>
                  <a:cubicBezTo>
                    <a:pt x="20769" y="159"/>
                    <a:pt x="21323" y="1464"/>
                    <a:pt x="21462" y="5088"/>
                  </a:cubicBezTo>
                  <a:cubicBezTo>
                    <a:pt x="21600" y="8712"/>
                    <a:pt x="21323" y="14656"/>
                    <a:pt x="21046" y="205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7753886" y="5669066"/>
              <a:ext cx="215415" cy="3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256" fill="norm" stroke="1" extrusionOk="0">
                  <a:moveTo>
                    <a:pt x="1839" y="21256"/>
                  </a:moveTo>
                  <a:cubicBezTo>
                    <a:pt x="791" y="14056"/>
                    <a:pt x="-258" y="6856"/>
                    <a:pt x="57" y="3256"/>
                  </a:cubicBezTo>
                  <a:cubicBezTo>
                    <a:pt x="371" y="-344"/>
                    <a:pt x="2049" y="-344"/>
                    <a:pt x="5824" y="376"/>
                  </a:cubicBezTo>
                  <a:cubicBezTo>
                    <a:pt x="9598" y="1096"/>
                    <a:pt x="15470" y="2536"/>
                    <a:pt x="21342" y="39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7994699" y="5459010"/>
              <a:ext cx="98659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5" h="21600" fill="norm" stroke="1" extrusionOk="0">
                  <a:moveTo>
                    <a:pt x="2592" y="0"/>
                  </a:moveTo>
                  <a:cubicBezTo>
                    <a:pt x="7776" y="2618"/>
                    <a:pt x="12960" y="5236"/>
                    <a:pt x="16416" y="7636"/>
                  </a:cubicBezTo>
                  <a:cubicBezTo>
                    <a:pt x="19872" y="10036"/>
                    <a:pt x="21600" y="12218"/>
                    <a:pt x="18576" y="14509"/>
                  </a:cubicBezTo>
                  <a:cubicBezTo>
                    <a:pt x="15552" y="16800"/>
                    <a:pt x="7776" y="192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8426499" y="5719360"/>
              <a:ext cx="3365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1630" y="15429"/>
                    <a:pt x="3260" y="21600"/>
                    <a:pt x="6860" y="20057"/>
                  </a:cubicBezTo>
                  <a:cubicBezTo>
                    <a:pt x="10460" y="18514"/>
                    <a:pt x="16030" y="92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8630063" y="5636810"/>
              <a:ext cx="31388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3960"/>
                    <a:pt x="-1582" y="7920"/>
                    <a:pt x="1118" y="11520"/>
                  </a:cubicBezTo>
                  <a:cubicBezTo>
                    <a:pt x="3818" y="15120"/>
                    <a:pt x="11918" y="18360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8936616" y="5381443"/>
              <a:ext cx="194805" cy="58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393" fill="norm" stroke="1" extrusionOk="0">
                  <a:moveTo>
                    <a:pt x="5285" y="8238"/>
                  </a:moveTo>
                  <a:cubicBezTo>
                    <a:pt x="3906" y="10811"/>
                    <a:pt x="2528" y="13384"/>
                    <a:pt x="1723" y="15412"/>
                  </a:cubicBezTo>
                  <a:cubicBezTo>
                    <a:pt x="919" y="17439"/>
                    <a:pt x="689" y="18921"/>
                    <a:pt x="460" y="19934"/>
                  </a:cubicBezTo>
                  <a:cubicBezTo>
                    <a:pt x="230" y="20948"/>
                    <a:pt x="0" y="21494"/>
                    <a:pt x="0" y="21377"/>
                  </a:cubicBezTo>
                  <a:cubicBezTo>
                    <a:pt x="0" y="21260"/>
                    <a:pt x="230" y="20480"/>
                    <a:pt x="1149" y="18492"/>
                  </a:cubicBezTo>
                  <a:cubicBezTo>
                    <a:pt x="2068" y="16503"/>
                    <a:pt x="3677" y="13306"/>
                    <a:pt x="5630" y="10460"/>
                  </a:cubicBezTo>
                  <a:cubicBezTo>
                    <a:pt x="7583" y="7614"/>
                    <a:pt x="9881" y="5119"/>
                    <a:pt x="11260" y="3637"/>
                  </a:cubicBezTo>
                  <a:cubicBezTo>
                    <a:pt x="12638" y="2155"/>
                    <a:pt x="13098" y="1688"/>
                    <a:pt x="13672" y="1220"/>
                  </a:cubicBezTo>
                  <a:cubicBezTo>
                    <a:pt x="14247" y="752"/>
                    <a:pt x="14936" y="284"/>
                    <a:pt x="15970" y="89"/>
                  </a:cubicBezTo>
                  <a:cubicBezTo>
                    <a:pt x="17004" y="-106"/>
                    <a:pt x="18383" y="-28"/>
                    <a:pt x="19532" y="791"/>
                  </a:cubicBezTo>
                  <a:cubicBezTo>
                    <a:pt x="20681" y="1610"/>
                    <a:pt x="21600" y="3169"/>
                    <a:pt x="20911" y="4651"/>
                  </a:cubicBezTo>
                  <a:cubicBezTo>
                    <a:pt x="20221" y="6132"/>
                    <a:pt x="17923" y="7536"/>
                    <a:pt x="14936" y="8745"/>
                  </a:cubicBezTo>
                  <a:cubicBezTo>
                    <a:pt x="11949" y="9953"/>
                    <a:pt x="8272" y="10967"/>
                    <a:pt x="4596" y="119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9137699" y="5682722"/>
              <a:ext cx="171451" cy="22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5166"/>
                  </a:moveTo>
                  <a:cubicBezTo>
                    <a:pt x="2133" y="8112"/>
                    <a:pt x="4267" y="11057"/>
                    <a:pt x="5333" y="13217"/>
                  </a:cubicBezTo>
                  <a:cubicBezTo>
                    <a:pt x="6400" y="15377"/>
                    <a:pt x="6400" y="16752"/>
                    <a:pt x="6267" y="18126"/>
                  </a:cubicBezTo>
                  <a:cubicBezTo>
                    <a:pt x="6133" y="19501"/>
                    <a:pt x="5867" y="20875"/>
                    <a:pt x="5733" y="21072"/>
                  </a:cubicBezTo>
                  <a:cubicBezTo>
                    <a:pt x="5600" y="21268"/>
                    <a:pt x="5600" y="20286"/>
                    <a:pt x="6000" y="17439"/>
                  </a:cubicBezTo>
                  <a:cubicBezTo>
                    <a:pt x="6400" y="14592"/>
                    <a:pt x="7200" y="9879"/>
                    <a:pt x="8933" y="6541"/>
                  </a:cubicBezTo>
                  <a:cubicBezTo>
                    <a:pt x="10667" y="3203"/>
                    <a:pt x="13333" y="1239"/>
                    <a:pt x="15600" y="453"/>
                  </a:cubicBezTo>
                  <a:cubicBezTo>
                    <a:pt x="17867" y="-332"/>
                    <a:pt x="19733" y="61"/>
                    <a:pt x="21600" y="45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9407822" y="5556863"/>
              <a:ext cx="148979" cy="373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01" fill="norm" stroke="1" extrusionOk="0">
                  <a:moveTo>
                    <a:pt x="21115" y="2024"/>
                  </a:moveTo>
                  <a:cubicBezTo>
                    <a:pt x="20815" y="1300"/>
                    <a:pt x="20515" y="576"/>
                    <a:pt x="19615" y="214"/>
                  </a:cubicBezTo>
                  <a:cubicBezTo>
                    <a:pt x="18715" y="-148"/>
                    <a:pt x="17215" y="-148"/>
                    <a:pt x="14365" y="998"/>
                  </a:cubicBezTo>
                  <a:cubicBezTo>
                    <a:pt x="11515" y="2145"/>
                    <a:pt x="7315" y="4437"/>
                    <a:pt x="4315" y="7273"/>
                  </a:cubicBezTo>
                  <a:cubicBezTo>
                    <a:pt x="1315" y="10109"/>
                    <a:pt x="-485" y="13488"/>
                    <a:pt x="115" y="15961"/>
                  </a:cubicBezTo>
                  <a:cubicBezTo>
                    <a:pt x="715" y="18435"/>
                    <a:pt x="3715" y="20004"/>
                    <a:pt x="6115" y="20728"/>
                  </a:cubicBezTo>
                  <a:cubicBezTo>
                    <a:pt x="8515" y="21452"/>
                    <a:pt x="10315" y="21331"/>
                    <a:pt x="12115" y="212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9601249" y="5555294"/>
              <a:ext cx="169115" cy="38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77" fill="norm" stroke="1" extrusionOk="0">
                  <a:moveTo>
                    <a:pt x="12000" y="6214"/>
                  </a:moveTo>
                  <a:cubicBezTo>
                    <a:pt x="9600" y="7840"/>
                    <a:pt x="7200" y="9466"/>
                    <a:pt x="5333" y="11556"/>
                  </a:cubicBezTo>
                  <a:cubicBezTo>
                    <a:pt x="3467" y="13646"/>
                    <a:pt x="2133" y="16201"/>
                    <a:pt x="1333" y="17885"/>
                  </a:cubicBezTo>
                  <a:cubicBezTo>
                    <a:pt x="533" y="19569"/>
                    <a:pt x="267" y="20382"/>
                    <a:pt x="133" y="20498"/>
                  </a:cubicBezTo>
                  <a:cubicBezTo>
                    <a:pt x="0" y="20614"/>
                    <a:pt x="0" y="20033"/>
                    <a:pt x="933" y="17711"/>
                  </a:cubicBezTo>
                  <a:cubicBezTo>
                    <a:pt x="1867" y="15388"/>
                    <a:pt x="3733" y="11324"/>
                    <a:pt x="5333" y="8421"/>
                  </a:cubicBezTo>
                  <a:cubicBezTo>
                    <a:pt x="6933" y="5517"/>
                    <a:pt x="8267" y="3775"/>
                    <a:pt x="9600" y="2498"/>
                  </a:cubicBezTo>
                  <a:cubicBezTo>
                    <a:pt x="10933" y="1221"/>
                    <a:pt x="12267" y="408"/>
                    <a:pt x="13600" y="117"/>
                  </a:cubicBezTo>
                  <a:cubicBezTo>
                    <a:pt x="14933" y="-173"/>
                    <a:pt x="16267" y="59"/>
                    <a:pt x="17733" y="988"/>
                  </a:cubicBezTo>
                  <a:cubicBezTo>
                    <a:pt x="19200" y="1917"/>
                    <a:pt x="20800" y="3543"/>
                    <a:pt x="21200" y="4995"/>
                  </a:cubicBezTo>
                  <a:cubicBezTo>
                    <a:pt x="21600" y="6446"/>
                    <a:pt x="20800" y="7724"/>
                    <a:pt x="19867" y="8595"/>
                  </a:cubicBezTo>
                  <a:cubicBezTo>
                    <a:pt x="18933" y="9466"/>
                    <a:pt x="17867" y="9930"/>
                    <a:pt x="16267" y="10337"/>
                  </a:cubicBezTo>
                  <a:cubicBezTo>
                    <a:pt x="14667" y="10743"/>
                    <a:pt x="12533" y="11092"/>
                    <a:pt x="12133" y="11382"/>
                  </a:cubicBezTo>
                  <a:cubicBezTo>
                    <a:pt x="11733" y="11672"/>
                    <a:pt x="13067" y="11904"/>
                    <a:pt x="14800" y="12601"/>
                  </a:cubicBezTo>
                  <a:cubicBezTo>
                    <a:pt x="16533" y="13298"/>
                    <a:pt x="18667" y="14459"/>
                    <a:pt x="19867" y="15737"/>
                  </a:cubicBezTo>
                  <a:cubicBezTo>
                    <a:pt x="21067" y="17014"/>
                    <a:pt x="21333" y="18408"/>
                    <a:pt x="20400" y="19511"/>
                  </a:cubicBezTo>
                  <a:cubicBezTo>
                    <a:pt x="19467" y="20614"/>
                    <a:pt x="17333" y="21427"/>
                    <a:pt x="14000" y="21253"/>
                  </a:cubicBezTo>
                  <a:cubicBezTo>
                    <a:pt x="10667" y="21079"/>
                    <a:pt x="6133" y="19917"/>
                    <a:pt x="3600" y="18930"/>
                  </a:cubicBezTo>
                  <a:cubicBezTo>
                    <a:pt x="1067" y="17943"/>
                    <a:pt x="533" y="17130"/>
                    <a:pt x="0" y="163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9734599" y="5566960"/>
              <a:ext cx="199587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600" fill="norm" stroke="1" extrusionOk="0">
                  <a:moveTo>
                    <a:pt x="12825" y="0"/>
                  </a:moveTo>
                  <a:cubicBezTo>
                    <a:pt x="14175" y="0"/>
                    <a:pt x="15525" y="0"/>
                    <a:pt x="17100" y="720"/>
                  </a:cubicBezTo>
                  <a:cubicBezTo>
                    <a:pt x="18675" y="1440"/>
                    <a:pt x="20475" y="2880"/>
                    <a:pt x="21037" y="5085"/>
                  </a:cubicBezTo>
                  <a:cubicBezTo>
                    <a:pt x="21600" y="7290"/>
                    <a:pt x="20925" y="10260"/>
                    <a:pt x="17662" y="13005"/>
                  </a:cubicBezTo>
                  <a:cubicBezTo>
                    <a:pt x="14400" y="15750"/>
                    <a:pt x="8550" y="18270"/>
                    <a:pt x="5175" y="19665"/>
                  </a:cubicBezTo>
                  <a:cubicBezTo>
                    <a:pt x="1800" y="21060"/>
                    <a:pt x="900" y="2133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3653004" y="6109278"/>
              <a:ext cx="193070" cy="54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237" fill="norm" stroke="1" extrusionOk="0">
                  <a:moveTo>
                    <a:pt x="3262" y="9052"/>
                  </a:moveTo>
                  <a:cubicBezTo>
                    <a:pt x="3951" y="8392"/>
                    <a:pt x="4641" y="7733"/>
                    <a:pt x="4985" y="7609"/>
                  </a:cubicBezTo>
                  <a:cubicBezTo>
                    <a:pt x="5330" y="7485"/>
                    <a:pt x="5330" y="7897"/>
                    <a:pt x="5560" y="9258"/>
                  </a:cubicBezTo>
                  <a:cubicBezTo>
                    <a:pt x="5789" y="10618"/>
                    <a:pt x="6249" y="12926"/>
                    <a:pt x="6364" y="14740"/>
                  </a:cubicBezTo>
                  <a:cubicBezTo>
                    <a:pt x="6479" y="16554"/>
                    <a:pt x="6249" y="17873"/>
                    <a:pt x="5789" y="18945"/>
                  </a:cubicBezTo>
                  <a:cubicBezTo>
                    <a:pt x="5330" y="20016"/>
                    <a:pt x="4641" y="20841"/>
                    <a:pt x="3836" y="21129"/>
                  </a:cubicBezTo>
                  <a:cubicBezTo>
                    <a:pt x="3032" y="21418"/>
                    <a:pt x="2113" y="21171"/>
                    <a:pt x="1309" y="19893"/>
                  </a:cubicBezTo>
                  <a:cubicBezTo>
                    <a:pt x="504" y="18615"/>
                    <a:pt x="-185" y="16307"/>
                    <a:pt x="45" y="13874"/>
                  </a:cubicBezTo>
                  <a:cubicBezTo>
                    <a:pt x="275" y="11442"/>
                    <a:pt x="1424" y="8887"/>
                    <a:pt x="2687" y="6826"/>
                  </a:cubicBezTo>
                  <a:cubicBezTo>
                    <a:pt x="3951" y="4765"/>
                    <a:pt x="5330" y="3198"/>
                    <a:pt x="6249" y="2168"/>
                  </a:cubicBezTo>
                  <a:cubicBezTo>
                    <a:pt x="7168" y="1137"/>
                    <a:pt x="7628" y="642"/>
                    <a:pt x="8432" y="313"/>
                  </a:cubicBezTo>
                  <a:cubicBezTo>
                    <a:pt x="9236" y="-17"/>
                    <a:pt x="10385" y="-182"/>
                    <a:pt x="12453" y="313"/>
                  </a:cubicBezTo>
                  <a:cubicBezTo>
                    <a:pt x="14521" y="807"/>
                    <a:pt x="17509" y="1962"/>
                    <a:pt x="19232" y="3404"/>
                  </a:cubicBezTo>
                  <a:cubicBezTo>
                    <a:pt x="20955" y="4847"/>
                    <a:pt x="21415" y="6578"/>
                    <a:pt x="20496" y="7774"/>
                  </a:cubicBezTo>
                  <a:cubicBezTo>
                    <a:pt x="19577" y="8969"/>
                    <a:pt x="17279" y="9629"/>
                    <a:pt x="14751" y="9835"/>
                  </a:cubicBezTo>
                  <a:cubicBezTo>
                    <a:pt x="12224" y="10041"/>
                    <a:pt x="9466" y="9794"/>
                    <a:pt x="7858" y="9464"/>
                  </a:cubicBezTo>
                  <a:cubicBezTo>
                    <a:pt x="6249" y="9134"/>
                    <a:pt x="5789" y="8722"/>
                    <a:pt x="6479" y="8557"/>
                  </a:cubicBezTo>
                  <a:cubicBezTo>
                    <a:pt x="7168" y="8392"/>
                    <a:pt x="9006" y="8474"/>
                    <a:pt x="10845" y="85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3829100" y="6398810"/>
              <a:ext cx="279401" cy="23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8173"/>
                  </a:moveTo>
                  <a:cubicBezTo>
                    <a:pt x="0" y="7200"/>
                    <a:pt x="0" y="6227"/>
                    <a:pt x="655" y="5741"/>
                  </a:cubicBezTo>
                  <a:cubicBezTo>
                    <a:pt x="1309" y="5254"/>
                    <a:pt x="2618" y="5254"/>
                    <a:pt x="4582" y="7103"/>
                  </a:cubicBezTo>
                  <a:cubicBezTo>
                    <a:pt x="6545" y="8951"/>
                    <a:pt x="9164" y="12649"/>
                    <a:pt x="10473" y="14984"/>
                  </a:cubicBezTo>
                  <a:cubicBezTo>
                    <a:pt x="11782" y="17319"/>
                    <a:pt x="11782" y="18292"/>
                    <a:pt x="11700" y="19265"/>
                  </a:cubicBezTo>
                  <a:cubicBezTo>
                    <a:pt x="11618" y="20238"/>
                    <a:pt x="11455" y="21211"/>
                    <a:pt x="10555" y="21405"/>
                  </a:cubicBezTo>
                  <a:cubicBezTo>
                    <a:pt x="9655" y="21600"/>
                    <a:pt x="8018" y="21016"/>
                    <a:pt x="7036" y="18681"/>
                  </a:cubicBezTo>
                  <a:cubicBezTo>
                    <a:pt x="6055" y="16346"/>
                    <a:pt x="5727" y="12259"/>
                    <a:pt x="6709" y="8854"/>
                  </a:cubicBezTo>
                  <a:cubicBezTo>
                    <a:pt x="7691" y="5449"/>
                    <a:pt x="9982" y="2724"/>
                    <a:pt x="12682" y="1362"/>
                  </a:cubicBezTo>
                  <a:cubicBezTo>
                    <a:pt x="15382" y="0"/>
                    <a:pt x="1849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4172624" y="6265460"/>
              <a:ext cx="158127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37" fill="norm" stroke="1" extrusionOk="0">
                  <a:moveTo>
                    <a:pt x="20956" y="3557"/>
                  </a:moveTo>
                  <a:cubicBezTo>
                    <a:pt x="19553" y="2371"/>
                    <a:pt x="18151" y="1186"/>
                    <a:pt x="16748" y="527"/>
                  </a:cubicBezTo>
                  <a:cubicBezTo>
                    <a:pt x="15346" y="-131"/>
                    <a:pt x="13943" y="-263"/>
                    <a:pt x="11699" y="659"/>
                  </a:cubicBezTo>
                  <a:cubicBezTo>
                    <a:pt x="9455" y="1581"/>
                    <a:pt x="6369" y="3557"/>
                    <a:pt x="3844" y="6322"/>
                  </a:cubicBezTo>
                  <a:cubicBezTo>
                    <a:pt x="1320" y="9088"/>
                    <a:pt x="-644" y="12644"/>
                    <a:pt x="198" y="15278"/>
                  </a:cubicBezTo>
                  <a:cubicBezTo>
                    <a:pt x="1039" y="17913"/>
                    <a:pt x="4686" y="19625"/>
                    <a:pt x="8613" y="20481"/>
                  </a:cubicBezTo>
                  <a:cubicBezTo>
                    <a:pt x="12540" y="21337"/>
                    <a:pt x="16748" y="21337"/>
                    <a:pt x="20956" y="213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4398748" y="6217691"/>
              <a:ext cx="169630" cy="38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29" fill="norm" stroke="1" extrusionOk="0">
                  <a:moveTo>
                    <a:pt x="8924" y="9495"/>
                  </a:moveTo>
                  <a:cubicBezTo>
                    <a:pt x="6553" y="13075"/>
                    <a:pt x="4182" y="16656"/>
                    <a:pt x="2733" y="18744"/>
                  </a:cubicBezTo>
                  <a:cubicBezTo>
                    <a:pt x="1284" y="20832"/>
                    <a:pt x="758" y="21429"/>
                    <a:pt x="363" y="21429"/>
                  </a:cubicBezTo>
                  <a:cubicBezTo>
                    <a:pt x="-33" y="21429"/>
                    <a:pt x="-296" y="20832"/>
                    <a:pt x="626" y="18565"/>
                  </a:cubicBezTo>
                  <a:cubicBezTo>
                    <a:pt x="1548" y="16298"/>
                    <a:pt x="3655" y="12359"/>
                    <a:pt x="6026" y="9078"/>
                  </a:cubicBezTo>
                  <a:cubicBezTo>
                    <a:pt x="8397" y="5796"/>
                    <a:pt x="11031" y="3170"/>
                    <a:pt x="12875" y="1679"/>
                  </a:cubicBezTo>
                  <a:cubicBezTo>
                    <a:pt x="14719" y="187"/>
                    <a:pt x="15772" y="-171"/>
                    <a:pt x="16563" y="68"/>
                  </a:cubicBezTo>
                  <a:cubicBezTo>
                    <a:pt x="17353" y="306"/>
                    <a:pt x="17880" y="1142"/>
                    <a:pt x="18670" y="3409"/>
                  </a:cubicBezTo>
                  <a:cubicBezTo>
                    <a:pt x="19460" y="5677"/>
                    <a:pt x="20514" y="9376"/>
                    <a:pt x="20909" y="12538"/>
                  </a:cubicBezTo>
                  <a:cubicBezTo>
                    <a:pt x="21304" y="15701"/>
                    <a:pt x="21041" y="18326"/>
                    <a:pt x="20777" y="209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4439697" y="6455960"/>
              <a:ext cx="189504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3487" y="21600"/>
                  </a:moveTo>
                  <a:cubicBezTo>
                    <a:pt x="1807" y="19800"/>
                    <a:pt x="127" y="18000"/>
                    <a:pt x="7" y="15300"/>
                  </a:cubicBezTo>
                  <a:cubicBezTo>
                    <a:pt x="-113" y="12600"/>
                    <a:pt x="1327" y="9000"/>
                    <a:pt x="5167" y="6300"/>
                  </a:cubicBezTo>
                  <a:cubicBezTo>
                    <a:pt x="9007" y="3600"/>
                    <a:pt x="15247" y="1800"/>
                    <a:pt x="2148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4671533" y="6328960"/>
              <a:ext cx="154518" cy="26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6510" y="0"/>
                  </a:moveTo>
                  <a:cubicBezTo>
                    <a:pt x="4734" y="1901"/>
                    <a:pt x="2959" y="3802"/>
                    <a:pt x="1775" y="6566"/>
                  </a:cubicBezTo>
                  <a:cubicBezTo>
                    <a:pt x="592" y="9331"/>
                    <a:pt x="0" y="12960"/>
                    <a:pt x="0" y="15293"/>
                  </a:cubicBezTo>
                  <a:cubicBezTo>
                    <a:pt x="0" y="17626"/>
                    <a:pt x="592" y="18662"/>
                    <a:pt x="1627" y="19526"/>
                  </a:cubicBezTo>
                  <a:cubicBezTo>
                    <a:pt x="2663" y="20390"/>
                    <a:pt x="4142" y="21082"/>
                    <a:pt x="5622" y="21341"/>
                  </a:cubicBezTo>
                  <a:cubicBezTo>
                    <a:pt x="7101" y="21600"/>
                    <a:pt x="8581" y="21427"/>
                    <a:pt x="10800" y="19958"/>
                  </a:cubicBezTo>
                  <a:cubicBezTo>
                    <a:pt x="13019" y="18490"/>
                    <a:pt x="15978" y="15725"/>
                    <a:pt x="17901" y="12701"/>
                  </a:cubicBezTo>
                  <a:cubicBezTo>
                    <a:pt x="19825" y="9677"/>
                    <a:pt x="20712" y="6394"/>
                    <a:pt x="21600" y="31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4876849" y="6234256"/>
              <a:ext cx="149280" cy="38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24" fill="norm" stroke="1" extrusionOk="0">
                  <a:moveTo>
                    <a:pt x="5476" y="9885"/>
                  </a:moveTo>
                  <a:cubicBezTo>
                    <a:pt x="4563" y="12127"/>
                    <a:pt x="3651" y="14370"/>
                    <a:pt x="2738" y="16259"/>
                  </a:cubicBezTo>
                  <a:cubicBezTo>
                    <a:pt x="1825" y="18147"/>
                    <a:pt x="913" y="19682"/>
                    <a:pt x="608" y="20036"/>
                  </a:cubicBezTo>
                  <a:cubicBezTo>
                    <a:pt x="304" y="20390"/>
                    <a:pt x="608" y="19563"/>
                    <a:pt x="2130" y="17026"/>
                  </a:cubicBezTo>
                  <a:cubicBezTo>
                    <a:pt x="3651" y="14488"/>
                    <a:pt x="6389" y="10239"/>
                    <a:pt x="8366" y="7406"/>
                  </a:cubicBezTo>
                  <a:cubicBezTo>
                    <a:pt x="10344" y="4573"/>
                    <a:pt x="11561" y="3157"/>
                    <a:pt x="12473" y="2095"/>
                  </a:cubicBezTo>
                  <a:cubicBezTo>
                    <a:pt x="13386" y="1032"/>
                    <a:pt x="13994" y="324"/>
                    <a:pt x="15059" y="88"/>
                  </a:cubicBezTo>
                  <a:cubicBezTo>
                    <a:pt x="16124" y="-148"/>
                    <a:pt x="17645" y="88"/>
                    <a:pt x="18862" y="855"/>
                  </a:cubicBezTo>
                  <a:cubicBezTo>
                    <a:pt x="20079" y="1622"/>
                    <a:pt x="20992" y="2921"/>
                    <a:pt x="20839" y="4278"/>
                  </a:cubicBezTo>
                  <a:cubicBezTo>
                    <a:pt x="20687" y="5636"/>
                    <a:pt x="19470" y="7052"/>
                    <a:pt x="17949" y="7937"/>
                  </a:cubicBezTo>
                  <a:cubicBezTo>
                    <a:pt x="16428" y="8822"/>
                    <a:pt x="14603" y="9177"/>
                    <a:pt x="14451" y="9354"/>
                  </a:cubicBezTo>
                  <a:cubicBezTo>
                    <a:pt x="14299" y="9531"/>
                    <a:pt x="15820" y="9531"/>
                    <a:pt x="17645" y="10003"/>
                  </a:cubicBezTo>
                  <a:cubicBezTo>
                    <a:pt x="19470" y="10475"/>
                    <a:pt x="21600" y="11419"/>
                    <a:pt x="21448" y="13131"/>
                  </a:cubicBezTo>
                  <a:cubicBezTo>
                    <a:pt x="21296" y="14842"/>
                    <a:pt x="18862" y="17321"/>
                    <a:pt x="15668" y="18855"/>
                  </a:cubicBezTo>
                  <a:cubicBezTo>
                    <a:pt x="12473" y="20390"/>
                    <a:pt x="8518" y="20980"/>
                    <a:pt x="5780" y="21216"/>
                  </a:cubicBezTo>
                  <a:cubicBezTo>
                    <a:pt x="3042" y="21452"/>
                    <a:pt x="1521" y="21334"/>
                    <a:pt x="761" y="20567"/>
                  </a:cubicBezTo>
                  <a:cubicBezTo>
                    <a:pt x="0" y="19800"/>
                    <a:pt x="0" y="18383"/>
                    <a:pt x="0" y="169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5010199" y="6189260"/>
              <a:ext cx="269813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fill="norm" stroke="1" extrusionOk="0">
                  <a:moveTo>
                    <a:pt x="12861" y="0"/>
                  </a:moveTo>
                  <a:cubicBezTo>
                    <a:pt x="15664" y="1496"/>
                    <a:pt x="18467" y="2992"/>
                    <a:pt x="19951" y="4956"/>
                  </a:cubicBezTo>
                  <a:cubicBezTo>
                    <a:pt x="21435" y="6919"/>
                    <a:pt x="21600" y="9351"/>
                    <a:pt x="18962" y="12016"/>
                  </a:cubicBezTo>
                  <a:cubicBezTo>
                    <a:pt x="16324" y="14681"/>
                    <a:pt x="10882" y="17579"/>
                    <a:pt x="7255" y="19216"/>
                  </a:cubicBezTo>
                  <a:cubicBezTo>
                    <a:pt x="3627" y="20852"/>
                    <a:pt x="1814" y="2122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5492799" y="6474447"/>
              <a:ext cx="1714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000" y="11375"/>
                    <a:pt x="8000" y="2735"/>
                    <a:pt x="11600" y="575"/>
                  </a:cubicBezTo>
                  <a:cubicBezTo>
                    <a:pt x="15200" y="-1585"/>
                    <a:pt x="18400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5499149" y="6582960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5873799" y="6172327"/>
              <a:ext cx="221846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600" fill="norm" stroke="1" extrusionOk="0">
                  <a:moveTo>
                    <a:pt x="4800" y="11239"/>
                  </a:moveTo>
                  <a:cubicBezTo>
                    <a:pt x="3800" y="12293"/>
                    <a:pt x="2800" y="13346"/>
                    <a:pt x="2000" y="14927"/>
                  </a:cubicBezTo>
                  <a:cubicBezTo>
                    <a:pt x="1200" y="16507"/>
                    <a:pt x="600" y="18615"/>
                    <a:pt x="300" y="19888"/>
                  </a:cubicBezTo>
                  <a:cubicBezTo>
                    <a:pt x="0" y="21161"/>
                    <a:pt x="0" y="21600"/>
                    <a:pt x="0" y="21600"/>
                  </a:cubicBezTo>
                  <a:cubicBezTo>
                    <a:pt x="0" y="21600"/>
                    <a:pt x="0" y="21161"/>
                    <a:pt x="500" y="19317"/>
                  </a:cubicBezTo>
                  <a:cubicBezTo>
                    <a:pt x="1000" y="17473"/>
                    <a:pt x="2000" y="14224"/>
                    <a:pt x="3100" y="11107"/>
                  </a:cubicBezTo>
                  <a:cubicBezTo>
                    <a:pt x="4200" y="7990"/>
                    <a:pt x="5400" y="5005"/>
                    <a:pt x="6100" y="3293"/>
                  </a:cubicBezTo>
                  <a:cubicBezTo>
                    <a:pt x="6800" y="1580"/>
                    <a:pt x="7000" y="1141"/>
                    <a:pt x="7400" y="746"/>
                  </a:cubicBezTo>
                  <a:cubicBezTo>
                    <a:pt x="7800" y="351"/>
                    <a:pt x="8400" y="0"/>
                    <a:pt x="9400" y="0"/>
                  </a:cubicBezTo>
                  <a:cubicBezTo>
                    <a:pt x="10400" y="0"/>
                    <a:pt x="11800" y="351"/>
                    <a:pt x="14000" y="1361"/>
                  </a:cubicBezTo>
                  <a:cubicBezTo>
                    <a:pt x="16200" y="2371"/>
                    <a:pt x="19200" y="4039"/>
                    <a:pt x="20400" y="5312"/>
                  </a:cubicBezTo>
                  <a:cubicBezTo>
                    <a:pt x="21600" y="6585"/>
                    <a:pt x="21000" y="7463"/>
                    <a:pt x="17400" y="8166"/>
                  </a:cubicBezTo>
                  <a:cubicBezTo>
                    <a:pt x="13800" y="8868"/>
                    <a:pt x="7200" y="9395"/>
                    <a:pt x="600" y="99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6032549" y="6424573"/>
              <a:ext cx="177801" cy="20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7897"/>
                  </a:moveTo>
                  <a:cubicBezTo>
                    <a:pt x="2057" y="10101"/>
                    <a:pt x="4114" y="12305"/>
                    <a:pt x="5143" y="14069"/>
                  </a:cubicBezTo>
                  <a:cubicBezTo>
                    <a:pt x="6171" y="15832"/>
                    <a:pt x="6171" y="17154"/>
                    <a:pt x="6043" y="18477"/>
                  </a:cubicBezTo>
                  <a:cubicBezTo>
                    <a:pt x="5914" y="19799"/>
                    <a:pt x="5657" y="21122"/>
                    <a:pt x="5143" y="21232"/>
                  </a:cubicBezTo>
                  <a:cubicBezTo>
                    <a:pt x="4629" y="21342"/>
                    <a:pt x="3857" y="20240"/>
                    <a:pt x="4371" y="17044"/>
                  </a:cubicBezTo>
                  <a:cubicBezTo>
                    <a:pt x="4886" y="13848"/>
                    <a:pt x="6686" y="8558"/>
                    <a:pt x="9000" y="5252"/>
                  </a:cubicBezTo>
                  <a:cubicBezTo>
                    <a:pt x="11314" y="1946"/>
                    <a:pt x="14143" y="624"/>
                    <a:pt x="16329" y="183"/>
                  </a:cubicBezTo>
                  <a:cubicBezTo>
                    <a:pt x="18514" y="-258"/>
                    <a:pt x="20057" y="183"/>
                    <a:pt x="21600" y="6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6248578" y="6343955"/>
              <a:ext cx="164973" cy="28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276" fill="norm" stroke="1" extrusionOk="0">
                  <a:moveTo>
                    <a:pt x="21044" y="4027"/>
                  </a:moveTo>
                  <a:cubicBezTo>
                    <a:pt x="19964" y="2473"/>
                    <a:pt x="18884" y="919"/>
                    <a:pt x="16724" y="298"/>
                  </a:cubicBezTo>
                  <a:cubicBezTo>
                    <a:pt x="14564" y="-324"/>
                    <a:pt x="11324" y="-13"/>
                    <a:pt x="8354" y="1618"/>
                  </a:cubicBezTo>
                  <a:cubicBezTo>
                    <a:pt x="5384" y="3250"/>
                    <a:pt x="2684" y="6203"/>
                    <a:pt x="1199" y="9466"/>
                  </a:cubicBezTo>
                  <a:cubicBezTo>
                    <a:pt x="-286" y="12729"/>
                    <a:pt x="-556" y="16303"/>
                    <a:pt x="1334" y="18323"/>
                  </a:cubicBezTo>
                  <a:cubicBezTo>
                    <a:pt x="3224" y="20344"/>
                    <a:pt x="7274" y="20810"/>
                    <a:pt x="11324" y="212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6383517" y="6325696"/>
              <a:ext cx="204914" cy="312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00" fill="norm" stroke="1" extrusionOk="0">
                  <a:moveTo>
                    <a:pt x="14368" y="3268"/>
                  </a:moveTo>
                  <a:cubicBezTo>
                    <a:pt x="13266" y="3268"/>
                    <a:pt x="12164" y="3268"/>
                    <a:pt x="11062" y="3993"/>
                  </a:cubicBezTo>
                  <a:cubicBezTo>
                    <a:pt x="9960" y="4718"/>
                    <a:pt x="8858" y="6168"/>
                    <a:pt x="7205" y="8777"/>
                  </a:cubicBezTo>
                  <a:cubicBezTo>
                    <a:pt x="5552" y="11386"/>
                    <a:pt x="3348" y="15155"/>
                    <a:pt x="1915" y="17692"/>
                  </a:cubicBezTo>
                  <a:cubicBezTo>
                    <a:pt x="482" y="20229"/>
                    <a:pt x="-179" y="21534"/>
                    <a:pt x="41" y="21389"/>
                  </a:cubicBezTo>
                  <a:cubicBezTo>
                    <a:pt x="262" y="21244"/>
                    <a:pt x="1364" y="19649"/>
                    <a:pt x="3678" y="16460"/>
                  </a:cubicBezTo>
                  <a:cubicBezTo>
                    <a:pt x="5992" y="13271"/>
                    <a:pt x="9519" y="8487"/>
                    <a:pt x="11943" y="5660"/>
                  </a:cubicBezTo>
                  <a:cubicBezTo>
                    <a:pt x="14368" y="2833"/>
                    <a:pt x="15690" y="1964"/>
                    <a:pt x="17013" y="1239"/>
                  </a:cubicBezTo>
                  <a:cubicBezTo>
                    <a:pt x="18335" y="514"/>
                    <a:pt x="19658" y="-66"/>
                    <a:pt x="20429" y="6"/>
                  </a:cubicBezTo>
                  <a:cubicBezTo>
                    <a:pt x="21201" y="79"/>
                    <a:pt x="21421" y="804"/>
                    <a:pt x="21311" y="3341"/>
                  </a:cubicBezTo>
                  <a:cubicBezTo>
                    <a:pt x="21201" y="5878"/>
                    <a:pt x="20760" y="10227"/>
                    <a:pt x="20209" y="13198"/>
                  </a:cubicBezTo>
                  <a:cubicBezTo>
                    <a:pt x="19658" y="16170"/>
                    <a:pt x="18997" y="17765"/>
                    <a:pt x="18335" y="193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6458997" y="6468660"/>
              <a:ext cx="157754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4184" y="21600"/>
                  </a:moveTo>
                  <a:cubicBezTo>
                    <a:pt x="2168" y="17018"/>
                    <a:pt x="152" y="12436"/>
                    <a:pt x="8" y="9818"/>
                  </a:cubicBezTo>
                  <a:cubicBezTo>
                    <a:pt x="-136" y="7200"/>
                    <a:pt x="1592" y="6545"/>
                    <a:pt x="5480" y="5236"/>
                  </a:cubicBezTo>
                  <a:cubicBezTo>
                    <a:pt x="9368" y="3927"/>
                    <a:pt x="15416" y="1964"/>
                    <a:pt x="2146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6604049" y="6328960"/>
              <a:ext cx="18347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15464" y="0"/>
                  </a:moveTo>
                  <a:cubicBezTo>
                    <a:pt x="18164" y="1831"/>
                    <a:pt x="20864" y="3661"/>
                    <a:pt x="21232" y="5980"/>
                  </a:cubicBezTo>
                  <a:cubicBezTo>
                    <a:pt x="21600" y="8298"/>
                    <a:pt x="19636" y="11105"/>
                    <a:pt x="15709" y="13790"/>
                  </a:cubicBezTo>
                  <a:cubicBezTo>
                    <a:pt x="11782" y="16475"/>
                    <a:pt x="5891" y="1903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6934249" y="6563910"/>
              <a:ext cx="2857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560"/>
                    <a:pt x="2880" y="11520"/>
                    <a:pt x="6480" y="7920"/>
                  </a:cubicBezTo>
                  <a:cubicBezTo>
                    <a:pt x="10080" y="4320"/>
                    <a:pt x="15840" y="21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7099739" y="6462310"/>
              <a:ext cx="56762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600" fill="norm" stroke="1" extrusionOk="0">
                  <a:moveTo>
                    <a:pt x="20687" y="0"/>
                  </a:moveTo>
                  <a:cubicBezTo>
                    <a:pt x="16830" y="424"/>
                    <a:pt x="12973" y="847"/>
                    <a:pt x="9887" y="1906"/>
                  </a:cubicBezTo>
                  <a:cubicBezTo>
                    <a:pt x="6801" y="2965"/>
                    <a:pt x="4487" y="4659"/>
                    <a:pt x="2558" y="7341"/>
                  </a:cubicBezTo>
                  <a:cubicBezTo>
                    <a:pt x="630" y="10024"/>
                    <a:pt x="-913" y="13694"/>
                    <a:pt x="630" y="16235"/>
                  </a:cubicBezTo>
                  <a:cubicBezTo>
                    <a:pt x="2173" y="18776"/>
                    <a:pt x="6801" y="20188"/>
                    <a:pt x="1143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7287733" y="6250860"/>
              <a:ext cx="150284" cy="44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5" fill="norm" stroke="1" extrusionOk="0">
                  <a:moveTo>
                    <a:pt x="6693" y="8830"/>
                  </a:moveTo>
                  <a:cubicBezTo>
                    <a:pt x="4868" y="11442"/>
                    <a:pt x="3042" y="14055"/>
                    <a:pt x="1825" y="16566"/>
                  </a:cubicBezTo>
                  <a:cubicBezTo>
                    <a:pt x="608" y="19078"/>
                    <a:pt x="0" y="21489"/>
                    <a:pt x="0" y="20836"/>
                  </a:cubicBezTo>
                  <a:cubicBezTo>
                    <a:pt x="0" y="20183"/>
                    <a:pt x="608" y="16466"/>
                    <a:pt x="1825" y="13050"/>
                  </a:cubicBezTo>
                  <a:cubicBezTo>
                    <a:pt x="3042" y="9634"/>
                    <a:pt x="4868" y="6520"/>
                    <a:pt x="6085" y="4611"/>
                  </a:cubicBezTo>
                  <a:cubicBezTo>
                    <a:pt x="7301" y="2702"/>
                    <a:pt x="7910" y="1999"/>
                    <a:pt x="8670" y="1396"/>
                  </a:cubicBezTo>
                  <a:cubicBezTo>
                    <a:pt x="9431" y="793"/>
                    <a:pt x="10344" y="291"/>
                    <a:pt x="11713" y="90"/>
                  </a:cubicBezTo>
                  <a:cubicBezTo>
                    <a:pt x="13082" y="-111"/>
                    <a:pt x="14907" y="-11"/>
                    <a:pt x="17037" y="743"/>
                  </a:cubicBezTo>
                  <a:cubicBezTo>
                    <a:pt x="19166" y="1496"/>
                    <a:pt x="21600" y="2903"/>
                    <a:pt x="21600" y="4561"/>
                  </a:cubicBezTo>
                  <a:cubicBezTo>
                    <a:pt x="21600" y="6218"/>
                    <a:pt x="19166" y="8127"/>
                    <a:pt x="15668" y="9433"/>
                  </a:cubicBezTo>
                  <a:cubicBezTo>
                    <a:pt x="12169" y="10739"/>
                    <a:pt x="7606" y="11442"/>
                    <a:pt x="3042" y="121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7429549" y="6481360"/>
              <a:ext cx="209551" cy="21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7624"/>
                  </a:moveTo>
                  <a:cubicBezTo>
                    <a:pt x="655" y="6353"/>
                    <a:pt x="1309" y="5082"/>
                    <a:pt x="2182" y="4659"/>
                  </a:cubicBezTo>
                  <a:cubicBezTo>
                    <a:pt x="3055" y="4235"/>
                    <a:pt x="4145" y="4659"/>
                    <a:pt x="5018" y="6776"/>
                  </a:cubicBezTo>
                  <a:cubicBezTo>
                    <a:pt x="5891" y="8894"/>
                    <a:pt x="6545" y="12706"/>
                    <a:pt x="6764" y="15247"/>
                  </a:cubicBezTo>
                  <a:cubicBezTo>
                    <a:pt x="6982" y="17788"/>
                    <a:pt x="6764" y="19059"/>
                    <a:pt x="6218" y="20012"/>
                  </a:cubicBezTo>
                  <a:cubicBezTo>
                    <a:pt x="5673" y="20965"/>
                    <a:pt x="4800" y="21600"/>
                    <a:pt x="4364" y="20859"/>
                  </a:cubicBezTo>
                  <a:cubicBezTo>
                    <a:pt x="3927" y="20118"/>
                    <a:pt x="3927" y="18000"/>
                    <a:pt x="4582" y="15035"/>
                  </a:cubicBezTo>
                  <a:cubicBezTo>
                    <a:pt x="5236" y="12071"/>
                    <a:pt x="6545" y="8259"/>
                    <a:pt x="9491" y="5612"/>
                  </a:cubicBezTo>
                  <a:cubicBezTo>
                    <a:pt x="12436" y="2965"/>
                    <a:pt x="17018" y="148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7642985" y="6364831"/>
              <a:ext cx="135815" cy="30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460" fill="norm" stroke="1" extrusionOk="0">
                  <a:moveTo>
                    <a:pt x="20686" y="3707"/>
                  </a:moveTo>
                  <a:cubicBezTo>
                    <a:pt x="20364" y="2967"/>
                    <a:pt x="20041" y="2227"/>
                    <a:pt x="19396" y="1561"/>
                  </a:cubicBezTo>
                  <a:cubicBezTo>
                    <a:pt x="18752" y="896"/>
                    <a:pt x="17785" y="304"/>
                    <a:pt x="16334" y="82"/>
                  </a:cubicBezTo>
                  <a:cubicBezTo>
                    <a:pt x="14883" y="-140"/>
                    <a:pt x="12949" y="8"/>
                    <a:pt x="9725" y="1561"/>
                  </a:cubicBezTo>
                  <a:cubicBezTo>
                    <a:pt x="6501" y="3115"/>
                    <a:pt x="1987" y="6074"/>
                    <a:pt x="537" y="9402"/>
                  </a:cubicBezTo>
                  <a:cubicBezTo>
                    <a:pt x="-914" y="12731"/>
                    <a:pt x="698" y="16430"/>
                    <a:pt x="3922" y="18501"/>
                  </a:cubicBezTo>
                  <a:cubicBezTo>
                    <a:pt x="7146" y="20572"/>
                    <a:pt x="11982" y="21016"/>
                    <a:pt x="16817" y="214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7823807" y="6365930"/>
              <a:ext cx="153888" cy="37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18" fill="norm" stroke="1" extrusionOk="0">
                  <a:moveTo>
                    <a:pt x="10431" y="6544"/>
                  </a:moveTo>
                  <a:cubicBezTo>
                    <a:pt x="7804" y="10264"/>
                    <a:pt x="5177" y="13984"/>
                    <a:pt x="3572" y="16144"/>
                  </a:cubicBezTo>
                  <a:cubicBezTo>
                    <a:pt x="1966" y="18304"/>
                    <a:pt x="1382" y="18904"/>
                    <a:pt x="945" y="19624"/>
                  </a:cubicBezTo>
                  <a:cubicBezTo>
                    <a:pt x="507" y="20344"/>
                    <a:pt x="215" y="21184"/>
                    <a:pt x="69" y="21304"/>
                  </a:cubicBezTo>
                  <a:cubicBezTo>
                    <a:pt x="-77" y="21424"/>
                    <a:pt x="-77" y="20824"/>
                    <a:pt x="945" y="18304"/>
                  </a:cubicBezTo>
                  <a:cubicBezTo>
                    <a:pt x="1966" y="15784"/>
                    <a:pt x="4009" y="11344"/>
                    <a:pt x="6053" y="8224"/>
                  </a:cubicBezTo>
                  <a:cubicBezTo>
                    <a:pt x="8096" y="5104"/>
                    <a:pt x="10139" y="3304"/>
                    <a:pt x="11891" y="2044"/>
                  </a:cubicBezTo>
                  <a:cubicBezTo>
                    <a:pt x="13642" y="784"/>
                    <a:pt x="15101" y="64"/>
                    <a:pt x="16269" y="4"/>
                  </a:cubicBezTo>
                  <a:cubicBezTo>
                    <a:pt x="17437" y="-56"/>
                    <a:pt x="18312" y="544"/>
                    <a:pt x="18604" y="1924"/>
                  </a:cubicBezTo>
                  <a:cubicBezTo>
                    <a:pt x="18896" y="3304"/>
                    <a:pt x="18604" y="5464"/>
                    <a:pt x="17728" y="7084"/>
                  </a:cubicBezTo>
                  <a:cubicBezTo>
                    <a:pt x="16853" y="8704"/>
                    <a:pt x="15393" y="9784"/>
                    <a:pt x="13788" y="10624"/>
                  </a:cubicBezTo>
                  <a:cubicBezTo>
                    <a:pt x="12182" y="11464"/>
                    <a:pt x="10431" y="12064"/>
                    <a:pt x="10139" y="12064"/>
                  </a:cubicBezTo>
                  <a:cubicBezTo>
                    <a:pt x="9847" y="12064"/>
                    <a:pt x="11015" y="11464"/>
                    <a:pt x="12474" y="11164"/>
                  </a:cubicBezTo>
                  <a:cubicBezTo>
                    <a:pt x="13934" y="10864"/>
                    <a:pt x="15685" y="10864"/>
                    <a:pt x="17291" y="11044"/>
                  </a:cubicBezTo>
                  <a:cubicBezTo>
                    <a:pt x="18896" y="11224"/>
                    <a:pt x="20355" y="11584"/>
                    <a:pt x="20939" y="12784"/>
                  </a:cubicBezTo>
                  <a:cubicBezTo>
                    <a:pt x="21523" y="13984"/>
                    <a:pt x="21231" y="16024"/>
                    <a:pt x="19772" y="17584"/>
                  </a:cubicBezTo>
                  <a:cubicBezTo>
                    <a:pt x="18312" y="19144"/>
                    <a:pt x="15685" y="20224"/>
                    <a:pt x="13496" y="20824"/>
                  </a:cubicBezTo>
                  <a:cubicBezTo>
                    <a:pt x="11307" y="21424"/>
                    <a:pt x="9555" y="21544"/>
                    <a:pt x="8242" y="20704"/>
                  </a:cubicBezTo>
                  <a:cubicBezTo>
                    <a:pt x="6928" y="19864"/>
                    <a:pt x="6053" y="18064"/>
                    <a:pt x="5177" y="162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7918499" y="6392460"/>
              <a:ext cx="221474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16351" y="0"/>
                  </a:moveTo>
                  <a:cubicBezTo>
                    <a:pt x="17563" y="101"/>
                    <a:pt x="18774" y="203"/>
                    <a:pt x="19783" y="1318"/>
                  </a:cubicBezTo>
                  <a:cubicBezTo>
                    <a:pt x="20793" y="2434"/>
                    <a:pt x="21600" y="4563"/>
                    <a:pt x="20793" y="7200"/>
                  </a:cubicBezTo>
                  <a:cubicBezTo>
                    <a:pt x="19985" y="9837"/>
                    <a:pt x="17563" y="12980"/>
                    <a:pt x="13828" y="15465"/>
                  </a:cubicBezTo>
                  <a:cubicBezTo>
                    <a:pt x="10093" y="17949"/>
                    <a:pt x="5047" y="197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8356649" y="6633760"/>
              <a:ext cx="323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21600"/>
                    <a:pt x="10165" y="21600"/>
                    <a:pt x="13765" y="18000"/>
                  </a:cubicBezTo>
                  <a:cubicBezTo>
                    <a:pt x="17365" y="14400"/>
                    <a:pt x="19482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8845905" y="6294878"/>
              <a:ext cx="169472" cy="453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423" fill="norm" stroke="1" extrusionOk="0">
                  <a:moveTo>
                    <a:pt x="743" y="8810"/>
                  </a:moveTo>
                  <a:cubicBezTo>
                    <a:pt x="483" y="10410"/>
                    <a:pt x="222" y="12010"/>
                    <a:pt x="222" y="13960"/>
                  </a:cubicBezTo>
                  <a:cubicBezTo>
                    <a:pt x="222" y="15910"/>
                    <a:pt x="483" y="18210"/>
                    <a:pt x="613" y="19610"/>
                  </a:cubicBezTo>
                  <a:cubicBezTo>
                    <a:pt x="743" y="21010"/>
                    <a:pt x="743" y="21510"/>
                    <a:pt x="483" y="21410"/>
                  </a:cubicBezTo>
                  <a:cubicBezTo>
                    <a:pt x="222" y="21310"/>
                    <a:pt x="-298" y="20610"/>
                    <a:pt x="222" y="18510"/>
                  </a:cubicBezTo>
                  <a:cubicBezTo>
                    <a:pt x="743" y="16410"/>
                    <a:pt x="2304" y="12910"/>
                    <a:pt x="4647" y="9760"/>
                  </a:cubicBezTo>
                  <a:cubicBezTo>
                    <a:pt x="6989" y="6610"/>
                    <a:pt x="10112" y="3810"/>
                    <a:pt x="12194" y="2210"/>
                  </a:cubicBezTo>
                  <a:cubicBezTo>
                    <a:pt x="14275" y="610"/>
                    <a:pt x="15316" y="210"/>
                    <a:pt x="16488" y="60"/>
                  </a:cubicBezTo>
                  <a:cubicBezTo>
                    <a:pt x="17659" y="-90"/>
                    <a:pt x="18960" y="10"/>
                    <a:pt x="19871" y="710"/>
                  </a:cubicBezTo>
                  <a:cubicBezTo>
                    <a:pt x="20782" y="1410"/>
                    <a:pt x="21302" y="2710"/>
                    <a:pt x="20261" y="4160"/>
                  </a:cubicBezTo>
                  <a:cubicBezTo>
                    <a:pt x="19220" y="5610"/>
                    <a:pt x="16618" y="7210"/>
                    <a:pt x="13495" y="8410"/>
                  </a:cubicBezTo>
                  <a:cubicBezTo>
                    <a:pt x="10372" y="9610"/>
                    <a:pt x="6729" y="10410"/>
                    <a:pt x="3085" y="112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8982855" y="6519460"/>
              <a:ext cx="231046" cy="23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42" fill="norm" stroke="1" extrusionOk="0">
                  <a:moveTo>
                    <a:pt x="227" y="7589"/>
                  </a:moveTo>
                  <a:cubicBezTo>
                    <a:pt x="30" y="6227"/>
                    <a:pt x="-166" y="4865"/>
                    <a:pt x="227" y="4281"/>
                  </a:cubicBezTo>
                  <a:cubicBezTo>
                    <a:pt x="619" y="3697"/>
                    <a:pt x="1601" y="3892"/>
                    <a:pt x="3074" y="5643"/>
                  </a:cubicBezTo>
                  <a:cubicBezTo>
                    <a:pt x="4547" y="7395"/>
                    <a:pt x="6510" y="10703"/>
                    <a:pt x="7492" y="13427"/>
                  </a:cubicBezTo>
                  <a:cubicBezTo>
                    <a:pt x="8474" y="16151"/>
                    <a:pt x="8474" y="18292"/>
                    <a:pt x="7983" y="19654"/>
                  </a:cubicBezTo>
                  <a:cubicBezTo>
                    <a:pt x="7492" y="21016"/>
                    <a:pt x="6510" y="21600"/>
                    <a:pt x="5627" y="21405"/>
                  </a:cubicBezTo>
                  <a:cubicBezTo>
                    <a:pt x="4743" y="21211"/>
                    <a:pt x="3958" y="20238"/>
                    <a:pt x="3761" y="17805"/>
                  </a:cubicBezTo>
                  <a:cubicBezTo>
                    <a:pt x="3565" y="15373"/>
                    <a:pt x="3958" y="11481"/>
                    <a:pt x="7001" y="8270"/>
                  </a:cubicBezTo>
                  <a:cubicBezTo>
                    <a:pt x="10045" y="5059"/>
                    <a:pt x="15739" y="2530"/>
                    <a:pt x="2143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9301659" y="6437396"/>
              <a:ext cx="140842" cy="27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396" fill="norm" stroke="1" extrusionOk="0">
                  <a:moveTo>
                    <a:pt x="20830" y="1458"/>
                  </a:moveTo>
                  <a:cubicBezTo>
                    <a:pt x="19578" y="627"/>
                    <a:pt x="18326" y="-204"/>
                    <a:pt x="15039" y="45"/>
                  </a:cubicBezTo>
                  <a:cubicBezTo>
                    <a:pt x="11752" y="294"/>
                    <a:pt x="6430" y="1624"/>
                    <a:pt x="3300" y="4199"/>
                  </a:cubicBezTo>
                  <a:cubicBezTo>
                    <a:pt x="169" y="6774"/>
                    <a:pt x="-770" y="10596"/>
                    <a:pt x="639" y="13670"/>
                  </a:cubicBezTo>
                  <a:cubicBezTo>
                    <a:pt x="2047" y="16744"/>
                    <a:pt x="5804" y="19070"/>
                    <a:pt x="9560" y="213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9522247" y="6432595"/>
              <a:ext cx="193304" cy="303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180" fill="norm" stroke="1" extrusionOk="0">
                  <a:moveTo>
                    <a:pt x="16511" y="5628"/>
                  </a:moveTo>
                  <a:cubicBezTo>
                    <a:pt x="13693" y="5332"/>
                    <a:pt x="10876" y="5036"/>
                    <a:pt x="9115" y="5258"/>
                  </a:cubicBezTo>
                  <a:cubicBezTo>
                    <a:pt x="7354" y="5480"/>
                    <a:pt x="6650" y="6220"/>
                    <a:pt x="5593" y="8587"/>
                  </a:cubicBezTo>
                  <a:cubicBezTo>
                    <a:pt x="4537" y="10954"/>
                    <a:pt x="3128" y="14948"/>
                    <a:pt x="2071" y="17463"/>
                  </a:cubicBezTo>
                  <a:cubicBezTo>
                    <a:pt x="1015" y="19978"/>
                    <a:pt x="311" y="21014"/>
                    <a:pt x="76" y="21162"/>
                  </a:cubicBezTo>
                  <a:cubicBezTo>
                    <a:pt x="-159" y="21310"/>
                    <a:pt x="76" y="20570"/>
                    <a:pt x="1837" y="17833"/>
                  </a:cubicBezTo>
                  <a:cubicBezTo>
                    <a:pt x="3598" y="15096"/>
                    <a:pt x="6884" y="10362"/>
                    <a:pt x="9467" y="7107"/>
                  </a:cubicBezTo>
                  <a:cubicBezTo>
                    <a:pt x="12050" y="3852"/>
                    <a:pt x="13928" y="2077"/>
                    <a:pt x="15454" y="1042"/>
                  </a:cubicBezTo>
                  <a:cubicBezTo>
                    <a:pt x="16980" y="6"/>
                    <a:pt x="18154" y="-290"/>
                    <a:pt x="19093" y="302"/>
                  </a:cubicBezTo>
                  <a:cubicBezTo>
                    <a:pt x="20032" y="894"/>
                    <a:pt x="20737" y="2373"/>
                    <a:pt x="21089" y="5406"/>
                  </a:cubicBezTo>
                  <a:cubicBezTo>
                    <a:pt x="21441" y="8439"/>
                    <a:pt x="21441" y="13025"/>
                    <a:pt x="21441" y="176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9584084" y="6602010"/>
              <a:ext cx="239417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2105" y="21600"/>
                  </a:moveTo>
                  <a:cubicBezTo>
                    <a:pt x="968" y="19440"/>
                    <a:pt x="-169" y="17280"/>
                    <a:pt x="20" y="15120"/>
                  </a:cubicBezTo>
                  <a:cubicBezTo>
                    <a:pt x="210" y="12960"/>
                    <a:pt x="1726" y="10800"/>
                    <a:pt x="5231" y="8640"/>
                  </a:cubicBezTo>
                  <a:cubicBezTo>
                    <a:pt x="8736" y="6480"/>
                    <a:pt x="14231" y="4320"/>
                    <a:pt x="17263" y="2880"/>
                  </a:cubicBezTo>
                  <a:cubicBezTo>
                    <a:pt x="20294" y="1440"/>
                    <a:pt x="20863" y="720"/>
                    <a:pt x="2143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9879123" y="6422499"/>
              <a:ext cx="212209" cy="320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226" fill="norm" stroke="1" extrusionOk="0">
                  <a:moveTo>
                    <a:pt x="7776" y="8109"/>
                  </a:moveTo>
                  <a:cubicBezTo>
                    <a:pt x="6717" y="8529"/>
                    <a:pt x="5658" y="8950"/>
                    <a:pt x="4600" y="10703"/>
                  </a:cubicBezTo>
                  <a:cubicBezTo>
                    <a:pt x="3541" y="12457"/>
                    <a:pt x="2482" y="15542"/>
                    <a:pt x="1741" y="17716"/>
                  </a:cubicBezTo>
                  <a:cubicBezTo>
                    <a:pt x="1000" y="19890"/>
                    <a:pt x="576" y="21153"/>
                    <a:pt x="258" y="21223"/>
                  </a:cubicBezTo>
                  <a:cubicBezTo>
                    <a:pt x="-59" y="21293"/>
                    <a:pt x="-271" y="20171"/>
                    <a:pt x="788" y="17225"/>
                  </a:cubicBezTo>
                  <a:cubicBezTo>
                    <a:pt x="1847" y="14280"/>
                    <a:pt x="4176" y="9511"/>
                    <a:pt x="6082" y="6285"/>
                  </a:cubicBezTo>
                  <a:cubicBezTo>
                    <a:pt x="7988" y="3059"/>
                    <a:pt x="9470" y="1376"/>
                    <a:pt x="11482" y="535"/>
                  </a:cubicBezTo>
                  <a:cubicBezTo>
                    <a:pt x="13494" y="-307"/>
                    <a:pt x="16035" y="-307"/>
                    <a:pt x="17941" y="1657"/>
                  </a:cubicBezTo>
                  <a:cubicBezTo>
                    <a:pt x="19847" y="3620"/>
                    <a:pt x="21117" y="7548"/>
                    <a:pt x="21223" y="10774"/>
                  </a:cubicBezTo>
                  <a:cubicBezTo>
                    <a:pt x="21329" y="13999"/>
                    <a:pt x="20270" y="16524"/>
                    <a:pt x="19211" y="190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10310369" y="6408736"/>
              <a:ext cx="195138" cy="36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218" fill="norm" stroke="1" extrusionOk="0">
                  <a:moveTo>
                    <a:pt x="7045" y="7611"/>
                  </a:moveTo>
                  <a:cubicBezTo>
                    <a:pt x="5681" y="10838"/>
                    <a:pt x="4316" y="14066"/>
                    <a:pt x="3521" y="16114"/>
                  </a:cubicBezTo>
                  <a:cubicBezTo>
                    <a:pt x="2725" y="18162"/>
                    <a:pt x="2497" y="19031"/>
                    <a:pt x="2043" y="19714"/>
                  </a:cubicBezTo>
                  <a:cubicBezTo>
                    <a:pt x="1588" y="20397"/>
                    <a:pt x="906" y="20893"/>
                    <a:pt x="451" y="20707"/>
                  </a:cubicBezTo>
                  <a:cubicBezTo>
                    <a:pt x="-4" y="20521"/>
                    <a:pt x="-231" y="19652"/>
                    <a:pt x="337" y="17107"/>
                  </a:cubicBezTo>
                  <a:cubicBezTo>
                    <a:pt x="906" y="14562"/>
                    <a:pt x="2270" y="10342"/>
                    <a:pt x="4430" y="7176"/>
                  </a:cubicBezTo>
                  <a:cubicBezTo>
                    <a:pt x="6590" y="4011"/>
                    <a:pt x="9546" y="1900"/>
                    <a:pt x="11592" y="845"/>
                  </a:cubicBezTo>
                  <a:cubicBezTo>
                    <a:pt x="13638" y="-210"/>
                    <a:pt x="14775" y="-210"/>
                    <a:pt x="16367" y="473"/>
                  </a:cubicBezTo>
                  <a:cubicBezTo>
                    <a:pt x="17958" y="1156"/>
                    <a:pt x="20005" y="2521"/>
                    <a:pt x="20687" y="3949"/>
                  </a:cubicBezTo>
                  <a:cubicBezTo>
                    <a:pt x="21369" y="5376"/>
                    <a:pt x="20687" y="6866"/>
                    <a:pt x="19664" y="7797"/>
                  </a:cubicBezTo>
                  <a:cubicBezTo>
                    <a:pt x="18641" y="8728"/>
                    <a:pt x="17276" y="9100"/>
                    <a:pt x="15685" y="9349"/>
                  </a:cubicBezTo>
                  <a:cubicBezTo>
                    <a:pt x="14093" y="9597"/>
                    <a:pt x="12274" y="9721"/>
                    <a:pt x="11933" y="9907"/>
                  </a:cubicBezTo>
                  <a:cubicBezTo>
                    <a:pt x="11592" y="10093"/>
                    <a:pt x="12729" y="10342"/>
                    <a:pt x="14207" y="11024"/>
                  </a:cubicBezTo>
                  <a:cubicBezTo>
                    <a:pt x="15685" y="11707"/>
                    <a:pt x="17504" y="12824"/>
                    <a:pt x="18186" y="14066"/>
                  </a:cubicBezTo>
                  <a:cubicBezTo>
                    <a:pt x="18868" y="15307"/>
                    <a:pt x="18413" y="16673"/>
                    <a:pt x="16253" y="17914"/>
                  </a:cubicBezTo>
                  <a:cubicBezTo>
                    <a:pt x="14093" y="19156"/>
                    <a:pt x="10228" y="20273"/>
                    <a:pt x="7727" y="20831"/>
                  </a:cubicBezTo>
                  <a:cubicBezTo>
                    <a:pt x="5226" y="21390"/>
                    <a:pt x="4089" y="21390"/>
                    <a:pt x="3180" y="20521"/>
                  </a:cubicBezTo>
                  <a:cubicBezTo>
                    <a:pt x="2270" y="19652"/>
                    <a:pt x="1588" y="17914"/>
                    <a:pt x="906" y="161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10274349" y="6398810"/>
              <a:ext cx="444501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06" y="0"/>
                  </a:moveTo>
                  <a:cubicBezTo>
                    <a:pt x="18720" y="0"/>
                    <a:pt x="19234" y="0"/>
                    <a:pt x="19954" y="861"/>
                  </a:cubicBezTo>
                  <a:cubicBezTo>
                    <a:pt x="20674" y="1722"/>
                    <a:pt x="21600" y="3443"/>
                    <a:pt x="21600" y="5674"/>
                  </a:cubicBezTo>
                  <a:cubicBezTo>
                    <a:pt x="21600" y="7904"/>
                    <a:pt x="20674" y="10643"/>
                    <a:pt x="18771" y="12796"/>
                  </a:cubicBezTo>
                  <a:cubicBezTo>
                    <a:pt x="16869" y="14948"/>
                    <a:pt x="13989" y="16513"/>
                    <a:pt x="10697" y="17883"/>
                  </a:cubicBezTo>
                  <a:cubicBezTo>
                    <a:pt x="7406" y="19252"/>
                    <a:pt x="3703" y="20426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8943712" y="6834677"/>
              <a:ext cx="1444938" cy="33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76" fill="norm" stroke="1" extrusionOk="0">
                  <a:moveTo>
                    <a:pt x="146" y="1352"/>
                  </a:moveTo>
                  <a:cubicBezTo>
                    <a:pt x="52" y="815"/>
                    <a:pt x="-43" y="278"/>
                    <a:pt x="20" y="77"/>
                  </a:cubicBezTo>
                  <a:cubicBezTo>
                    <a:pt x="83" y="-124"/>
                    <a:pt x="304" y="10"/>
                    <a:pt x="731" y="1151"/>
                  </a:cubicBezTo>
                  <a:cubicBezTo>
                    <a:pt x="1157" y="2291"/>
                    <a:pt x="1789" y="4437"/>
                    <a:pt x="2436" y="7188"/>
                  </a:cubicBezTo>
                  <a:cubicBezTo>
                    <a:pt x="3083" y="9938"/>
                    <a:pt x="3746" y="13292"/>
                    <a:pt x="4425" y="14969"/>
                  </a:cubicBezTo>
                  <a:cubicBezTo>
                    <a:pt x="5104" y="16646"/>
                    <a:pt x="5799" y="16646"/>
                    <a:pt x="6510" y="15774"/>
                  </a:cubicBezTo>
                  <a:cubicBezTo>
                    <a:pt x="7220" y="14902"/>
                    <a:pt x="7946" y="13158"/>
                    <a:pt x="8389" y="12219"/>
                  </a:cubicBezTo>
                  <a:cubicBezTo>
                    <a:pt x="8831" y="11280"/>
                    <a:pt x="8989" y="11146"/>
                    <a:pt x="9115" y="11414"/>
                  </a:cubicBezTo>
                  <a:cubicBezTo>
                    <a:pt x="9241" y="11682"/>
                    <a:pt x="9336" y="12353"/>
                    <a:pt x="9683" y="13091"/>
                  </a:cubicBezTo>
                  <a:cubicBezTo>
                    <a:pt x="10031" y="13829"/>
                    <a:pt x="10631" y="14634"/>
                    <a:pt x="11515" y="15103"/>
                  </a:cubicBezTo>
                  <a:cubicBezTo>
                    <a:pt x="12399" y="15573"/>
                    <a:pt x="13568" y="15707"/>
                    <a:pt x="14736" y="15707"/>
                  </a:cubicBezTo>
                  <a:cubicBezTo>
                    <a:pt x="15904" y="15707"/>
                    <a:pt x="17073" y="15573"/>
                    <a:pt x="18115" y="15975"/>
                  </a:cubicBezTo>
                  <a:cubicBezTo>
                    <a:pt x="19157" y="16378"/>
                    <a:pt x="20073" y="17317"/>
                    <a:pt x="20625" y="18323"/>
                  </a:cubicBezTo>
                  <a:cubicBezTo>
                    <a:pt x="21178" y="19329"/>
                    <a:pt x="21368" y="20403"/>
                    <a:pt x="21557" y="21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9683799" y="7116360"/>
              <a:ext cx="291158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fill="norm" stroke="1" extrusionOk="0">
                  <a:moveTo>
                    <a:pt x="0" y="0"/>
                  </a:moveTo>
                  <a:cubicBezTo>
                    <a:pt x="2348" y="1482"/>
                    <a:pt x="4696" y="2965"/>
                    <a:pt x="7670" y="4765"/>
                  </a:cubicBezTo>
                  <a:cubicBezTo>
                    <a:pt x="10643" y="6565"/>
                    <a:pt x="14243" y="8682"/>
                    <a:pt x="16513" y="10059"/>
                  </a:cubicBezTo>
                  <a:cubicBezTo>
                    <a:pt x="18783" y="11435"/>
                    <a:pt x="19722" y="12071"/>
                    <a:pt x="20426" y="12812"/>
                  </a:cubicBezTo>
                  <a:cubicBezTo>
                    <a:pt x="21130" y="13553"/>
                    <a:pt x="21600" y="14400"/>
                    <a:pt x="21522" y="15247"/>
                  </a:cubicBezTo>
                  <a:cubicBezTo>
                    <a:pt x="21443" y="16094"/>
                    <a:pt x="20817" y="16941"/>
                    <a:pt x="18235" y="17894"/>
                  </a:cubicBezTo>
                  <a:cubicBezTo>
                    <a:pt x="15652" y="18847"/>
                    <a:pt x="11113" y="19906"/>
                    <a:pt x="8452" y="20541"/>
                  </a:cubicBezTo>
                  <a:cubicBezTo>
                    <a:pt x="5791" y="21176"/>
                    <a:pt x="5009" y="21388"/>
                    <a:pt x="4774" y="21494"/>
                  </a:cubicBezTo>
                  <a:cubicBezTo>
                    <a:pt x="4539" y="21600"/>
                    <a:pt x="4852" y="21600"/>
                    <a:pt x="516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9791749" y="7351310"/>
              <a:ext cx="2921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91" y="2800"/>
                    <a:pt x="11583" y="5600"/>
                    <a:pt x="7983" y="9200"/>
                  </a:cubicBezTo>
                  <a:cubicBezTo>
                    <a:pt x="4383" y="12800"/>
                    <a:pt x="2191" y="172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10102899" y="7236544"/>
              <a:ext cx="236436" cy="22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011" fill="norm" stroke="1" extrusionOk="0">
                  <a:moveTo>
                    <a:pt x="12848" y="6101"/>
                  </a:moveTo>
                  <a:cubicBezTo>
                    <a:pt x="12290" y="4688"/>
                    <a:pt x="11731" y="3275"/>
                    <a:pt x="11172" y="2164"/>
                  </a:cubicBezTo>
                  <a:cubicBezTo>
                    <a:pt x="10614" y="1054"/>
                    <a:pt x="10055" y="247"/>
                    <a:pt x="9310" y="45"/>
                  </a:cubicBezTo>
                  <a:cubicBezTo>
                    <a:pt x="8566" y="-157"/>
                    <a:pt x="7634" y="247"/>
                    <a:pt x="6331" y="2972"/>
                  </a:cubicBezTo>
                  <a:cubicBezTo>
                    <a:pt x="5028" y="5697"/>
                    <a:pt x="3352" y="10744"/>
                    <a:pt x="3631" y="14378"/>
                  </a:cubicBezTo>
                  <a:cubicBezTo>
                    <a:pt x="3910" y="18011"/>
                    <a:pt x="6145" y="20232"/>
                    <a:pt x="9403" y="20837"/>
                  </a:cubicBezTo>
                  <a:cubicBezTo>
                    <a:pt x="12662" y="21443"/>
                    <a:pt x="16945" y="20434"/>
                    <a:pt x="19179" y="18314"/>
                  </a:cubicBezTo>
                  <a:cubicBezTo>
                    <a:pt x="21414" y="16194"/>
                    <a:pt x="21600" y="12964"/>
                    <a:pt x="18062" y="10340"/>
                  </a:cubicBezTo>
                  <a:cubicBezTo>
                    <a:pt x="14524" y="7716"/>
                    <a:pt x="7262" y="5697"/>
                    <a:pt x="0" y="36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Drawing"/>
          <p:cNvGrpSpPr/>
          <p:nvPr/>
        </p:nvGrpSpPr>
        <p:grpSpPr>
          <a:xfrm>
            <a:off x="1962566" y="1193800"/>
            <a:ext cx="10400884" cy="7385050"/>
            <a:chOff x="0" y="0"/>
            <a:chExt cx="10400883" cy="7385050"/>
          </a:xfrm>
        </p:grpSpPr>
        <p:sp>
          <p:nvSpPr>
            <p:cNvPr id="1207" name="Line"/>
            <p:cNvSpPr/>
            <p:nvPr/>
          </p:nvSpPr>
          <p:spPr>
            <a:xfrm>
              <a:off x="291948" y="159279"/>
              <a:ext cx="253736" cy="61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474" fill="norm" stroke="1" extrusionOk="0">
                  <a:moveTo>
                    <a:pt x="4837" y="6838"/>
                  </a:moveTo>
                  <a:cubicBezTo>
                    <a:pt x="4117" y="8091"/>
                    <a:pt x="3397" y="9344"/>
                    <a:pt x="2677" y="11224"/>
                  </a:cubicBezTo>
                  <a:cubicBezTo>
                    <a:pt x="1957" y="13104"/>
                    <a:pt x="1237" y="15610"/>
                    <a:pt x="877" y="17195"/>
                  </a:cubicBezTo>
                  <a:cubicBezTo>
                    <a:pt x="517" y="18780"/>
                    <a:pt x="517" y="19444"/>
                    <a:pt x="427" y="19997"/>
                  </a:cubicBezTo>
                  <a:cubicBezTo>
                    <a:pt x="337" y="20550"/>
                    <a:pt x="157" y="20992"/>
                    <a:pt x="67" y="21029"/>
                  </a:cubicBezTo>
                  <a:cubicBezTo>
                    <a:pt x="-23" y="21066"/>
                    <a:pt x="-23" y="20697"/>
                    <a:pt x="67" y="19112"/>
                  </a:cubicBezTo>
                  <a:cubicBezTo>
                    <a:pt x="157" y="17527"/>
                    <a:pt x="337" y="14726"/>
                    <a:pt x="697" y="12219"/>
                  </a:cubicBezTo>
                  <a:cubicBezTo>
                    <a:pt x="1057" y="9713"/>
                    <a:pt x="1597" y="7501"/>
                    <a:pt x="2227" y="5732"/>
                  </a:cubicBezTo>
                  <a:cubicBezTo>
                    <a:pt x="2857" y="3963"/>
                    <a:pt x="3577" y="2636"/>
                    <a:pt x="4297" y="1677"/>
                  </a:cubicBezTo>
                  <a:cubicBezTo>
                    <a:pt x="5017" y="719"/>
                    <a:pt x="5737" y="129"/>
                    <a:pt x="6547" y="19"/>
                  </a:cubicBezTo>
                  <a:cubicBezTo>
                    <a:pt x="7357" y="-92"/>
                    <a:pt x="8257" y="277"/>
                    <a:pt x="9607" y="1640"/>
                  </a:cubicBezTo>
                  <a:cubicBezTo>
                    <a:pt x="10957" y="3004"/>
                    <a:pt x="12757" y="5363"/>
                    <a:pt x="14377" y="7796"/>
                  </a:cubicBezTo>
                  <a:cubicBezTo>
                    <a:pt x="15997" y="10229"/>
                    <a:pt x="17437" y="12735"/>
                    <a:pt x="18517" y="14873"/>
                  </a:cubicBezTo>
                  <a:cubicBezTo>
                    <a:pt x="19597" y="17011"/>
                    <a:pt x="20317" y="18780"/>
                    <a:pt x="20767" y="19886"/>
                  </a:cubicBezTo>
                  <a:cubicBezTo>
                    <a:pt x="21217" y="20992"/>
                    <a:pt x="21397" y="21434"/>
                    <a:pt x="21487" y="21471"/>
                  </a:cubicBezTo>
                  <a:cubicBezTo>
                    <a:pt x="21577" y="21508"/>
                    <a:pt x="21577" y="21139"/>
                    <a:pt x="21577" y="207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342483" y="590550"/>
              <a:ext cx="1841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71033" y="0"/>
              <a:ext cx="43180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59" y="17486"/>
                    <a:pt x="2118" y="13371"/>
                    <a:pt x="4553" y="9771"/>
                  </a:cubicBezTo>
                  <a:cubicBezTo>
                    <a:pt x="6988" y="6171"/>
                    <a:pt x="10800" y="3086"/>
                    <a:pt x="13871" y="1543"/>
                  </a:cubicBezTo>
                  <a:cubicBezTo>
                    <a:pt x="16941" y="0"/>
                    <a:pt x="1927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2175083" y="247650"/>
              <a:ext cx="201543" cy="59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211" fill="norm" stroke="1" extrusionOk="0">
                  <a:moveTo>
                    <a:pt x="4190" y="10160"/>
                  </a:moveTo>
                  <a:cubicBezTo>
                    <a:pt x="4626" y="12268"/>
                    <a:pt x="5062" y="14375"/>
                    <a:pt x="5499" y="16369"/>
                  </a:cubicBezTo>
                  <a:cubicBezTo>
                    <a:pt x="5935" y="18364"/>
                    <a:pt x="6371" y="20245"/>
                    <a:pt x="6371" y="20923"/>
                  </a:cubicBezTo>
                  <a:cubicBezTo>
                    <a:pt x="6371" y="21600"/>
                    <a:pt x="5935" y="21073"/>
                    <a:pt x="5171" y="19455"/>
                  </a:cubicBezTo>
                  <a:cubicBezTo>
                    <a:pt x="4408" y="17837"/>
                    <a:pt x="3317" y="15128"/>
                    <a:pt x="2335" y="12531"/>
                  </a:cubicBezTo>
                  <a:cubicBezTo>
                    <a:pt x="1353" y="9934"/>
                    <a:pt x="481" y="7451"/>
                    <a:pt x="153" y="5456"/>
                  </a:cubicBezTo>
                  <a:cubicBezTo>
                    <a:pt x="-174" y="3462"/>
                    <a:pt x="44" y="1957"/>
                    <a:pt x="590" y="1091"/>
                  </a:cubicBezTo>
                  <a:cubicBezTo>
                    <a:pt x="1135" y="226"/>
                    <a:pt x="2008" y="0"/>
                    <a:pt x="3644" y="0"/>
                  </a:cubicBezTo>
                  <a:cubicBezTo>
                    <a:pt x="5281" y="0"/>
                    <a:pt x="7681" y="226"/>
                    <a:pt x="10844" y="1317"/>
                  </a:cubicBezTo>
                  <a:cubicBezTo>
                    <a:pt x="14008" y="2408"/>
                    <a:pt x="17935" y="4365"/>
                    <a:pt x="19681" y="5946"/>
                  </a:cubicBezTo>
                  <a:cubicBezTo>
                    <a:pt x="21426" y="7526"/>
                    <a:pt x="20990" y="8730"/>
                    <a:pt x="19026" y="9633"/>
                  </a:cubicBezTo>
                  <a:cubicBezTo>
                    <a:pt x="17062" y="10537"/>
                    <a:pt x="13571" y="11139"/>
                    <a:pt x="11390" y="11327"/>
                  </a:cubicBezTo>
                  <a:cubicBezTo>
                    <a:pt x="9208" y="11515"/>
                    <a:pt x="8335" y="11289"/>
                    <a:pt x="8553" y="11176"/>
                  </a:cubicBezTo>
                  <a:cubicBezTo>
                    <a:pt x="8771" y="11063"/>
                    <a:pt x="10081" y="11063"/>
                    <a:pt x="11390" y="110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2380833" y="577850"/>
              <a:ext cx="323851" cy="28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6622"/>
                  </a:moveTo>
                  <a:cubicBezTo>
                    <a:pt x="424" y="5991"/>
                    <a:pt x="847" y="5361"/>
                    <a:pt x="1412" y="5045"/>
                  </a:cubicBezTo>
                  <a:cubicBezTo>
                    <a:pt x="1976" y="4730"/>
                    <a:pt x="2682" y="4730"/>
                    <a:pt x="4024" y="5518"/>
                  </a:cubicBezTo>
                  <a:cubicBezTo>
                    <a:pt x="5365" y="6307"/>
                    <a:pt x="7341" y="7883"/>
                    <a:pt x="8471" y="10012"/>
                  </a:cubicBezTo>
                  <a:cubicBezTo>
                    <a:pt x="9600" y="12140"/>
                    <a:pt x="9882" y="14820"/>
                    <a:pt x="9882" y="16634"/>
                  </a:cubicBezTo>
                  <a:cubicBezTo>
                    <a:pt x="9882" y="18447"/>
                    <a:pt x="9600" y="19393"/>
                    <a:pt x="9176" y="20181"/>
                  </a:cubicBezTo>
                  <a:cubicBezTo>
                    <a:pt x="8753" y="20969"/>
                    <a:pt x="8188" y="21600"/>
                    <a:pt x="7765" y="21521"/>
                  </a:cubicBezTo>
                  <a:cubicBezTo>
                    <a:pt x="7341" y="21442"/>
                    <a:pt x="7059" y="20654"/>
                    <a:pt x="7341" y="18526"/>
                  </a:cubicBezTo>
                  <a:cubicBezTo>
                    <a:pt x="7624" y="16397"/>
                    <a:pt x="8471" y="12928"/>
                    <a:pt x="10941" y="9618"/>
                  </a:cubicBezTo>
                  <a:cubicBezTo>
                    <a:pt x="13412" y="6307"/>
                    <a:pt x="17506" y="315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3002872" y="368396"/>
              <a:ext cx="184412" cy="45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20" fill="norm" stroke="1" extrusionOk="0">
                  <a:moveTo>
                    <a:pt x="17703" y="2373"/>
                  </a:moveTo>
                  <a:cubicBezTo>
                    <a:pt x="17458" y="1580"/>
                    <a:pt x="17212" y="788"/>
                    <a:pt x="16353" y="342"/>
                  </a:cubicBezTo>
                  <a:cubicBezTo>
                    <a:pt x="15494" y="-104"/>
                    <a:pt x="14021" y="-203"/>
                    <a:pt x="11812" y="590"/>
                  </a:cubicBezTo>
                  <a:cubicBezTo>
                    <a:pt x="9603" y="1382"/>
                    <a:pt x="6658" y="3067"/>
                    <a:pt x="4326" y="5692"/>
                  </a:cubicBezTo>
                  <a:cubicBezTo>
                    <a:pt x="1994" y="8318"/>
                    <a:pt x="276" y="11885"/>
                    <a:pt x="30" y="14659"/>
                  </a:cubicBezTo>
                  <a:cubicBezTo>
                    <a:pt x="-215" y="17434"/>
                    <a:pt x="1012" y="19415"/>
                    <a:pt x="4326" y="20406"/>
                  </a:cubicBezTo>
                  <a:cubicBezTo>
                    <a:pt x="7640" y="21397"/>
                    <a:pt x="13040" y="21397"/>
                    <a:pt x="16230" y="21248"/>
                  </a:cubicBezTo>
                  <a:cubicBezTo>
                    <a:pt x="19421" y="21100"/>
                    <a:pt x="20403" y="20803"/>
                    <a:pt x="21385" y="205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3391017" y="350490"/>
              <a:ext cx="189967" cy="45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279" fill="norm" stroke="1" extrusionOk="0">
                  <a:moveTo>
                    <a:pt x="5699" y="5615"/>
                  </a:moveTo>
                  <a:cubicBezTo>
                    <a:pt x="4739" y="7108"/>
                    <a:pt x="3779" y="8601"/>
                    <a:pt x="2939" y="10841"/>
                  </a:cubicBezTo>
                  <a:cubicBezTo>
                    <a:pt x="2099" y="13081"/>
                    <a:pt x="1379" y="16067"/>
                    <a:pt x="899" y="18058"/>
                  </a:cubicBezTo>
                  <a:cubicBezTo>
                    <a:pt x="419" y="20048"/>
                    <a:pt x="179" y="21044"/>
                    <a:pt x="59" y="21243"/>
                  </a:cubicBezTo>
                  <a:cubicBezTo>
                    <a:pt x="-61" y="21442"/>
                    <a:pt x="-61" y="20845"/>
                    <a:pt x="659" y="18804"/>
                  </a:cubicBezTo>
                  <a:cubicBezTo>
                    <a:pt x="1379" y="16764"/>
                    <a:pt x="2819" y="13280"/>
                    <a:pt x="4619" y="10045"/>
                  </a:cubicBezTo>
                  <a:cubicBezTo>
                    <a:pt x="6419" y="6810"/>
                    <a:pt x="8579" y="3824"/>
                    <a:pt x="10139" y="2082"/>
                  </a:cubicBezTo>
                  <a:cubicBezTo>
                    <a:pt x="11699" y="340"/>
                    <a:pt x="12659" y="-158"/>
                    <a:pt x="13499" y="41"/>
                  </a:cubicBezTo>
                  <a:cubicBezTo>
                    <a:pt x="14339" y="240"/>
                    <a:pt x="15059" y="1136"/>
                    <a:pt x="15899" y="3475"/>
                  </a:cubicBezTo>
                  <a:cubicBezTo>
                    <a:pt x="16739" y="5814"/>
                    <a:pt x="17699" y="9597"/>
                    <a:pt x="18299" y="12483"/>
                  </a:cubicBezTo>
                  <a:cubicBezTo>
                    <a:pt x="18899" y="15370"/>
                    <a:pt x="19139" y="17361"/>
                    <a:pt x="19619" y="18555"/>
                  </a:cubicBezTo>
                  <a:cubicBezTo>
                    <a:pt x="20099" y="19750"/>
                    <a:pt x="20819" y="20148"/>
                    <a:pt x="21539" y="20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3447633" y="571500"/>
              <a:ext cx="2032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9636"/>
                    <a:pt x="4500" y="17673"/>
                    <a:pt x="8100" y="14073"/>
                  </a:cubicBezTo>
                  <a:cubicBezTo>
                    <a:pt x="11700" y="10473"/>
                    <a:pt x="16650" y="523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3449394" y="228600"/>
              <a:ext cx="23954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2116" y="21600"/>
                  </a:moveTo>
                  <a:cubicBezTo>
                    <a:pt x="1168" y="21046"/>
                    <a:pt x="221" y="20492"/>
                    <a:pt x="31" y="19108"/>
                  </a:cubicBezTo>
                  <a:cubicBezTo>
                    <a:pt x="-158" y="17723"/>
                    <a:pt x="410" y="15508"/>
                    <a:pt x="4105" y="12185"/>
                  </a:cubicBezTo>
                  <a:cubicBezTo>
                    <a:pt x="7800" y="8862"/>
                    <a:pt x="14621" y="4431"/>
                    <a:pt x="2144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3758783" y="279400"/>
              <a:ext cx="167418" cy="61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566" fill="norm" stroke="1" extrusionOk="0">
                  <a:moveTo>
                    <a:pt x="4050" y="0"/>
                  </a:moveTo>
                  <a:cubicBezTo>
                    <a:pt x="8640" y="1192"/>
                    <a:pt x="13230" y="2383"/>
                    <a:pt x="16470" y="4283"/>
                  </a:cubicBezTo>
                  <a:cubicBezTo>
                    <a:pt x="19710" y="6182"/>
                    <a:pt x="21600" y="8789"/>
                    <a:pt x="21330" y="11172"/>
                  </a:cubicBezTo>
                  <a:cubicBezTo>
                    <a:pt x="21060" y="13556"/>
                    <a:pt x="18630" y="15716"/>
                    <a:pt x="16200" y="17280"/>
                  </a:cubicBezTo>
                  <a:cubicBezTo>
                    <a:pt x="13770" y="18844"/>
                    <a:pt x="11340" y="19812"/>
                    <a:pt x="9045" y="20483"/>
                  </a:cubicBezTo>
                  <a:cubicBezTo>
                    <a:pt x="6750" y="21153"/>
                    <a:pt x="4590" y="21526"/>
                    <a:pt x="3105" y="21563"/>
                  </a:cubicBezTo>
                  <a:cubicBezTo>
                    <a:pt x="1620" y="21600"/>
                    <a:pt x="810" y="21302"/>
                    <a:pt x="0" y="210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4342983" y="577850"/>
              <a:ext cx="1587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4381083" y="742950"/>
              <a:ext cx="1841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4876383" y="444500"/>
              <a:ext cx="31751" cy="46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2959"/>
                    <a:pt x="8640" y="5918"/>
                    <a:pt x="11520" y="9222"/>
                  </a:cubicBezTo>
                  <a:cubicBezTo>
                    <a:pt x="14400" y="12526"/>
                    <a:pt x="15840" y="16175"/>
                    <a:pt x="17280" y="18296"/>
                  </a:cubicBezTo>
                  <a:cubicBezTo>
                    <a:pt x="18720" y="20416"/>
                    <a:pt x="20160" y="2100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5219283" y="622300"/>
              <a:ext cx="2921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4" y="17280"/>
                    <a:pt x="5948" y="12960"/>
                    <a:pt x="9548" y="9360"/>
                  </a:cubicBezTo>
                  <a:cubicBezTo>
                    <a:pt x="13148" y="5760"/>
                    <a:pt x="17374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5705211" y="295522"/>
              <a:ext cx="166168" cy="51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67" fill="norm" stroke="1" extrusionOk="0">
                  <a:moveTo>
                    <a:pt x="1196" y="7589"/>
                  </a:moveTo>
                  <a:cubicBezTo>
                    <a:pt x="926" y="9189"/>
                    <a:pt x="656" y="10789"/>
                    <a:pt x="656" y="12967"/>
                  </a:cubicBezTo>
                  <a:cubicBezTo>
                    <a:pt x="656" y="15145"/>
                    <a:pt x="926" y="17901"/>
                    <a:pt x="926" y="19501"/>
                  </a:cubicBezTo>
                  <a:cubicBezTo>
                    <a:pt x="926" y="21101"/>
                    <a:pt x="656" y="21545"/>
                    <a:pt x="521" y="21456"/>
                  </a:cubicBezTo>
                  <a:cubicBezTo>
                    <a:pt x="386" y="21367"/>
                    <a:pt x="386" y="20745"/>
                    <a:pt x="251" y="18612"/>
                  </a:cubicBezTo>
                  <a:cubicBezTo>
                    <a:pt x="116" y="16478"/>
                    <a:pt x="-154" y="12834"/>
                    <a:pt x="116" y="9678"/>
                  </a:cubicBezTo>
                  <a:cubicBezTo>
                    <a:pt x="386" y="6523"/>
                    <a:pt x="1196" y="3856"/>
                    <a:pt x="2006" y="2345"/>
                  </a:cubicBezTo>
                  <a:cubicBezTo>
                    <a:pt x="2816" y="834"/>
                    <a:pt x="3626" y="478"/>
                    <a:pt x="4706" y="256"/>
                  </a:cubicBezTo>
                  <a:cubicBezTo>
                    <a:pt x="5786" y="34"/>
                    <a:pt x="7136" y="-55"/>
                    <a:pt x="9161" y="34"/>
                  </a:cubicBezTo>
                  <a:cubicBezTo>
                    <a:pt x="11186" y="123"/>
                    <a:pt x="13886" y="389"/>
                    <a:pt x="16451" y="1412"/>
                  </a:cubicBezTo>
                  <a:cubicBezTo>
                    <a:pt x="19016" y="2434"/>
                    <a:pt x="21446" y="4212"/>
                    <a:pt x="21176" y="6034"/>
                  </a:cubicBezTo>
                  <a:cubicBezTo>
                    <a:pt x="20906" y="7856"/>
                    <a:pt x="17936" y="9723"/>
                    <a:pt x="14021" y="10656"/>
                  </a:cubicBezTo>
                  <a:cubicBezTo>
                    <a:pt x="10106" y="11589"/>
                    <a:pt x="5246" y="11589"/>
                    <a:pt x="386" y="115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5886033" y="508000"/>
              <a:ext cx="215901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200"/>
                  </a:moveTo>
                  <a:cubicBezTo>
                    <a:pt x="3388" y="10400"/>
                    <a:pt x="6776" y="13600"/>
                    <a:pt x="8471" y="15840"/>
                  </a:cubicBezTo>
                  <a:cubicBezTo>
                    <a:pt x="10165" y="18080"/>
                    <a:pt x="10165" y="19360"/>
                    <a:pt x="9741" y="20240"/>
                  </a:cubicBezTo>
                  <a:cubicBezTo>
                    <a:pt x="9318" y="21120"/>
                    <a:pt x="8471" y="21600"/>
                    <a:pt x="7624" y="21600"/>
                  </a:cubicBezTo>
                  <a:cubicBezTo>
                    <a:pt x="6776" y="21600"/>
                    <a:pt x="5929" y="21120"/>
                    <a:pt x="5612" y="18720"/>
                  </a:cubicBezTo>
                  <a:cubicBezTo>
                    <a:pt x="5294" y="16320"/>
                    <a:pt x="5506" y="12000"/>
                    <a:pt x="7094" y="8800"/>
                  </a:cubicBezTo>
                  <a:cubicBezTo>
                    <a:pt x="8682" y="5600"/>
                    <a:pt x="11647" y="3520"/>
                    <a:pt x="14294" y="2240"/>
                  </a:cubicBezTo>
                  <a:cubicBezTo>
                    <a:pt x="16941" y="960"/>
                    <a:pt x="19271" y="4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6203619" y="387844"/>
              <a:ext cx="133265" cy="3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270" fill="norm" stroke="1" extrusionOk="0">
                  <a:moveTo>
                    <a:pt x="19925" y="3381"/>
                  </a:moveTo>
                  <a:cubicBezTo>
                    <a:pt x="18928" y="2370"/>
                    <a:pt x="17931" y="1360"/>
                    <a:pt x="16602" y="728"/>
                  </a:cubicBezTo>
                  <a:cubicBezTo>
                    <a:pt x="15273" y="97"/>
                    <a:pt x="13611" y="-156"/>
                    <a:pt x="12116" y="97"/>
                  </a:cubicBezTo>
                  <a:cubicBezTo>
                    <a:pt x="10620" y="349"/>
                    <a:pt x="9291" y="1107"/>
                    <a:pt x="6965" y="3507"/>
                  </a:cubicBezTo>
                  <a:cubicBezTo>
                    <a:pt x="4639" y="5907"/>
                    <a:pt x="1316" y="9949"/>
                    <a:pt x="319" y="13233"/>
                  </a:cubicBezTo>
                  <a:cubicBezTo>
                    <a:pt x="-678" y="16518"/>
                    <a:pt x="651" y="19044"/>
                    <a:pt x="4473" y="20244"/>
                  </a:cubicBezTo>
                  <a:cubicBezTo>
                    <a:pt x="8294" y="21444"/>
                    <a:pt x="14608" y="21318"/>
                    <a:pt x="20922" y="211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6423667" y="350967"/>
              <a:ext cx="249767" cy="45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11715" y="5294"/>
                  </a:moveTo>
                  <a:cubicBezTo>
                    <a:pt x="10983" y="4896"/>
                    <a:pt x="10251" y="4498"/>
                    <a:pt x="9519" y="4697"/>
                  </a:cubicBezTo>
                  <a:cubicBezTo>
                    <a:pt x="8786" y="4896"/>
                    <a:pt x="8054" y="5692"/>
                    <a:pt x="6956" y="7733"/>
                  </a:cubicBezTo>
                  <a:cubicBezTo>
                    <a:pt x="5858" y="9773"/>
                    <a:pt x="4393" y="13058"/>
                    <a:pt x="3295" y="15298"/>
                  </a:cubicBezTo>
                  <a:cubicBezTo>
                    <a:pt x="2197" y="17537"/>
                    <a:pt x="1464" y="18732"/>
                    <a:pt x="915" y="19678"/>
                  </a:cubicBezTo>
                  <a:cubicBezTo>
                    <a:pt x="366" y="20623"/>
                    <a:pt x="0" y="21320"/>
                    <a:pt x="0" y="21419"/>
                  </a:cubicBezTo>
                  <a:cubicBezTo>
                    <a:pt x="0" y="21519"/>
                    <a:pt x="366" y="21021"/>
                    <a:pt x="1831" y="19080"/>
                  </a:cubicBezTo>
                  <a:cubicBezTo>
                    <a:pt x="3295" y="17139"/>
                    <a:pt x="5858" y="13755"/>
                    <a:pt x="7780" y="10918"/>
                  </a:cubicBezTo>
                  <a:cubicBezTo>
                    <a:pt x="9702" y="8081"/>
                    <a:pt x="10983" y="5792"/>
                    <a:pt x="12081" y="4149"/>
                  </a:cubicBezTo>
                  <a:cubicBezTo>
                    <a:pt x="13180" y="2507"/>
                    <a:pt x="14095" y="1512"/>
                    <a:pt x="14919" y="865"/>
                  </a:cubicBezTo>
                  <a:cubicBezTo>
                    <a:pt x="15742" y="218"/>
                    <a:pt x="16475" y="-81"/>
                    <a:pt x="17024" y="19"/>
                  </a:cubicBezTo>
                  <a:cubicBezTo>
                    <a:pt x="17573" y="118"/>
                    <a:pt x="17939" y="616"/>
                    <a:pt x="18305" y="2557"/>
                  </a:cubicBezTo>
                  <a:cubicBezTo>
                    <a:pt x="18671" y="4498"/>
                    <a:pt x="19037" y="7882"/>
                    <a:pt x="19586" y="10769"/>
                  </a:cubicBezTo>
                  <a:cubicBezTo>
                    <a:pt x="20136" y="13655"/>
                    <a:pt x="20868" y="16044"/>
                    <a:pt x="21600" y="184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6507979" y="584200"/>
              <a:ext cx="311506" cy="9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31" fill="norm" stroke="1" extrusionOk="0">
                  <a:moveTo>
                    <a:pt x="3068" y="20681"/>
                  </a:moveTo>
                  <a:cubicBezTo>
                    <a:pt x="1764" y="21140"/>
                    <a:pt x="459" y="21600"/>
                    <a:pt x="96" y="21140"/>
                  </a:cubicBezTo>
                  <a:cubicBezTo>
                    <a:pt x="-266" y="20681"/>
                    <a:pt x="314" y="19302"/>
                    <a:pt x="3141" y="16774"/>
                  </a:cubicBezTo>
                  <a:cubicBezTo>
                    <a:pt x="5968" y="14247"/>
                    <a:pt x="11041" y="10570"/>
                    <a:pt x="14448" y="7583"/>
                  </a:cubicBezTo>
                  <a:cubicBezTo>
                    <a:pt x="17855" y="4596"/>
                    <a:pt x="19594" y="2298"/>
                    <a:pt x="2133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6762333" y="323850"/>
              <a:ext cx="189614" cy="58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8361" y="0"/>
                  </a:moveTo>
                  <a:cubicBezTo>
                    <a:pt x="11845" y="1643"/>
                    <a:pt x="15329" y="3287"/>
                    <a:pt x="17768" y="5283"/>
                  </a:cubicBezTo>
                  <a:cubicBezTo>
                    <a:pt x="20206" y="7278"/>
                    <a:pt x="21600" y="9626"/>
                    <a:pt x="20323" y="11974"/>
                  </a:cubicBezTo>
                  <a:cubicBezTo>
                    <a:pt x="19045" y="14322"/>
                    <a:pt x="15097" y="16670"/>
                    <a:pt x="11265" y="18274"/>
                  </a:cubicBezTo>
                  <a:cubicBezTo>
                    <a:pt x="7432" y="19878"/>
                    <a:pt x="3716" y="2073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190083" y="1739900"/>
              <a:ext cx="12701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109"/>
                    <a:pt x="7200" y="12218"/>
                    <a:pt x="9000" y="15818"/>
                  </a:cubicBezTo>
                  <a:cubicBezTo>
                    <a:pt x="10800" y="19418"/>
                    <a:pt x="10800" y="20509"/>
                    <a:pt x="12600" y="21055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202783" y="1612900"/>
              <a:ext cx="190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0" y="1675185"/>
              <a:ext cx="190084" cy="350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545" fill="norm" stroke="1" extrusionOk="0">
                  <a:moveTo>
                    <a:pt x="21084" y="856"/>
                  </a:moveTo>
                  <a:cubicBezTo>
                    <a:pt x="16623" y="465"/>
                    <a:pt x="12162" y="75"/>
                    <a:pt x="9345" y="10"/>
                  </a:cubicBezTo>
                  <a:cubicBezTo>
                    <a:pt x="6527" y="-55"/>
                    <a:pt x="5354" y="205"/>
                    <a:pt x="4062" y="986"/>
                  </a:cubicBezTo>
                  <a:cubicBezTo>
                    <a:pt x="2771" y="1767"/>
                    <a:pt x="1362" y="3068"/>
                    <a:pt x="541" y="5605"/>
                  </a:cubicBezTo>
                  <a:cubicBezTo>
                    <a:pt x="-281" y="8143"/>
                    <a:pt x="-516" y="11916"/>
                    <a:pt x="2419" y="14779"/>
                  </a:cubicBezTo>
                  <a:cubicBezTo>
                    <a:pt x="5354" y="17641"/>
                    <a:pt x="11458" y="19593"/>
                    <a:pt x="15097" y="20569"/>
                  </a:cubicBezTo>
                  <a:cubicBezTo>
                    <a:pt x="18736" y="21545"/>
                    <a:pt x="19910" y="21545"/>
                    <a:pt x="21084" y="215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408314" y="1710266"/>
              <a:ext cx="126867" cy="34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1600" fill="norm" stroke="1" extrusionOk="0">
                  <a:moveTo>
                    <a:pt x="1653" y="1073"/>
                  </a:moveTo>
                  <a:cubicBezTo>
                    <a:pt x="640" y="537"/>
                    <a:pt x="-372" y="0"/>
                    <a:pt x="134" y="0"/>
                  </a:cubicBezTo>
                  <a:cubicBezTo>
                    <a:pt x="640" y="0"/>
                    <a:pt x="2665" y="537"/>
                    <a:pt x="6547" y="2281"/>
                  </a:cubicBezTo>
                  <a:cubicBezTo>
                    <a:pt x="10428" y="4025"/>
                    <a:pt x="16166" y="6976"/>
                    <a:pt x="18697" y="9995"/>
                  </a:cubicBezTo>
                  <a:cubicBezTo>
                    <a:pt x="21228" y="13014"/>
                    <a:pt x="20553" y="16099"/>
                    <a:pt x="17178" y="18045"/>
                  </a:cubicBezTo>
                  <a:cubicBezTo>
                    <a:pt x="13803" y="19990"/>
                    <a:pt x="7728" y="20795"/>
                    <a:pt x="165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913983" y="1563286"/>
              <a:ext cx="170803" cy="51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461" fill="norm" stroke="1" extrusionOk="0">
                  <a:moveTo>
                    <a:pt x="3857" y="9017"/>
                  </a:moveTo>
                  <a:cubicBezTo>
                    <a:pt x="4371" y="11150"/>
                    <a:pt x="4886" y="13283"/>
                    <a:pt x="5143" y="15150"/>
                  </a:cubicBezTo>
                  <a:cubicBezTo>
                    <a:pt x="5400" y="17017"/>
                    <a:pt x="5400" y="18617"/>
                    <a:pt x="5400" y="19728"/>
                  </a:cubicBezTo>
                  <a:cubicBezTo>
                    <a:pt x="5400" y="20839"/>
                    <a:pt x="5400" y="21461"/>
                    <a:pt x="5014" y="21461"/>
                  </a:cubicBezTo>
                  <a:cubicBezTo>
                    <a:pt x="4629" y="21461"/>
                    <a:pt x="3857" y="20839"/>
                    <a:pt x="3086" y="19061"/>
                  </a:cubicBezTo>
                  <a:cubicBezTo>
                    <a:pt x="2314" y="17283"/>
                    <a:pt x="1543" y="14350"/>
                    <a:pt x="1671" y="11239"/>
                  </a:cubicBezTo>
                  <a:cubicBezTo>
                    <a:pt x="1800" y="8128"/>
                    <a:pt x="2829" y="4839"/>
                    <a:pt x="4243" y="2883"/>
                  </a:cubicBezTo>
                  <a:cubicBezTo>
                    <a:pt x="5657" y="928"/>
                    <a:pt x="7457" y="305"/>
                    <a:pt x="9643" y="83"/>
                  </a:cubicBezTo>
                  <a:cubicBezTo>
                    <a:pt x="11829" y="-139"/>
                    <a:pt x="14400" y="39"/>
                    <a:pt x="16843" y="1150"/>
                  </a:cubicBezTo>
                  <a:cubicBezTo>
                    <a:pt x="19286" y="2261"/>
                    <a:pt x="21600" y="4305"/>
                    <a:pt x="20443" y="6305"/>
                  </a:cubicBezTo>
                  <a:cubicBezTo>
                    <a:pt x="19286" y="8305"/>
                    <a:pt x="14657" y="10261"/>
                    <a:pt x="11057" y="11372"/>
                  </a:cubicBezTo>
                  <a:cubicBezTo>
                    <a:pt x="7457" y="12483"/>
                    <a:pt x="4886" y="12750"/>
                    <a:pt x="3214" y="12528"/>
                  </a:cubicBezTo>
                  <a:cubicBezTo>
                    <a:pt x="1543" y="12305"/>
                    <a:pt x="771" y="11594"/>
                    <a:pt x="0" y="108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1091783" y="1758950"/>
              <a:ext cx="260351" cy="24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10434"/>
                  </a:moveTo>
                  <a:cubicBezTo>
                    <a:pt x="2107" y="10983"/>
                    <a:pt x="4215" y="11532"/>
                    <a:pt x="5971" y="12631"/>
                  </a:cubicBezTo>
                  <a:cubicBezTo>
                    <a:pt x="7727" y="13729"/>
                    <a:pt x="9132" y="15376"/>
                    <a:pt x="9922" y="16841"/>
                  </a:cubicBezTo>
                  <a:cubicBezTo>
                    <a:pt x="10712" y="18305"/>
                    <a:pt x="10888" y="19586"/>
                    <a:pt x="10537" y="20410"/>
                  </a:cubicBezTo>
                  <a:cubicBezTo>
                    <a:pt x="10185" y="21234"/>
                    <a:pt x="9307" y="21600"/>
                    <a:pt x="8517" y="21325"/>
                  </a:cubicBezTo>
                  <a:cubicBezTo>
                    <a:pt x="7727" y="21051"/>
                    <a:pt x="7024" y="20136"/>
                    <a:pt x="6761" y="17573"/>
                  </a:cubicBezTo>
                  <a:cubicBezTo>
                    <a:pt x="6498" y="15010"/>
                    <a:pt x="6673" y="10800"/>
                    <a:pt x="9220" y="7597"/>
                  </a:cubicBezTo>
                  <a:cubicBezTo>
                    <a:pt x="11766" y="4393"/>
                    <a:pt x="16683" y="219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1413517" y="1679802"/>
              <a:ext cx="205317" cy="319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11579" y="1477"/>
                  </a:moveTo>
                  <a:cubicBezTo>
                    <a:pt x="10689" y="1051"/>
                    <a:pt x="9798" y="625"/>
                    <a:pt x="8796" y="340"/>
                  </a:cubicBezTo>
                  <a:cubicBezTo>
                    <a:pt x="7794" y="56"/>
                    <a:pt x="6680" y="-86"/>
                    <a:pt x="5567" y="56"/>
                  </a:cubicBezTo>
                  <a:cubicBezTo>
                    <a:pt x="4454" y="198"/>
                    <a:pt x="3340" y="625"/>
                    <a:pt x="2227" y="2685"/>
                  </a:cubicBezTo>
                  <a:cubicBezTo>
                    <a:pt x="1113" y="4746"/>
                    <a:pt x="0" y="8440"/>
                    <a:pt x="0" y="11638"/>
                  </a:cubicBezTo>
                  <a:cubicBezTo>
                    <a:pt x="0" y="14835"/>
                    <a:pt x="1113" y="17535"/>
                    <a:pt x="4120" y="19169"/>
                  </a:cubicBezTo>
                  <a:cubicBezTo>
                    <a:pt x="7126" y="20803"/>
                    <a:pt x="12025" y="21372"/>
                    <a:pt x="15254" y="21443"/>
                  </a:cubicBezTo>
                  <a:cubicBezTo>
                    <a:pt x="18482" y="21514"/>
                    <a:pt x="20041" y="21088"/>
                    <a:pt x="21600" y="206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1685274" y="1633110"/>
              <a:ext cx="212960" cy="34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114" fill="norm" stroke="1" extrusionOk="0">
                  <a:moveTo>
                    <a:pt x="18951" y="2997"/>
                  </a:moveTo>
                  <a:cubicBezTo>
                    <a:pt x="18951" y="2358"/>
                    <a:pt x="18951" y="1719"/>
                    <a:pt x="18095" y="1080"/>
                  </a:cubicBezTo>
                  <a:cubicBezTo>
                    <a:pt x="17240" y="441"/>
                    <a:pt x="15529" y="-198"/>
                    <a:pt x="13604" y="58"/>
                  </a:cubicBezTo>
                  <a:cubicBezTo>
                    <a:pt x="11679" y="313"/>
                    <a:pt x="9541" y="1464"/>
                    <a:pt x="7402" y="3636"/>
                  </a:cubicBezTo>
                  <a:cubicBezTo>
                    <a:pt x="5264" y="5809"/>
                    <a:pt x="3125" y="9004"/>
                    <a:pt x="1842" y="11688"/>
                  </a:cubicBezTo>
                  <a:cubicBezTo>
                    <a:pt x="559" y="14372"/>
                    <a:pt x="131" y="16545"/>
                    <a:pt x="24" y="17951"/>
                  </a:cubicBezTo>
                  <a:cubicBezTo>
                    <a:pt x="-83" y="19357"/>
                    <a:pt x="131" y="19996"/>
                    <a:pt x="1521" y="20507"/>
                  </a:cubicBezTo>
                  <a:cubicBezTo>
                    <a:pt x="2911" y="21019"/>
                    <a:pt x="5477" y="21402"/>
                    <a:pt x="9006" y="20827"/>
                  </a:cubicBezTo>
                  <a:cubicBezTo>
                    <a:pt x="12535" y="20252"/>
                    <a:pt x="17026" y="18718"/>
                    <a:pt x="21517" y="171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1770961" y="1809750"/>
              <a:ext cx="197123" cy="72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056" fill="norm" stroke="1" extrusionOk="0">
                  <a:moveTo>
                    <a:pt x="2098" y="14811"/>
                  </a:moveTo>
                  <a:cubicBezTo>
                    <a:pt x="949" y="17280"/>
                    <a:pt x="-200" y="19749"/>
                    <a:pt x="30" y="20674"/>
                  </a:cubicBezTo>
                  <a:cubicBezTo>
                    <a:pt x="260" y="21600"/>
                    <a:pt x="1868" y="20983"/>
                    <a:pt x="5660" y="17280"/>
                  </a:cubicBezTo>
                  <a:cubicBezTo>
                    <a:pt x="9451" y="13577"/>
                    <a:pt x="15426" y="6789"/>
                    <a:pt x="214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2069683" y="1644650"/>
              <a:ext cx="101772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2" h="21600" fill="norm" stroke="1" extrusionOk="0">
                  <a:moveTo>
                    <a:pt x="2492" y="0"/>
                  </a:moveTo>
                  <a:cubicBezTo>
                    <a:pt x="6646" y="1670"/>
                    <a:pt x="10800" y="3339"/>
                    <a:pt x="14538" y="5739"/>
                  </a:cubicBezTo>
                  <a:cubicBezTo>
                    <a:pt x="18277" y="8139"/>
                    <a:pt x="21600" y="11270"/>
                    <a:pt x="19108" y="14035"/>
                  </a:cubicBezTo>
                  <a:cubicBezTo>
                    <a:pt x="16615" y="16800"/>
                    <a:pt x="8308" y="192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2539583" y="1752600"/>
              <a:ext cx="273222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600" fill="norm" stroke="1" extrusionOk="0">
                  <a:moveTo>
                    <a:pt x="0" y="0"/>
                  </a:moveTo>
                  <a:cubicBezTo>
                    <a:pt x="5441" y="635"/>
                    <a:pt x="10882" y="1271"/>
                    <a:pt x="14427" y="2118"/>
                  </a:cubicBezTo>
                  <a:cubicBezTo>
                    <a:pt x="17973" y="2965"/>
                    <a:pt x="19621" y="4024"/>
                    <a:pt x="20528" y="5294"/>
                  </a:cubicBezTo>
                  <a:cubicBezTo>
                    <a:pt x="21435" y="6565"/>
                    <a:pt x="21600" y="8047"/>
                    <a:pt x="20611" y="9847"/>
                  </a:cubicBezTo>
                  <a:cubicBezTo>
                    <a:pt x="19621" y="11647"/>
                    <a:pt x="17478" y="13765"/>
                    <a:pt x="15169" y="15353"/>
                  </a:cubicBezTo>
                  <a:cubicBezTo>
                    <a:pt x="12861" y="16941"/>
                    <a:pt x="10388" y="18000"/>
                    <a:pt x="8739" y="18529"/>
                  </a:cubicBezTo>
                  <a:cubicBezTo>
                    <a:pt x="7090" y="19059"/>
                    <a:pt x="6266" y="19059"/>
                    <a:pt x="5853" y="19482"/>
                  </a:cubicBezTo>
                  <a:cubicBezTo>
                    <a:pt x="5441" y="19906"/>
                    <a:pt x="5441" y="20753"/>
                    <a:pt x="544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2683202" y="1974850"/>
              <a:ext cx="237382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fill="norm" stroke="1" extrusionOk="0">
                  <a:moveTo>
                    <a:pt x="21437" y="0"/>
                  </a:moveTo>
                  <a:cubicBezTo>
                    <a:pt x="17996" y="3130"/>
                    <a:pt x="14556" y="6261"/>
                    <a:pt x="11210" y="8922"/>
                  </a:cubicBezTo>
                  <a:cubicBezTo>
                    <a:pt x="7865" y="11583"/>
                    <a:pt x="4616" y="13774"/>
                    <a:pt x="2609" y="15809"/>
                  </a:cubicBezTo>
                  <a:cubicBezTo>
                    <a:pt x="602" y="17843"/>
                    <a:pt x="-163" y="19722"/>
                    <a:pt x="28" y="20661"/>
                  </a:cubicBezTo>
                  <a:cubicBezTo>
                    <a:pt x="219" y="21600"/>
                    <a:pt x="1366" y="21600"/>
                    <a:pt x="251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3013504" y="1842961"/>
              <a:ext cx="220488" cy="246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127" fill="norm" stroke="1" extrusionOk="0">
                  <a:moveTo>
                    <a:pt x="20020" y="3142"/>
                  </a:moveTo>
                  <a:cubicBezTo>
                    <a:pt x="15820" y="2960"/>
                    <a:pt x="11620" y="2779"/>
                    <a:pt x="8220" y="3596"/>
                  </a:cubicBezTo>
                  <a:cubicBezTo>
                    <a:pt x="4820" y="4412"/>
                    <a:pt x="2220" y="6227"/>
                    <a:pt x="920" y="8678"/>
                  </a:cubicBezTo>
                  <a:cubicBezTo>
                    <a:pt x="-380" y="11128"/>
                    <a:pt x="-380" y="14214"/>
                    <a:pt x="1420" y="16664"/>
                  </a:cubicBezTo>
                  <a:cubicBezTo>
                    <a:pt x="3220" y="19115"/>
                    <a:pt x="6820" y="20930"/>
                    <a:pt x="10020" y="21111"/>
                  </a:cubicBezTo>
                  <a:cubicBezTo>
                    <a:pt x="13220" y="21293"/>
                    <a:pt x="16020" y="19841"/>
                    <a:pt x="18020" y="16846"/>
                  </a:cubicBezTo>
                  <a:cubicBezTo>
                    <a:pt x="20020" y="13851"/>
                    <a:pt x="21220" y="9313"/>
                    <a:pt x="20720" y="6137"/>
                  </a:cubicBezTo>
                  <a:cubicBezTo>
                    <a:pt x="20220" y="2960"/>
                    <a:pt x="18020" y="1145"/>
                    <a:pt x="15920" y="419"/>
                  </a:cubicBezTo>
                  <a:cubicBezTo>
                    <a:pt x="13820" y="-307"/>
                    <a:pt x="11820" y="56"/>
                    <a:pt x="9820" y="4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3834983" y="1711180"/>
              <a:ext cx="256445" cy="36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78" fill="norm" stroke="1" extrusionOk="0">
                  <a:moveTo>
                    <a:pt x="0" y="5036"/>
                  </a:moveTo>
                  <a:cubicBezTo>
                    <a:pt x="354" y="4167"/>
                    <a:pt x="708" y="3298"/>
                    <a:pt x="1239" y="3112"/>
                  </a:cubicBezTo>
                  <a:cubicBezTo>
                    <a:pt x="1770" y="2925"/>
                    <a:pt x="2479" y="3422"/>
                    <a:pt x="3010" y="5905"/>
                  </a:cubicBezTo>
                  <a:cubicBezTo>
                    <a:pt x="3541" y="8388"/>
                    <a:pt x="3895" y="12856"/>
                    <a:pt x="4072" y="15463"/>
                  </a:cubicBezTo>
                  <a:cubicBezTo>
                    <a:pt x="4249" y="18070"/>
                    <a:pt x="4249" y="18815"/>
                    <a:pt x="4338" y="19560"/>
                  </a:cubicBezTo>
                  <a:cubicBezTo>
                    <a:pt x="4426" y="20305"/>
                    <a:pt x="4603" y="21050"/>
                    <a:pt x="5046" y="21236"/>
                  </a:cubicBezTo>
                  <a:cubicBezTo>
                    <a:pt x="5489" y="21422"/>
                    <a:pt x="6197" y="21050"/>
                    <a:pt x="7613" y="18877"/>
                  </a:cubicBezTo>
                  <a:cubicBezTo>
                    <a:pt x="9030" y="16705"/>
                    <a:pt x="11154" y="12732"/>
                    <a:pt x="13190" y="9381"/>
                  </a:cubicBezTo>
                  <a:cubicBezTo>
                    <a:pt x="15226" y="6029"/>
                    <a:pt x="17174" y="3298"/>
                    <a:pt x="18590" y="1746"/>
                  </a:cubicBezTo>
                  <a:cubicBezTo>
                    <a:pt x="20007" y="194"/>
                    <a:pt x="20892" y="-178"/>
                    <a:pt x="21246" y="70"/>
                  </a:cubicBezTo>
                  <a:cubicBezTo>
                    <a:pt x="21600" y="319"/>
                    <a:pt x="21423" y="1188"/>
                    <a:pt x="21246" y="20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3822283" y="1860550"/>
              <a:ext cx="3810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" y="19886"/>
                    <a:pt x="240" y="18171"/>
                    <a:pt x="1680" y="15771"/>
                  </a:cubicBezTo>
                  <a:cubicBezTo>
                    <a:pt x="3120" y="13371"/>
                    <a:pt x="5880" y="10286"/>
                    <a:pt x="9420" y="7543"/>
                  </a:cubicBezTo>
                  <a:cubicBezTo>
                    <a:pt x="12960" y="4800"/>
                    <a:pt x="17280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4479274" y="1671185"/>
              <a:ext cx="219310" cy="396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186" fill="norm" stroke="1" extrusionOk="0">
                  <a:moveTo>
                    <a:pt x="17157" y="4350"/>
                  </a:moveTo>
                  <a:cubicBezTo>
                    <a:pt x="17781" y="3558"/>
                    <a:pt x="18404" y="2766"/>
                    <a:pt x="18715" y="2088"/>
                  </a:cubicBezTo>
                  <a:cubicBezTo>
                    <a:pt x="19027" y="1409"/>
                    <a:pt x="19027" y="844"/>
                    <a:pt x="17884" y="448"/>
                  </a:cubicBezTo>
                  <a:cubicBezTo>
                    <a:pt x="16742" y="52"/>
                    <a:pt x="14457" y="-174"/>
                    <a:pt x="12588" y="165"/>
                  </a:cubicBezTo>
                  <a:cubicBezTo>
                    <a:pt x="10719" y="505"/>
                    <a:pt x="9265" y="1409"/>
                    <a:pt x="7292" y="3954"/>
                  </a:cubicBezTo>
                  <a:cubicBezTo>
                    <a:pt x="5319" y="6498"/>
                    <a:pt x="2827" y="10683"/>
                    <a:pt x="1477" y="13453"/>
                  </a:cubicBezTo>
                  <a:cubicBezTo>
                    <a:pt x="127" y="16224"/>
                    <a:pt x="-81" y="17581"/>
                    <a:pt x="23" y="18599"/>
                  </a:cubicBezTo>
                  <a:cubicBezTo>
                    <a:pt x="127" y="19617"/>
                    <a:pt x="542" y="20295"/>
                    <a:pt x="1269" y="20747"/>
                  </a:cubicBezTo>
                  <a:cubicBezTo>
                    <a:pt x="1996" y="21200"/>
                    <a:pt x="3034" y="21426"/>
                    <a:pt x="6461" y="20804"/>
                  </a:cubicBezTo>
                  <a:cubicBezTo>
                    <a:pt x="9888" y="20182"/>
                    <a:pt x="15704" y="18712"/>
                    <a:pt x="21519" y="172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4495383" y="1930400"/>
              <a:ext cx="2159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8" y="17280"/>
                    <a:pt x="11435" y="12960"/>
                    <a:pt x="15035" y="9360"/>
                  </a:cubicBezTo>
                  <a:cubicBezTo>
                    <a:pt x="18635" y="5760"/>
                    <a:pt x="20118" y="28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221833" y="2711450"/>
              <a:ext cx="2540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230300" y="2558778"/>
              <a:ext cx="23284" cy="6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2" fill="norm" stroke="1" extrusionOk="0">
                  <a:moveTo>
                    <a:pt x="21600" y="20992"/>
                  </a:moveTo>
                  <a:cubicBezTo>
                    <a:pt x="19636" y="16115"/>
                    <a:pt x="17673" y="11237"/>
                    <a:pt x="12764" y="7057"/>
                  </a:cubicBezTo>
                  <a:cubicBezTo>
                    <a:pt x="7855" y="2876"/>
                    <a:pt x="0" y="-608"/>
                    <a:pt x="0" y="89"/>
                  </a:cubicBezTo>
                  <a:cubicBezTo>
                    <a:pt x="0" y="786"/>
                    <a:pt x="7855" y="5663"/>
                    <a:pt x="15709" y="105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349197" y="2667000"/>
              <a:ext cx="12337" cy="13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43" fill="norm" stroke="1" extrusionOk="0">
                  <a:moveTo>
                    <a:pt x="10182" y="0"/>
                  </a:moveTo>
                  <a:cubicBezTo>
                    <a:pt x="6582" y="5737"/>
                    <a:pt x="2982" y="11475"/>
                    <a:pt x="1182" y="15356"/>
                  </a:cubicBezTo>
                  <a:cubicBezTo>
                    <a:pt x="-618" y="19237"/>
                    <a:pt x="-618" y="21262"/>
                    <a:pt x="2982" y="21431"/>
                  </a:cubicBezTo>
                  <a:cubicBezTo>
                    <a:pt x="6582" y="21600"/>
                    <a:pt x="13782" y="19912"/>
                    <a:pt x="20982" y="182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342483" y="2584450"/>
              <a:ext cx="317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6457"/>
                    <a:pt x="21600" y="11314"/>
                    <a:pt x="18000" y="7714"/>
                  </a:cubicBezTo>
                  <a:cubicBezTo>
                    <a:pt x="14400" y="4114"/>
                    <a:pt x="7200" y="2057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456783" y="2546350"/>
              <a:ext cx="100119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3" h="21600" fill="norm" stroke="1" extrusionOk="0">
                  <a:moveTo>
                    <a:pt x="0" y="0"/>
                  </a:moveTo>
                  <a:cubicBezTo>
                    <a:pt x="8047" y="3051"/>
                    <a:pt x="16094" y="6102"/>
                    <a:pt x="18847" y="9397"/>
                  </a:cubicBezTo>
                  <a:cubicBezTo>
                    <a:pt x="21600" y="12692"/>
                    <a:pt x="19059" y="16231"/>
                    <a:pt x="16306" y="18305"/>
                  </a:cubicBezTo>
                  <a:cubicBezTo>
                    <a:pt x="13553" y="20380"/>
                    <a:pt x="10588" y="20990"/>
                    <a:pt x="762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38938" y="2655005"/>
              <a:ext cx="252746" cy="31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09" fill="norm" stroke="1" extrusionOk="0">
                  <a:moveTo>
                    <a:pt x="10605" y="381"/>
                  </a:moveTo>
                  <a:cubicBezTo>
                    <a:pt x="8106" y="95"/>
                    <a:pt x="5607" y="-191"/>
                    <a:pt x="3733" y="167"/>
                  </a:cubicBezTo>
                  <a:cubicBezTo>
                    <a:pt x="1858" y="524"/>
                    <a:pt x="609" y="1526"/>
                    <a:pt x="162" y="3743"/>
                  </a:cubicBezTo>
                  <a:cubicBezTo>
                    <a:pt x="-284" y="5960"/>
                    <a:pt x="73" y="9393"/>
                    <a:pt x="2751" y="12397"/>
                  </a:cubicBezTo>
                  <a:cubicBezTo>
                    <a:pt x="5428" y="15401"/>
                    <a:pt x="10427" y="17976"/>
                    <a:pt x="13908" y="19406"/>
                  </a:cubicBezTo>
                  <a:cubicBezTo>
                    <a:pt x="17389" y="20837"/>
                    <a:pt x="19352" y="21123"/>
                    <a:pt x="21316" y="2140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1104483" y="2476053"/>
              <a:ext cx="158122" cy="46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81" fill="norm" stroke="1" extrusionOk="0">
                  <a:moveTo>
                    <a:pt x="7574" y="11112"/>
                  </a:moveTo>
                  <a:cubicBezTo>
                    <a:pt x="7855" y="14129"/>
                    <a:pt x="8135" y="17145"/>
                    <a:pt x="8135" y="18945"/>
                  </a:cubicBezTo>
                  <a:cubicBezTo>
                    <a:pt x="8135" y="20745"/>
                    <a:pt x="7855" y="21329"/>
                    <a:pt x="7153" y="21377"/>
                  </a:cubicBezTo>
                  <a:cubicBezTo>
                    <a:pt x="6452" y="21426"/>
                    <a:pt x="5330" y="20940"/>
                    <a:pt x="4488" y="18994"/>
                  </a:cubicBezTo>
                  <a:cubicBezTo>
                    <a:pt x="3647" y="17048"/>
                    <a:pt x="3086" y="13642"/>
                    <a:pt x="2805" y="10577"/>
                  </a:cubicBezTo>
                  <a:cubicBezTo>
                    <a:pt x="2525" y="7512"/>
                    <a:pt x="2525" y="4788"/>
                    <a:pt x="3366" y="2988"/>
                  </a:cubicBezTo>
                  <a:cubicBezTo>
                    <a:pt x="4208" y="1188"/>
                    <a:pt x="5891" y="312"/>
                    <a:pt x="8416" y="69"/>
                  </a:cubicBezTo>
                  <a:cubicBezTo>
                    <a:pt x="10940" y="-174"/>
                    <a:pt x="14306" y="215"/>
                    <a:pt x="16971" y="1383"/>
                  </a:cubicBezTo>
                  <a:cubicBezTo>
                    <a:pt x="19636" y="2550"/>
                    <a:pt x="21600" y="4496"/>
                    <a:pt x="20758" y="6491"/>
                  </a:cubicBezTo>
                  <a:cubicBezTo>
                    <a:pt x="19917" y="8485"/>
                    <a:pt x="16270" y="10529"/>
                    <a:pt x="12764" y="11648"/>
                  </a:cubicBezTo>
                  <a:cubicBezTo>
                    <a:pt x="9257" y="12767"/>
                    <a:pt x="5891" y="12961"/>
                    <a:pt x="3787" y="12864"/>
                  </a:cubicBezTo>
                  <a:cubicBezTo>
                    <a:pt x="1683" y="12767"/>
                    <a:pt x="842" y="12377"/>
                    <a:pt x="0" y="119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1231483" y="2667000"/>
              <a:ext cx="247651" cy="21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8023"/>
                  </a:moveTo>
                  <a:cubicBezTo>
                    <a:pt x="554" y="7200"/>
                    <a:pt x="1108" y="6377"/>
                    <a:pt x="2492" y="6274"/>
                  </a:cubicBezTo>
                  <a:cubicBezTo>
                    <a:pt x="3877" y="6171"/>
                    <a:pt x="6092" y="6789"/>
                    <a:pt x="8031" y="8537"/>
                  </a:cubicBezTo>
                  <a:cubicBezTo>
                    <a:pt x="9969" y="10286"/>
                    <a:pt x="11631" y="13166"/>
                    <a:pt x="12277" y="15531"/>
                  </a:cubicBezTo>
                  <a:cubicBezTo>
                    <a:pt x="12923" y="17897"/>
                    <a:pt x="12554" y="19749"/>
                    <a:pt x="11815" y="20674"/>
                  </a:cubicBezTo>
                  <a:cubicBezTo>
                    <a:pt x="11077" y="21600"/>
                    <a:pt x="9969" y="21600"/>
                    <a:pt x="8862" y="19851"/>
                  </a:cubicBezTo>
                  <a:cubicBezTo>
                    <a:pt x="7754" y="18103"/>
                    <a:pt x="6646" y="14606"/>
                    <a:pt x="6185" y="12343"/>
                  </a:cubicBezTo>
                  <a:cubicBezTo>
                    <a:pt x="5723" y="10080"/>
                    <a:pt x="5908" y="9051"/>
                    <a:pt x="8585" y="7200"/>
                  </a:cubicBezTo>
                  <a:cubicBezTo>
                    <a:pt x="11262" y="5349"/>
                    <a:pt x="16431" y="267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1558267" y="2548423"/>
              <a:ext cx="251067" cy="37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146" fill="norm" stroke="1" extrusionOk="0">
                  <a:moveTo>
                    <a:pt x="9470" y="1654"/>
                  </a:moveTo>
                  <a:cubicBezTo>
                    <a:pt x="8750" y="1064"/>
                    <a:pt x="8030" y="474"/>
                    <a:pt x="7220" y="179"/>
                  </a:cubicBezTo>
                  <a:cubicBezTo>
                    <a:pt x="6410" y="-116"/>
                    <a:pt x="5510" y="-116"/>
                    <a:pt x="4250" y="710"/>
                  </a:cubicBezTo>
                  <a:cubicBezTo>
                    <a:pt x="2990" y="1536"/>
                    <a:pt x="1370" y="3189"/>
                    <a:pt x="560" y="5727"/>
                  </a:cubicBezTo>
                  <a:cubicBezTo>
                    <a:pt x="-250" y="8264"/>
                    <a:pt x="-250" y="11687"/>
                    <a:pt x="1010" y="14520"/>
                  </a:cubicBezTo>
                  <a:cubicBezTo>
                    <a:pt x="2270" y="17353"/>
                    <a:pt x="4790" y="19595"/>
                    <a:pt x="8390" y="20540"/>
                  </a:cubicBezTo>
                  <a:cubicBezTo>
                    <a:pt x="11990" y="21484"/>
                    <a:pt x="16670" y="21130"/>
                    <a:pt x="21350" y="207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1815683" y="2550288"/>
              <a:ext cx="482601" cy="376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0" y="18857"/>
                  </a:moveTo>
                  <a:cubicBezTo>
                    <a:pt x="1895" y="19097"/>
                    <a:pt x="3789" y="19337"/>
                    <a:pt x="4974" y="19457"/>
                  </a:cubicBezTo>
                  <a:cubicBezTo>
                    <a:pt x="6158" y="19577"/>
                    <a:pt x="6632" y="19577"/>
                    <a:pt x="6916" y="19277"/>
                  </a:cubicBezTo>
                  <a:cubicBezTo>
                    <a:pt x="7200" y="18977"/>
                    <a:pt x="7295" y="18377"/>
                    <a:pt x="7011" y="16697"/>
                  </a:cubicBezTo>
                  <a:cubicBezTo>
                    <a:pt x="6726" y="15017"/>
                    <a:pt x="6063" y="12257"/>
                    <a:pt x="5637" y="9857"/>
                  </a:cubicBezTo>
                  <a:cubicBezTo>
                    <a:pt x="5211" y="7457"/>
                    <a:pt x="5021" y="5417"/>
                    <a:pt x="5495" y="3857"/>
                  </a:cubicBezTo>
                  <a:cubicBezTo>
                    <a:pt x="5968" y="2297"/>
                    <a:pt x="7105" y="1217"/>
                    <a:pt x="8384" y="617"/>
                  </a:cubicBezTo>
                  <a:cubicBezTo>
                    <a:pt x="9663" y="17"/>
                    <a:pt x="11084" y="-103"/>
                    <a:pt x="11984" y="77"/>
                  </a:cubicBezTo>
                  <a:cubicBezTo>
                    <a:pt x="12884" y="257"/>
                    <a:pt x="13263" y="737"/>
                    <a:pt x="13311" y="2297"/>
                  </a:cubicBezTo>
                  <a:cubicBezTo>
                    <a:pt x="13358" y="3857"/>
                    <a:pt x="13074" y="6497"/>
                    <a:pt x="12505" y="9317"/>
                  </a:cubicBezTo>
                  <a:cubicBezTo>
                    <a:pt x="11937" y="12137"/>
                    <a:pt x="11084" y="15137"/>
                    <a:pt x="10658" y="17117"/>
                  </a:cubicBezTo>
                  <a:cubicBezTo>
                    <a:pt x="10232" y="19097"/>
                    <a:pt x="10232" y="20057"/>
                    <a:pt x="10468" y="20657"/>
                  </a:cubicBezTo>
                  <a:cubicBezTo>
                    <a:pt x="10705" y="21257"/>
                    <a:pt x="11179" y="21497"/>
                    <a:pt x="12505" y="21197"/>
                  </a:cubicBezTo>
                  <a:cubicBezTo>
                    <a:pt x="13832" y="20897"/>
                    <a:pt x="16011" y="20057"/>
                    <a:pt x="17668" y="19157"/>
                  </a:cubicBezTo>
                  <a:cubicBezTo>
                    <a:pt x="19326" y="18257"/>
                    <a:pt x="20463" y="17297"/>
                    <a:pt x="21600" y="163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2336383" y="2552700"/>
              <a:ext cx="149418" cy="46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600" fill="norm" stroke="1" extrusionOk="0">
                  <a:moveTo>
                    <a:pt x="0" y="0"/>
                  </a:moveTo>
                  <a:cubicBezTo>
                    <a:pt x="5254" y="1874"/>
                    <a:pt x="10508" y="3748"/>
                    <a:pt x="14595" y="5918"/>
                  </a:cubicBezTo>
                  <a:cubicBezTo>
                    <a:pt x="18681" y="8088"/>
                    <a:pt x="21600" y="10553"/>
                    <a:pt x="20286" y="13216"/>
                  </a:cubicBezTo>
                  <a:cubicBezTo>
                    <a:pt x="18973" y="15879"/>
                    <a:pt x="13427" y="18740"/>
                    <a:pt x="788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2990433" y="2679700"/>
              <a:ext cx="2476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3034883" y="2844800"/>
              <a:ext cx="2603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5" y="17100"/>
                    <a:pt x="11590" y="12600"/>
                    <a:pt x="15190" y="9000"/>
                  </a:cubicBezTo>
                  <a:cubicBezTo>
                    <a:pt x="18790" y="5400"/>
                    <a:pt x="20195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3447633" y="2628900"/>
              <a:ext cx="44451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4800"/>
                    <a:pt x="12343" y="9600"/>
                    <a:pt x="15943" y="13200"/>
                  </a:cubicBezTo>
                  <a:cubicBezTo>
                    <a:pt x="19543" y="16800"/>
                    <a:pt x="20571" y="192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259933" y="3600450"/>
              <a:ext cx="4445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2475"/>
                    <a:pt x="12343" y="4950"/>
                    <a:pt x="15943" y="8550"/>
                  </a:cubicBezTo>
                  <a:cubicBezTo>
                    <a:pt x="19543" y="12150"/>
                    <a:pt x="20571" y="1687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292625" y="3473935"/>
              <a:ext cx="18109" cy="3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202" fill="norm" stroke="1" extrusionOk="0">
                  <a:moveTo>
                    <a:pt x="13332" y="9970"/>
                  </a:moveTo>
                  <a:cubicBezTo>
                    <a:pt x="6132" y="4286"/>
                    <a:pt x="-1068" y="-1398"/>
                    <a:pt x="132" y="307"/>
                  </a:cubicBezTo>
                  <a:cubicBezTo>
                    <a:pt x="1332" y="2013"/>
                    <a:pt x="10932" y="11107"/>
                    <a:pt x="20532" y="2020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437733" y="3600450"/>
              <a:ext cx="1270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929"/>
                    <a:pt x="0" y="11859"/>
                    <a:pt x="3600" y="15459"/>
                  </a:cubicBezTo>
                  <a:cubicBezTo>
                    <a:pt x="7200" y="19059"/>
                    <a:pt x="14400" y="203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444017" y="3479749"/>
              <a:ext cx="25467" cy="5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0" h="20847" fill="norm" stroke="1" extrusionOk="0">
                  <a:moveTo>
                    <a:pt x="10021" y="20847"/>
                  </a:moveTo>
                  <a:cubicBezTo>
                    <a:pt x="8359" y="16990"/>
                    <a:pt x="6698" y="13133"/>
                    <a:pt x="4205" y="9276"/>
                  </a:cubicBezTo>
                  <a:cubicBezTo>
                    <a:pt x="1713" y="5418"/>
                    <a:pt x="-1610" y="1561"/>
                    <a:pt x="882" y="404"/>
                  </a:cubicBezTo>
                  <a:cubicBezTo>
                    <a:pt x="3375" y="-753"/>
                    <a:pt x="11682" y="790"/>
                    <a:pt x="19990" y="23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583783" y="3568700"/>
              <a:ext cx="381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271"/>
                    <a:pt x="7200" y="12542"/>
                    <a:pt x="10800" y="16142"/>
                  </a:cubicBezTo>
                  <a:cubicBezTo>
                    <a:pt x="14400" y="19742"/>
                    <a:pt x="18000" y="206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592457" y="3461691"/>
              <a:ext cx="29427" cy="49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9" h="21199" fill="norm" stroke="1" extrusionOk="0">
                  <a:moveTo>
                    <a:pt x="15699" y="21199"/>
                  </a:moveTo>
                  <a:cubicBezTo>
                    <a:pt x="12819" y="16699"/>
                    <a:pt x="9939" y="12199"/>
                    <a:pt x="6339" y="8149"/>
                  </a:cubicBezTo>
                  <a:cubicBezTo>
                    <a:pt x="2739" y="4099"/>
                    <a:pt x="-1581" y="499"/>
                    <a:pt x="579" y="49"/>
                  </a:cubicBezTo>
                  <a:cubicBezTo>
                    <a:pt x="2739" y="-401"/>
                    <a:pt x="11379" y="2299"/>
                    <a:pt x="20019" y="49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679033" y="3435350"/>
              <a:ext cx="146883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600" fill="norm" stroke="1" extrusionOk="0">
                  <a:moveTo>
                    <a:pt x="5326" y="0"/>
                  </a:moveTo>
                  <a:cubicBezTo>
                    <a:pt x="10356" y="1980"/>
                    <a:pt x="15386" y="3960"/>
                    <a:pt x="18197" y="6300"/>
                  </a:cubicBezTo>
                  <a:cubicBezTo>
                    <a:pt x="21008" y="8640"/>
                    <a:pt x="21600" y="11340"/>
                    <a:pt x="18197" y="13950"/>
                  </a:cubicBezTo>
                  <a:cubicBezTo>
                    <a:pt x="14795" y="16560"/>
                    <a:pt x="7397" y="1908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125142" y="3553482"/>
              <a:ext cx="331642" cy="351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074" fill="norm" stroke="1" extrusionOk="0">
                  <a:moveTo>
                    <a:pt x="4195" y="1295"/>
                  </a:moveTo>
                  <a:cubicBezTo>
                    <a:pt x="3785" y="786"/>
                    <a:pt x="3374" y="278"/>
                    <a:pt x="2828" y="88"/>
                  </a:cubicBezTo>
                  <a:cubicBezTo>
                    <a:pt x="2281" y="-103"/>
                    <a:pt x="1597" y="24"/>
                    <a:pt x="1119" y="405"/>
                  </a:cubicBezTo>
                  <a:cubicBezTo>
                    <a:pt x="640" y="786"/>
                    <a:pt x="367" y="1422"/>
                    <a:pt x="162" y="4026"/>
                  </a:cubicBezTo>
                  <a:cubicBezTo>
                    <a:pt x="-43" y="6631"/>
                    <a:pt x="-180" y="11205"/>
                    <a:pt x="572" y="14572"/>
                  </a:cubicBezTo>
                  <a:cubicBezTo>
                    <a:pt x="1324" y="17939"/>
                    <a:pt x="2964" y="20099"/>
                    <a:pt x="6587" y="20798"/>
                  </a:cubicBezTo>
                  <a:cubicBezTo>
                    <a:pt x="10210" y="21497"/>
                    <a:pt x="15815" y="20735"/>
                    <a:pt x="21420" y="199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1339433" y="3419389"/>
              <a:ext cx="193310" cy="58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414" fill="norm" stroke="1" extrusionOk="0">
                  <a:moveTo>
                    <a:pt x="2046" y="7729"/>
                  </a:moveTo>
                  <a:cubicBezTo>
                    <a:pt x="1819" y="10112"/>
                    <a:pt x="1592" y="12495"/>
                    <a:pt x="1364" y="14455"/>
                  </a:cubicBezTo>
                  <a:cubicBezTo>
                    <a:pt x="1137" y="16415"/>
                    <a:pt x="909" y="17952"/>
                    <a:pt x="796" y="19144"/>
                  </a:cubicBezTo>
                  <a:cubicBezTo>
                    <a:pt x="682" y="20335"/>
                    <a:pt x="682" y="21181"/>
                    <a:pt x="682" y="21373"/>
                  </a:cubicBezTo>
                  <a:cubicBezTo>
                    <a:pt x="682" y="21565"/>
                    <a:pt x="682" y="21104"/>
                    <a:pt x="682" y="19605"/>
                  </a:cubicBezTo>
                  <a:cubicBezTo>
                    <a:pt x="682" y="18106"/>
                    <a:pt x="682" y="15569"/>
                    <a:pt x="568" y="12725"/>
                  </a:cubicBezTo>
                  <a:cubicBezTo>
                    <a:pt x="455" y="9881"/>
                    <a:pt x="227" y="6729"/>
                    <a:pt x="455" y="4692"/>
                  </a:cubicBezTo>
                  <a:cubicBezTo>
                    <a:pt x="682" y="2655"/>
                    <a:pt x="1364" y="1733"/>
                    <a:pt x="2956" y="1080"/>
                  </a:cubicBezTo>
                  <a:cubicBezTo>
                    <a:pt x="4547" y="426"/>
                    <a:pt x="7048" y="42"/>
                    <a:pt x="9549" y="3"/>
                  </a:cubicBezTo>
                  <a:cubicBezTo>
                    <a:pt x="12051" y="-35"/>
                    <a:pt x="14552" y="272"/>
                    <a:pt x="16939" y="1579"/>
                  </a:cubicBezTo>
                  <a:cubicBezTo>
                    <a:pt x="19326" y="2886"/>
                    <a:pt x="21600" y="5192"/>
                    <a:pt x="20463" y="7306"/>
                  </a:cubicBezTo>
                  <a:cubicBezTo>
                    <a:pt x="19326" y="9420"/>
                    <a:pt x="14779" y="11342"/>
                    <a:pt x="11596" y="12418"/>
                  </a:cubicBezTo>
                  <a:cubicBezTo>
                    <a:pt x="8413" y="13494"/>
                    <a:pt x="6594" y="13724"/>
                    <a:pt x="4888" y="13571"/>
                  </a:cubicBezTo>
                  <a:cubicBezTo>
                    <a:pt x="3183" y="13417"/>
                    <a:pt x="1592" y="12879"/>
                    <a:pt x="0" y="123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1542633" y="3689350"/>
              <a:ext cx="241301" cy="24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4431"/>
                  </a:moveTo>
                  <a:cubicBezTo>
                    <a:pt x="3221" y="7569"/>
                    <a:pt x="6442" y="10708"/>
                    <a:pt x="8337" y="13200"/>
                  </a:cubicBezTo>
                  <a:cubicBezTo>
                    <a:pt x="10232" y="15692"/>
                    <a:pt x="10800" y="17538"/>
                    <a:pt x="10989" y="19015"/>
                  </a:cubicBezTo>
                  <a:cubicBezTo>
                    <a:pt x="11179" y="20492"/>
                    <a:pt x="10989" y="21600"/>
                    <a:pt x="9758" y="21508"/>
                  </a:cubicBezTo>
                  <a:cubicBezTo>
                    <a:pt x="8526" y="21415"/>
                    <a:pt x="6253" y="20123"/>
                    <a:pt x="5021" y="17723"/>
                  </a:cubicBezTo>
                  <a:cubicBezTo>
                    <a:pt x="3789" y="15323"/>
                    <a:pt x="3600" y="11815"/>
                    <a:pt x="4547" y="8954"/>
                  </a:cubicBezTo>
                  <a:cubicBezTo>
                    <a:pt x="5495" y="6092"/>
                    <a:pt x="7579" y="3877"/>
                    <a:pt x="10611" y="2492"/>
                  </a:cubicBezTo>
                  <a:cubicBezTo>
                    <a:pt x="13642" y="1108"/>
                    <a:pt x="17621" y="5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1860117" y="3536612"/>
              <a:ext cx="196867" cy="38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035" fill="norm" stroke="1" extrusionOk="0">
                  <a:moveTo>
                    <a:pt x="12280" y="2076"/>
                  </a:moveTo>
                  <a:cubicBezTo>
                    <a:pt x="12052" y="1390"/>
                    <a:pt x="11825" y="704"/>
                    <a:pt x="11143" y="304"/>
                  </a:cubicBezTo>
                  <a:cubicBezTo>
                    <a:pt x="10461" y="-96"/>
                    <a:pt x="9324" y="-210"/>
                    <a:pt x="7619" y="647"/>
                  </a:cubicBezTo>
                  <a:cubicBezTo>
                    <a:pt x="5913" y="1504"/>
                    <a:pt x="3640" y="3333"/>
                    <a:pt x="2048" y="6133"/>
                  </a:cubicBezTo>
                  <a:cubicBezTo>
                    <a:pt x="456" y="8933"/>
                    <a:pt x="-453" y="12704"/>
                    <a:pt x="229" y="15504"/>
                  </a:cubicBezTo>
                  <a:cubicBezTo>
                    <a:pt x="911" y="18304"/>
                    <a:pt x="3185" y="20133"/>
                    <a:pt x="6936" y="20761"/>
                  </a:cubicBezTo>
                  <a:cubicBezTo>
                    <a:pt x="10688" y="21390"/>
                    <a:pt x="15918" y="20819"/>
                    <a:pt x="21147" y="202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2268237" y="3504094"/>
              <a:ext cx="218846" cy="373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403" fill="norm" stroke="1" extrusionOk="0">
                  <a:moveTo>
                    <a:pt x="2920" y="1884"/>
                  </a:moveTo>
                  <a:cubicBezTo>
                    <a:pt x="2920" y="913"/>
                    <a:pt x="2920" y="-58"/>
                    <a:pt x="2817" y="3"/>
                  </a:cubicBezTo>
                  <a:cubicBezTo>
                    <a:pt x="2714" y="63"/>
                    <a:pt x="2508" y="1155"/>
                    <a:pt x="1891" y="3522"/>
                  </a:cubicBezTo>
                  <a:cubicBezTo>
                    <a:pt x="1274" y="5888"/>
                    <a:pt x="245" y="9529"/>
                    <a:pt x="40" y="12623"/>
                  </a:cubicBezTo>
                  <a:cubicBezTo>
                    <a:pt x="-166" y="15717"/>
                    <a:pt x="451" y="18266"/>
                    <a:pt x="1171" y="19722"/>
                  </a:cubicBezTo>
                  <a:cubicBezTo>
                    <a:pt x="1891" y="21178"/>
                    <a:pt x="2714" y="21542"/>
                    <a:pt x="4874" y="21360"/>
                  </a:cubicBezTo>
                  <a:cubicBezTo>
                    <a:pt x="7034" y="21178"/>
                    <a:pt x="10531" y="20450"/>
                    <a:pt x="13514" y="18690"/>
                  </a:cubicBezTo>
                  <a:cubicBezTo>
                    <a:pt x="16497" y="16931"/>
                    <a:pt x="18965" y="14140"/>
                    <a:pt x="20200" y="11470"/>
                  </a:cubicBezTo>
                  <a:cubicBezTo>
                    <a:pt x="21434" y="8800"/>
                    <a:pt x="21434" y="6252"/>
                    <a:pt x="21023" y="4553"/>
                  </a:cubicBezTo>
                  <a:cubicBezTo>
                    <a:pt x="20611" y="2854"/>
                    <a:pt x="19788" y="2005"/>
                    <a:pt x="18657" y="1580"/>
                  </a:cubicBezTo>
                  <a:cubicBezTo>
                    <a:pt x="17525" y="1155"/>
                    <a:pt x="16085" y="1155"/>
                    <a:pt x="15777" y="1459"/>
                  </a:cubicBezTo>
                  <a:cubicBezTo>
                    <a:pt x="15468" y="1762"/>
                    <a:pt x="16291" y="2369"/>
                    <a:pt x="17114" y="29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2623293" y="3496104"/>
              <a:ext cx="195691" cy="33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242" fill="norm" stroke="1" extrusionOk="0">
                  <a:moveTo>
                    <a:pt x="16596" y="3352"/>
                  </a:moveTo>
                  <a:cubicBezTo>
                    <a:pt x="16131" y="2159"/>
                    <a:pt x="15667" y="967"/>
                    <a:pt x="14854" y="370"/>
                  </a:cubicBezTo>
                  <a:cubicBezTo>
                    <a:pt x="14041" y="-226"/>
                    <a:pt x="12879" y="-226"/>
                    <a:pt x="10673" y="1298"/>
                  </a:cubicBezTo>
                  <a:cubicBezTo>
                    <a:pt x="8467" y="2822"/>
                    <a:pt x="5215" y="5870"/>
                    <a:pt x="3241" y="8984"/>
                  </a:cubicBezTo>
                  <a:cubicBezTo>
                    <a:pt x="1267" y="12098"/>
                    <a:pt x="570" y="15278"/>
                    <a:pt x="221" y="17266"/>
                  </a:cubicBezTo>
                  <a:cubicBezTo>
                    <a:pt x="-127" y="19254"/>
                    <a:pt x="-127" y="20049"/>
                    <a:pt x="686" y="20579"/>
                  </a:cubicBezTo>
                  <a:cubicBezTo>
                    <a:pt x="1499" y="21109"/>
                    <a:pt x="3125" y="21374"/>
                    <a:pt x="6376" y="21175"/>
                  </a:cubicBezTo>
                  <a:cubicBezTo>
                    <a:pt x="9628" y="20976"/>
                    <a:pt x="14505" y="20314"/>
                    <a:pt x="17292" y="19718"/>
                  </a:cubicBezTo>
                  <a:cubicBezTo>
                    <a:pt x="20079" y="19121"/>
                    <a:pt x="20776" y="18591"/>
                    <a:pt x="21473" y="180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2659104" y="3702050"/>
              <a:ext cx="17258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3301" y="21600"/>
                  </a:moveTo>
                  <a:cubicBezTo>
                    <a:pt x="1721" y="14400"/>
                    <a:pt x="140" y="7200"/>
                    <a:pt x="9" y="3600"/>
                  </a:cubicBezTo>
                  <a:cubicBezTo>
                    <a:pt x="-123" y="0"/>
                    <a:pt x="1194" y="0"/>
                    <a:pt x="5014" y="0"/>
                  </a:cubicBezTo>
                  <a:cubicBezTo>
                    <a:pt x="8833" y="0"/>
                    <a:pt x="15155" y="0"/>
                    <a:pt x="2147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2957461" y="3733800"/>
              <a:ext cx="13923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635"/>
                    <a:pt x="1783" y="11270"/>
                    <a:pt x="240" y="14870"/>
                  </a:cubicBezTo>
                  <a:cubicBezTo>
                    <a:pt x="-1303" y="18470"/>
                    <a:pt x="4868" y="20035"/>
                    <a:pt x="1104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2957461" y="3568700"/>
              <a:ext cx="13923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7600"/>
                    <a:pt x="-1303" y="13600"/>
                    <a:pt x="240" y="10000"/>
                  </a:cubicBezTo>
                  <a:cubicBezTo>
                    <a:pt x="1783" y="6400"/>
                    <a:pt x="11040" y="3200"/>
                    <a:pt x="2029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3066633" y="3479800"/>
              <a:ext cx="116400" cy="47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1600" fill="norm" stroke="1" extrusionOk="0">
                  <a:moveTo>
                    <a:pt x="4469" y="0"/>
                  </a:moveTo>
                  <a:cubicBezTo>
                    <a:pt x="8938" y="1344"/>
                    <a:pt x="13407" y="2688"/>
                    <a:pt x="16572" y="4800"/>
                  </a:cubicBezTo>
                  <a:cubicBezTo>
                    <a:pt x="19738" y="6912"/>
                    <a:pt x="21600" y="9792"/>
                    <a:pt x="19738" y="12576"/>
                  </a:cubicBezTo>
                  <a:cubicBezTo>
                    <a:pt x="17876" y="15360"/>
                    <a:pt x="12290" y="18048"/>
                    <a:pt x="8379" y="19536"/>
                  </a:cubicBezTo>
                  <a:cubicBezTo>
                    <a:pt x="4469" y="21024"/>
                    <a:pt x="2234" y="2131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2285583" y="4025900"/>
              <a:ext cx="1" cy="3175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2279233" y="3917950"/>
              <a:ext cx="190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2380833" y="3975100"/>
              <a:ext cx="952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2437983" y="4000500"/>
              <a:ext cx="571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000" y="17280"/>
                    <a:pt x="8000" y="21600"/>
                    <a:pt x="11600" y="19440"/>
                  </a:cubicBezTo>
                  <a:cubicBezTo>
                    <a:pt x="15200" y="17280"/>
                    <a:pt x="18400" y="864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2591325" y="3968750"/>
              <a:ext cx="18109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2571"/>
                    <a:pt x="-1068" y="5143"/>
                    <a:pt x="132" y="8743"/>
                  </a:cubicBezTo>
                  <a:cubicBezTo>
                    <a:pt x="1332" y="12343"/>
                    <a:pt x="10932" y="16971"/>
                    <a:pt x="2053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2342733" y="3174153"/>
              <a:ext cx="177801" cy="210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4577"/>
                  </a:moveTo>
                  <a:cubicBezTo>
                    <a:pt x="257" y="7143"/>
                    <a:pt x="514" y="9709"/>
                    <a:pt x="643" y="12062"/>
                  </a:cubicBezTo>
                  <a:cubicBezTo>
                    <a:pt x="771" y="14414"/>
                    <a:pt x="771" y="16553"/>
                    <a:pt x="900" y="16981"/>
                  </a:cubicBezTo>
                  <a:cubicBezTo>
                    <a:pt x="1029" y="17408"/>
                    <a:pt x="1286" y="16125"/>
                    <a:pt x="1800" y="13880"/>
                  </a:cubicBezTo>
                  <a:cubicBezTo>
                    <a:pt x="2314" y="11634"/>
                    <a:pt x="3086" y="8426"/>
                    <a:pt x="4114" y="5860"/>
                  </a:cubicBezTo>
                  <a:cubicBezTo>
                    <a:pt x="5143" y="3294"/>
                    <a:pt x="6429" y="1369"/>
                    <a:pt x="7714" y="513"/>
                  </a:cubicBezTo>
                  <a:cubicBezTo>
                    <a:pt x="9000" y="-342"/>
                    <a:pt x="10286" y="-128"/>
                    <a:pt x="11700" y="1155"/>
                  </a:cubicBezTo>
                  <a:cubicBezTo>
                    <a:pt x="13114" y="2438"/>
                    <a:pt x="14657" y="4791"/>
                    <a:pt x="16329" y="8319"/>
                  </a:cubicBezTo>
                  <a:cubicBezTo>
                    <a:pt x="18000" y="11848"/>
                    <a:pt x="19800" y="16553"/>
                    <a:pt x="21600" y="212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3453983" y="3683000"/>
              <a:ext cx="1905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3504783" y="3841750"/>
              <a:ext cx="1841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4037117" y="3484933"/>
              <a:ext cx="445567" cy="394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17" fill="norm" stroke="1" extrusionOk="0">
                  <a:moveTo>
                    <a:pt x="12890" y="2134"/>
                  </a:moveTo>
                  <a:cubicBezTo>
                    <a:pt x="13093" y="1330"/>
                    <a:pt x="13297" y="525"/>
                    <a:pt x="13093" y="181"/>
                  </a:cubicBezTo>
                  <a:cubicBezTo>
                    <a:pt x="12890" y="-164"/>
                    <a:pt x="12278" y="-49"/>
                    <a:pt x="10954" y="813"/>
                  </a:cubicBezTo>
                  <a:cubicBezTo>
                    <a:pt x="9629" y="1674"/>
                    <a:pt x="7591" y="3283"/>
                    <a:pt x="5656" y="4949"/>
                  </a:cubicBezTo>
                  <a:cubicBezTo>
                    <a:pt x="3720" y="6615"/>
                    <a:pt x="1886" y="8338"/>
                    <a:pt x="918" y="9545"/>
                  </a:cubicBezTo>
                  <a:cubicBezTo>
                    <a:pt x="-50" y="10751"/>
                    <a:pt x="-152" y="11440"/>
                    <a:pt x="154" y="12015"/>
                  </a:cubicBezTo>
                  <a:cubicBezTo>
                    <a:pt x="459" y="12589"/>
                    <a:pt x="1173" y="13049"/>
                    <a:pt x="2242" y="13451"/>
                  </a:cubicBezTo>
                  <a:cubicBezTo>
                    <a:pt x="3312" y="13853"/>
                    <a:pt x="4739" y="14198"/>
                    <a:pt x="5706" y="14427"/>
                  </a:cubicBezTo>
                  <a:cubicBezTo>
                    <a:pt x="6674" y="14657"/>
                    <a:pt x="7184" y="14772"/>
                    <a:pt x="7439" y="15117"/>
                  </a:cubicBezTo>
                  <a:cubicBezTo>
                    <a:pt x="7693" y="15462"/>
                    <a:pt x="7693" y="16036"/>
                    <a:pt x="7388" y="16496"/>
                  </a:cubicBezTo>
                  <a:cubicBezTo>
                    <a:pt x="7082" y="16955"/>
                    <a:pt x="6471" y="17300"/>
                    <a:pt x="5706" y="17702"/>
                  </a:cubicBezTo>
                  <a:cubicBezTo>
                    <a:pt x="4942" y="18104"/>
                    <a:pt x="4025" y="18564"/>
                    <a:pt x="3312" y="19081"/>
                  </a:cubicBezTo>
                  <a:cubicBezTo>
                    <a:pt x="2599" y="19598"/>
                    <a:pt x="2090" y="20172"/>
                    <a:pt x="2191" y="20574"/>
                  </a:cubicBezTo>
                  <a:cubicBezTo>
                    <a:pt x="2293" y="20976"/>
                    <a:pt x="3006" y="21206"/>
                    <a:pt x="5401" y="21321"/>
                  </a:cubicBezTo>
                  <a:cubicBezTo>
                    <a:pt x="7795" y="21436"/>
                    <a:pt x="11871" y="21436"/>
                    <a:pt x="14825" y="21379"/>
                  </a:cubicBezTo>
                  <a:cubicBezTo>
                    <a:pt x="17780" y="21321"/>
                    <a:pt x="19614" y="21206"/>
                    <a:pt x="21448" y="210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4603333" y="3310466"/>
              <a:ext cx="89688" cy="56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465" fill="norm" stroke="1" extrusionOk="0">
                  <a:moveTo>
                    <a:pt x="4320" y="9833"/>
                  </a:moveTo>
                  <a:cubicBezTo>
                    <a:pt x="4800" y="12493"/>
                    <a:pt x="5280" y="15152"/>
                    <a:pt x="5520" y="16764"/>
                  </a:cubicBezTo>
                  <a:cubicBezTo>
                    <a:pt x="5760" y="18376"/>
                    <a:pt x="5760" y="18940"/>
                    <a:pt x="5760" y="19666"/>
                  </a:cubicBezTo>
                  <a:cubicBezTo>
                    <a:pt x="5760" y="20391"/>
                    <a:pt x="5760" y="21278"/>
                    <a:pt x="5760" y="21439"/>
                  </a:cubicBezTo>
                  <a:cubicBezTo>
                    <a:pt x="5760" y="21600"/>
                    <a:pt x="5760" y="21036"/>
                    <a:pt x="6480" y="19424"/>
                  </a:cubicBezTo>
                  <a:cubicBezTo>
                    <a:pt x="7200" y="17812"/>
                    <a:pt x="8640" y="15152"/>
                    <a:pt x="9600" y="12331"/>
                  </a:cubicBezTo>
                  <a:cubicBezTo>
                    <a:pt x="10560" y="9510"/>
                    <a:pt x="11040" y="6528"/>
                    <a:pt x="11520" y="4634"/>
                  </a:cubicBezTo>
                  <a:cubicBezTo>
                    <a:pt x="12000" y="2740"/>
                    <a:pt x="12480" y="1934"/>
                    <a:pt x="12960" y="1249"/>
                  </a:cubicBezTo>
                  <a:cubicBezTo>
                    <a:pt x="13440" y="564"/>
                    <a:pt x="13920" y="0"/>
                    <a:pt x="14880" y="0"/>
                  </a:cubicBezTo>
                  <a:cubicBezTo>
                    <a:pt x="15840" y="0"/>
                    <a:pt x="17280" y="564"/>
                    <a:pt x="18720" y="2096"/>
                  </a:cubicBezTo>
                  <a:cubicBezTo>
                    <a:pt x="20160" y="3627"/>
                    <a:pt x="21600" y="6125"/>
                    <a:pt x="18480" y="8221"/>
                  </a:cubicBezTo>
                  <a:cubicBezTo>
                    <a:pt x="15360" y="10316"/>
                    <a:pt x="7680" y="12009"/>
                    <a:pt x="0" y="137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4768433" y="3600450"/>
              <a:ext cx="254001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4820"/>
                  </a:moveTo>
                  <a:cubicBezTo>
                    <a:pt x="720" y="4106"/>
                    <a:pt x="1440" y="3392"/>
                    <a:pt x="3420" y="4284"/>
                  </a:cubicBezTo>
                  <a:cubicBezTo>
                    <a:pt x="5400" y="5177"/>
                    <a:pt x="8640" y="7676"/>
                    <a:pt x="10440" y="10264"/>
                  </a:cubicBezTo>
                  <a:cubicBezTo>
                    <a:pt x="12240" y="12853"/>
                    <a:pt x="12600" y="15531"/>
                    <a:pt x="12600" y="17316"/>
                  </a:cubicBezTo>
                  <a:cubicBezTo>
                    <a:pt x="12600" y="19101"/>
                    <a:pt x="12240" y="19993"/>
                    <a:pt x="11610" y="20618"/>
                  </a:cubicBezTo>
                  <a:cubicBezTo>
                    <a:pt x="10980" y="21243"/>
                    <a:pt x="10080" y="21600"/>
                    <a:pt x="9450" y="21154"/>
                  </a:cubicBezTo>
                  <a:cubicBezTo>
                    <a:pt x="8820" y="20707"/>
                    <a:pt x="8460" y="19458"/>
                    <a:pt x="9000" y="16423"/>
                  </a:cubicBezTo>
                  <a:cubicBezTo>
                    <a:pt x="9540" y="13388"/>
                    <a:pt x="10980" y="8569"/>
                    <a:pt x="13230" y="5534"/>
                  </a:cubicBezTo>
                  <a:cubicBezTo>
                    <a:pt x="15480" y="2499"/>
                    <a:pt x="18540" y="12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5157677" y="3468344"/>
              <a:ext cx="201307" cy="417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428" fill="norm" stroke="1" extrusionOk="0">
                  <a:moveTo>
                    <a:pt x="17838" y="262"/>
                  </a:moveTo>
                  <a:cubicBezTo>
                    <a:pt x="15611" y="45"/>
                    <a:pt x="13384" y="-172"/>
                    <a:pt x="11269" y="208"/>
                  </a:cubicBezTo>
                  <a:cubicBezTo>
                    <a:pt x="9153" y="588"/>
                    <a:pt x="7149" y="1565"/>
                    <a:pt x="5034" y="3627"/>
                  </a:cubicBezTo>
                  <a:cubicBezTo>
                    <a:pt x="2918" y="5689"/>
                    <a:pt x="691" y="8837"/>
                    <a:pt x="135" y="11822"/>
                  </a:cubicBezTo>
                  <a:cubicBezTo>
                    <a:pt x="-422" y="14807"/>
                    <a:pt x="691" y="17629"/>
                    <a:pt x="4477" y="19203"/>
                  </a:cubicBezTo>
                  <a:cubicBezTo>
                    <a:pt x="8263" y="20777"/>
                    <a:pt x="14720" y="21102"/>
                    <a:pt x="21178" y="2142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5463560" y="3433031"/>
              <a:ext cx="200224" cy="403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12" fill="norm" stroke="1" extrusionOk="0">
                  <a:moveTo>
                    <a:pt x="20396" y="5159"/>
                  </a:moveTo>
                  <a:cubicBezTo>
                    <a:pt x="20396" y="3928"/>
                    <a:pt x="20396" y="2697"/>
                    <a:pt x="19728" y="1690"/>
                  </a:cubicBezTo>
                  <a:cubicBezTo>
                    <a:pt x="19060" y="682"/>
                    <a:pt x="17724" y="-101"/>
                    <a:pt x="15497" y="11"/>
                  </a:cubicBezTo>
                  <a:cubicBezTo>
                    <a:pt x="13270" y="123"/>
                    <a:pt x="10153" y="1130"/>
                    <a:pt x="7258" y="3089"/>
                  </a:cubicBezTo>
                  <a:cubicBezTo>
                    <a:pt x="4363" y="5047"/>
                    <a:pt x="1691" y="7957"/>
                    <a:pt x="577" y="10923"/>
                  </a:cubicBezTo>
                  <a:cubicBezTo>
                    <a:pt x="-536" y="13889"/>
                    <a:pt x="-91" y="16910"/>
                    <a:pt x="2359" y="18813"/>
                  </a:cubicBezTo>
                  <a:cubicBezTo>
                    <a:pt x="4808" y="20716"/>
                    <a:pt x="9262" y="21499"/>
                    <a:pt x="12713" y="21275"/>
                  </a:cubicBezTo>
                  <a:cubicBezTo>
                    <a:pt x="16165" y="21051"/>
                    <a:pt x="18615" y="19820"/>
                    <a:pt x="21064" y="1858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5510252" y="3689907"/>
              <a:ext cx="260104" cy="16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527" fill="norm" stroke="1" extrusionOk="0">
                  <a:moveTo>
                    <a:pt x="5277" y="2419"/>
                  </a:moveTo>
                  <a:cubicBezTo>
                    <a:pt x="4067" y="2419"/>
                    <a:pt x="2858" y="2419"/>
                    <a:pt x="1821" y="2142"/>
                  </a:cubicBezTo>
                  <a:cubicBezTo>
                    <a:pt x="784" y="1865"/>
                    <a:pt x="-80" y="1312"/>
                    <a:pt x="6" y="896"/>
                  </a:cubicBezTo>
                  <a:cubicBezTo>
                    <a:pt x="93" y="481"/>
                    <a:pt x="1130" y="204"/>
                    <a:pt x="4067" y="65"/>
                  </a:cubicBezTo>
                  <a:cubicBezTo>
                    <a:pt x="7005" y="-73"/>
                    <a:pt x="11843" y="-73"/>
                    <a:pt x="15126" y="896"/>
                  </a:cubicBezTo>
                  <a:cubicBezTo>
                    <a:pt x="18410" y="1865"/>
                    <a:pt x="20138" y="3804"/>
                    <a:pt x="20829" y="7127"/>
                  </a:cubicBezTo>
                  <a:cubicBezTo>
                    <a:pt x="21520" y="10450"/>
                    <a:pt x="21174" y="15158"/>
                    <a:pt x="20915" y="17789"/>
                  </a:cubicBezTo>
                  <a:cubicBezTo>
                    <a:pt x="20656" y="20419"/>
                    <a:pt x="20483" y="20973"/>
                    <a:pt x="20310" y="215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5797133" y="3581400"/>
              <a:ext cx="127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7600"/>
                    <a:pt x="0" y="13600"/>
                    <a:pt x="0" y="10000"/>
                  </a:cubicBezTo>
                  <a:cubicBezTo>
                    <a:pt x="0" y="6400"/>
                    <a:pt x="10800" y="3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5841583" y="3505200"/>
              <a:ext cx="129118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34" y="0"/>
                  </a:moveTo>
                  <a:cubicBezTo>
                    <a:pt x="18767" y="2118"/>
                    <a:pt x="21600" y="4235"/>
                    <a:pt x="21600" y="6935"/>
                  </a:cubicBezTo>
                  <a:cubicBezTo>
                    <a:pt x="21600" y="9635"/>
                    <a:pt x="18767" y="12918"/>
                    <a:pt x="14695" y="15459"/>
                  </a:cubicBezTo>
                  <a:cubicBezTo>
                    <a:pt x="10623" y="18000"/>
                    <a:pt x="5311" y="19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4215983" y="4095750"/>
              <a:ext cx="1270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4204528" y="3981813"/>
              <a:ext cx="49556" cy="3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018" fill="norm" stroke="1" extrusionOk="0">
                  <a:moveTo>
                    <a:pt x="20228" y="3818"/>
                  </a:moveTo>
                  <a:cubicBezTo>
                    <a:pt x="12452" y="1118"/>
                    <a:pt x="4676" y="-1582"/>
                    <a:pt x="1652" y="1118"/>
                  </a:cubicBezTo>
                  <a:cubicBezTo>
                    <a:pt x="-1372" y="3818"/>
                    <a:pt x="356" y="11918"/>
                    <a:pt x="2084" y="200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4349333" y="4076700"/>
              <a:ext cx="63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4350039" y="4178300"/>
              <a:ext cx="113595" cy="3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0914" fill="norm" stroke="1" extrusionOk="0">
                  <a:moveTo>
                    <a:pt x="1047" y="0"/>
                  </a:moveTo>
                  <a:cubicBezTo>
                    <a:pt x="261" y="7200"/>
                    <a:pt x="-524" y="14400"/>
                    <a:pt x="458" y="18000"/>
                  </a:cubicBezTo>
                  <a:cubicBezTo>
                    <a:pt x="1440" y="21600"/>
                    <a:pt x="4189" y="21600"/>
                    <a:pt x="7920" y="19440"/>
                  </a:cubicBezTo>
                  <a:cubicBezTo>
                    <a:pt x="11651" y="17280"/>
                    <a:pt x="16363" y="12960"/>
                    <a:pt x="21076" y="86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4557660" y="4108450"/>
              <a:ext cx="13924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760"/>
                    <a:pt x="-1303" y="11520"/>
                    <a:pt x="240" y="15120"/>
                  </a:cubicBezTo>
                  <a:cubicBezTo>
                    <a:pt x="1783" y="18720"/>
                    <a:pt x="11040" y="20160"/>
                    <a:pt x="2029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4069933" y="3167520"/>
              <a:ext cx="120651" cy="1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9070"/>
                  </a:moveTo>
                  <a:cubicBezTo>
                    <a:pt x="0" y="12050"/>
                    <a:pt x="0" y="15029"/>
                    <a:pt x="379" y="17387"/>
                  </a:cubicBezTo>
                  <a:cubicBezTo>
                    <a:pt x="758" y="19746"/>
                    <a:pt x="1516" y="21484"/>
                    <a:pt x="1895" y="21484"/>
                  </a:cubicBezTo>
                  <a:cubicBezTo>
                    <a:pt x="2274" y="21484"/>
                    <a:pt x="2274" y="19746"/>
                    <a:pt x="2274" y="16394"/>
                  </a:cubicBezTo>
                  <a:cubicBezTo>
                    <a:pt x="2274" y="13043"/>
                    <a:pt x="2274" y="8077"/>
                    <a:pt x="2842" y="4850"/>
                  </a:cubicBezTo>
                  <a:cubicBezTo>
                    <a:pt x="3411" y="1622"/>
                    <a:pt x="4547" y="132"/>
                    <a:pt x="5874" y="8"/>
                  </a:cubicBezTo>
                  <a:cubicBezTo>
                    <a:pt x="7200" y="-116"/>
                    <a:pt x="8716" y="1125"/>
                    <a:pt x="11368" y="4601"/>
                  </a:cubicBezTo>
                  <a:cubicBezTo>
                    <a:pt x="14021" y="8077"/>
                    <a:pt x="17811" y="13787"/>
                    <a:pt x="21600" y="194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6652066" y="3374755"/>
              <a:ext cx="478568" cy="52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09" fill="norm" stroke="1" extrusionOk="0">
                  <a:moveTo>
                    <a:pt x="9810" y="5820"/>
                  </a:moveTo>
                  <a:cubicBezTo>
                    <a:pt x="10000" y="4529"/>
                    <a:pt x="10191" y="3238"/>
                    <a:pt x="10333" y="2249"/>
                  </a:cubicBezTo>
                  <a:cubicBezTo>
                    <a:pt x="10476" y="1259"/>
                    <a:pt x="10571" y="570"/>
                    <a:pt x="10333" y="226"/>
                  </a:cubicBezTo>
                  <a:cubicBezTo>
                    <a:pt x="10095" y="-118"/>
                    <a:pt x="9525" y="-118"/>
                    <a:pt x="8621" y="570"/>
                  </a:cubicBezTo>
                  <a:cubicBezTo>
                    <a:pt x="7717" y="1259"/>
                    <a:pt x="6480" y="2636"/>
                    <a:pt x="5671" y="4873"/>
                  </a:cubicBezTo>
                  <a:cubicBezTo>
                    <a:pt x="4862" y="7111"/>
                    <a:pt x="4481" y="10209"/>
                    <a:pt x="4624" y="12919"/>
                  </a:cubicBezTo>
                  <a:cubicBezTo>
                    <a:pt x="4767" y="15630"/>
                    <a:pt x="5433" y="17954"/>
                    <a:pt x="5861" y="19374"/>
                  </a:cubicBezTo>
                  <a:cubicBezTo>
                    <a:pt x="6289" y="20794"/>
                    <a:pt x="6480" y="21310"/>
                    <a:pt x="6432" y="21396"/>
                  </a:cubicBezTo>
                  <a:cubicBezTo>
                    <a:pt x="6384" y="21482"/>
                    <a:pt x="6099" y="21138"/>
                    <a:pt x="5195" y="20277"/>
                  </a:cubicBezTo>
                  <a:cubicBezTo>
                    <a:pt x="4291" y="19417"/>
                    <a:pt x="2769" y="18040"/>
                    <a:pt x="1674" y="17093"/>
                  </a:cubicBezTo>
                  <a:cubicBezTo>
                    <a:pt x="580" y="16147"/>
                    <a:pt x="-86" y="15630"/>
                    <a:pt x="9" y="15243"/>
                  </a:cubicBezTo>
                  <a:cubicBezTo>
                    <a:pt x="104" y="14856"/>
                    <a:pt x="961" y="14598"/>
                    <a:pt x="2911" y="14425"/>
                  </a:cubicBezTo>
                  <a:cubicBezTo>
                    <a:pt x="4862" y="14253"/>
                    <a:pt x="7907" y="14167"/>
                    <a:pt x="9667" y="14124"/>
                  </a:cubicBezTo>
                  <a:cubicBezTo>
                    <a:pt x="11428" y="14081"/>
                    <a:pt x="11903" y="14081"/>
                    <a:pt x="11903" y="14081"/>
                  </a:cubicBezTo>
                  <a:cubicBezTo>
                    <a:pt x="11903" y="14081"/>
                    <a:pt x="11428" y="14081"/>
                    <a:pt x="10952" y="14124"/>
                  </a:cubicBezTo>
                  <a:cubicBezTo>
                    <a:pt x="10476" y="14167"/>
                    <a:pt x="10000" y="14253"/>
                    <a:pt x="9620" y="14468"/>
                  </a:cubicBezTo>
                  <a:cubicBezTo>
                    <a:pt x="9239" y="14684"/>
                    <a:pt x="8954" y="15028"/>
                    <a:pt x="8811" y="15415"/>
                  </a:cubicBezTo>
                  <a:cubicBezTo>
                    <a:pt x="8668" y="15802"/>
                    <a:pt x="8668" y="16233"/>
                    <a:pt x="8858" y="16577"/>
                  </a:cubicBezTo>
                  <a:cubicBezTo>
                    <a:pt x="9049" y="16921"/>
                    <a:pt x="9429" y="17179"/>
                    <a:pt x="9905" y="17394"/>
                  </a:cubicBezTo>
                  <a:cubicBezTo>
                    <a:pt x="10381" y="17609"/>
                    <a:pt x="10952" y="17782"/>
                    <a:pt x="11475" y="17825"/>
                  </a:cubicBezTo>
                  <a:cubicBezTo>
                    <a:pt x="11999" y="17868"/>
                    <a:pt x="12474" y="17782"/>
                    <a:pt x="12760" y="17523"/>
                  </a:cubicBezTo>
                  <a:cubicBezTo>
                    <a:pt x="13045" y="17265"/>
                    <a:pt x="13140" y="16835"/>
                    <a:pt x="13045" y="16448"/>
                  </a:cubicBezTo>
                  <a:cubicBezTo>
                    <a:pt x="12950" y="16060"/>
                    <a:pt x="12665" y="15716"/>
                    <a:pt x="12379" y="15372"/>
                  </a:cubicBezTo>
                  <a:cubicBezTo>
                    <a:pt x="12094" y="15028"/>
                    <a:pt x="11808" y="14684"/>
                    <a:pt x="11903" y="14555"/>
                  </a:cubicBezTo>
                  <a:cubicBezTo>
                    <a:pt x="11999" y="14425"/>
                    <a:pt x="12474" y="14511"/>
                    <a:pt x="13188" y="14727"/>
                  </a:cubicBezTo>
                  <a:cubicBezTo>
                    <a:pt x="13902" y="14942"/>
                    <a:pt x="14853" y="15286"/>
                    <a:pt x="15519" y="15673"/>
                  </a:cubicBezTo>
                  <a:cubicBezTo>
                    <a:pt x="16185" y="16060"/>
                    <a:pt x="16566" y="16491"/>
                    <a:pt x="16756" y="17050"/>
                  </a:cubicBezTo>
                  <a:cubicBezTo>
                    <a:pt x="16947" y="17609"/>
                    <a:pt x="16947" y="18298"/>
                    <a:pt x="16804" y="18814"/>
                  </a:cubicBezTo>
                  <a:cubicBezTo>
                    <a:pt x="16661" y="19331"/>
                    <a:pt x="16376" y="19675"/>
                    <a:pt x="15995" y="19933"/>
                  </a:cubicBezTo>
                  <a:cubicBezTo>
                    <a:pt x="15614" y="20191"/>
                    <a:pt x="15139" y="20363"/>
                    <a:pt x="14901" y="20148"/>
                  </a:cubicBezTo>
                  <a:cubicBezTo>
                    <a:pt x="14663" y="19933"/>
                    <a:pt x="14663" y="19331"/>
                    <a:pt x="15044" y="18212"/>
                  </a:cubicBezTo>
                  <a:cubicBezTo>
                    <a:pt x="15424" y="17093"/>
                    <a:pt x="16185" y="15458"/>
                    <a:pt x="17327" y="14210"/>
                  </a:cubicBezTo>
                  <a:cubicBezTo>
                    <a:pt x="18469" y="12962"/>
                    <a:pt x="19992" y="12102"/>
                    <a:pt x="21514" y="112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7651333" y="3466639"/>
              <a:ext cx="304801" cy="40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1350" y="9329"/>
                  </a:moveTo>
                  <a:cubicBezTo>
                    <a:pt x="1200" y="11766"/>
                    <a:pt x="1050" y="14203"/>
                    <a:pt x="975" y="16031"/>
                  </a:cubicBezTo>
                  <a:cubicBezTo>
                    <a:pt x="900" y="17858"/>
                    <a:pt x="900" y="19077"/>
                    <a:pt x="750" y="19963"/>
                  </a:cubicBezTo>
                  <a:cubicBezTo>
                    <a:pt x="600" y="20849"/>
                    <a:pt x="300" y="21403"/>
                    <a:pt x="150" y="21403"/>
                  </a:cubicBezTo>
                  <a:cubicBezTo>
                    <a:pt x="0" y="21403"/>
                    <a:pt x="0" y="20849"/>
                    <a:pt x="0" y="18357"/>
                  </a:cubicBezTo>
                  <a:cubicBezTo>
                    <a:pt x="0" y="15865"/>
                    <a:pt x="0" y="11434"/>
                    <a:pt x="150" y="8443"/>
                  </a:cubicBezTo>
                  <a:cubicBezTo>
                    <a:pt x="300" y="5452"/>
                    <a:pt x="600" y="3901"/>
                    <a:pt x="900" y="2628"/>
                  </a:cubicBezTo>
                  <a:cubicBezTo>
                    <a:pt x="1200" y="1354"/>
                    <a:pt x="1500" y="357"/>
                    <a:pt x="1875" y="80"/>
                  </a:cubicBezTo>
                  <a:cubicBezTo>
                    <a:pt x="2250" y="-197"/>
                    <a:pt x="2700" y="246"/>
                    <a:pt x="3375" y="1465"/>
                  </a:cubicBezTo>
                  <a:cubicBezTo>
                    <a:pt x="4050" y="2683"/>
                    <a:pt x="4950" y="4677"/>
                    <a:pt x="5775" y="6061"/>
                  </a:cubicBezTo>
                  <a:cubicBezTo>
                    <a:pt x="6600" y="7446"/>
                    <a:pt x="7350" y="8221"/>
                    <a:pt x="8100" y="8665"/>
                  </a:cubicBezTo>
                  <a:cubicBezTo>
                    <a:pt x="8850" y="9108"/>
                    <a:pt x="9600" y="9218"/>
                    <a:pt x="10575" y="8665"/>
                  </a:cubicBezTo>
                  <a:cubicBezTo>
                    <a:pt x="11550" y="8111"/>
                    <a:pt x="12750" y="6892"/>
                    <a:pt x="13725" y="5785"/>
                  </a:cubicBezTo>
                  <a:cubicBezTo>
                    <a:pt x="14700" y="4677"/>
                    <a:pt x="15450" y="3680"/>
                    <a:pt x="16200" y="3126"/>
                  </a:cubicBezTo>
                  <a:cubicBezTo>
                    <a:pt x="16950" y="2572"/>
                    <a:pt x="17700" y="2461"/>
                    <a:pt x="18225" y="2683"/>
                  </a:cubicBezTo>
                  <a:cubicBezTo>
                    <a:pt x="18750" y="2905"/>
                    <a:pt x="19050" y="3458"/>
                    <a:pt x="19500" y="5231"/>
                  </a:cubicBezTo>
                  <a:cubicBezTo>
                    <a:pt x="19950" y="7003"/>
                    <a:pt x="20550" y="9994"/>
                    <a:pt x="20925" y="12209"/>
                  </a:cubicBezTo>
                  <a:cubicBezTo>
                    <a:pt x="21300" y="14425"/>
                    <a:pt x="21450" y="15865"/>
                    <a:pt x="21600" y="173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8093826" y="3514455"/>
              <a:ext cx="154408" cy="31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10" fill="norm" stroke="1" extrusionOk="0">
                  <a:moveTo>
                    <a:pt x="20417" y="3216"/>
                  </a:moveTo>
                  <a:cubicBezTo>
                    <a:pt x="19834" y="2079"/>
                    <a:pt x="19250" y="942"/>
                    <a:pt x="18228" y="373"/>
                  </a:cubicBezTo>
                  <a:cubicBezTo>
                    <a:pt x="17207" y="-195"/>
                    <a:pt x="15747" y="-195"/>
                    <a:pt x="13412" y="942"/>
                  </a:cubicBezTo>
                  <a:cubicBezTo>
                    <a:pt x="11077" y="2079"/>
                    <a:pt x="7866" y="4352"/>
                    <a:pt x="5385" y="7408"/>
                  </a:cubicBezTo>
                  <a:cubicBezTo>
                    <a:pt x="2904" y="10463"/>
                    <a:pt x="1152" y="14300"/>
                    <a:pt x="423" y="16573"/>
                  </a:cubicBezTo>
                  <a:cubicBezTo>
                    <a:pt x="-307" y="18847"/>
                    <a:pt x="-15" y="19558"/>
                    <a:pt x="715" y="20126"/>
                  </a:cubicBezTo>
                  <a:cubicBezTo>
                    <a:pt x="1444" y="20694"/>
                    <a:pt x="2612" y="21121"/>
                    <a:pt x="4071" y="21263"/>
                  </a:cubicBezTo>
                  <a:cubicBezTo>
                    <a:pt x="5531" y="21405"/>
                    <a:pt x="7282" y="21263"/>
                    <a:pt x="10201" y="20268"/>
                  </a:cubicBezTo>
                  <a:cubicBezTo>
                    <a:pt x="13120" y="19273"/>
                    <a:pt x="17207" y="17426"/>
                    <a:pt x="21293" y="155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8102183" y="3683000"/>
              <a:ext cx="1841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8737183" y="3702050"/>
              <a:ext cx="317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8638614" y="3577123"/>
              <a:ext cx="212870" cy="196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119" fill="norm" stroke="1" extrusionOk="0">
                  <a:moveTo>
                    <a:pt x="958" y="10691"/>
                  </a:moveTo>
                  <a:cubicBezTo>
                    <a:pt x="2007" y="10691"/>
                    <a:pt x="3055" y="10691"/>
                    <a:pt x="4628" y="9440"/>
                  </a:cubicBezTo>
                  <a:cubicBezTo>
                    <a:pt x="6201" y="8190"/>
                    <a:pt x="8298" y="5689"/>
                    <a:pt x="9137" y="3870"/>
                  </a:cubicBezTo>
                  <a:cubicBezTo>
                    <a:pt x="9975" y="2051"/>
                    <a:pt x="9556" y="914"/>
                    <a:pt x="8822" y="345"/>
                  </a:cubicBezTo>
                  <a:cubicBezTo>
                    <a:pt x="8088" y="-223"/>
                    <a:pt x="7040" y="-223"/>
                    <a:pt x="5257" y="1369"/>
                  </a:cubicBezTo>
                  <a:cubicBezTo>
                    <a:pt x="3474" y="2960"/>
                    <a:pt x="958" y="6143"/>
                    <a:pt x="224" y="9668"/>
                  </a:cubicBezTo>
                  <a:cubicBezTo>
                    <a:pt x="-510" y="13192"/>
                    <a:pt x="539" y="17057"/>
                    <a:pt x="3684" y="19103"/>
                  </a:cubicBezTo>
                  <a:cubicBezTo>
                    <a:pt x="6830" y="21150"/>
                    <a:pt x="12073" y="21377"/>
                    <a:pt x="15323" y="20922"/>
                  </a:cubicBezTo>
                  <a:cubicBezTo>
                    <a:pt x="18573" y="20468"/>
                    <a:pt x="19832" y="19331"/>
                    <a:pt x="21090" y="181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8883233" y="3604537"/>
              <a:ext cx="165101" cy="17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1662" y="1840"/>
                  </a:moveTo>
                  <a:cubicBezTo>
                    <a:pt x="831" y="4182"/>
                    <a:pt x="0" y="6524"/>
                    <a:pt x="0" y="9257"/>
                  </a:cubicBezTo>
                  <a:cubicBezTo>
                    <a:pt x="0" y="11989"/>
                    <a:pt x="831" y="15112"/>
                    <a:pt x="1938" y="17324"/>
                  </a:cubicBezTo>
                  <a:cubicBezTo>
                    <a:pt x="3046" y="19536"/>
                    <a:pt x="4431" y="20838"/>
                    <a:pt x="5677" y="21098"/>
                  </a:cubicBezTo>
                  <a:cubicBezTo>
                    <a:pt x="6923" y="21358"/>
                    <a:pt x="8031" y="20577"/>
                    <a:pt x="9415" y="17585"/>
                  </a:cubicBezTo>
                  <a:cubicBezTo>
                    <a:pt x="10800" y="14592"/>
                    <a:pt x="12462" y="9387"/>
                    <a:pt x="13846" y="6004"/>
                  </a:cubicBezTo>
                  <a:cubicBezTo>
                    <a:pt x="15231" y="2621"/>
                    <a:pt x="16338" y="1059"/>
                    <a:pt x="17585" y="409"/>
                  </a:cubicBezTo>
                  <a:cubicBezTo>
                    <a:pt x="18831" y="-242"/>
                    <a:pt x="20215" y="18"/>
                    <a:pt x="21600" y="2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9092783" y="3588123"/>
              <a:ext cx="323851" cy="1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4" fill="norm" stroke="1" extrusionOk="0">
                  <a:moveTo>
                    <a:pt x="0" y="8145"/>
                  </a:moveTo>
                  <a:cubicBezTo>
                    <a:pt x="141" y="10191"/>
                    <a:pt x="282" y="12238"/>
                    <a:pt x="706" y="13033"/>
                  </a:cubicBezTo>
                  <a:cubicBezTo>
                    <a:pt x="1129" y="13829"/>
                    <a:pt x="1835" y="13374"/>
                    <a:pt x="2824" y="11897"/>
                  </a:cubicBezTo>
                  <a:cubicBezTo>
                    <a:pt x="3812" y="10419"/>
                    <a:pt x="5082" y="7918"/>
                    <a:pt x="5859" y="5985"/>
                  </a:cubicBezTo>
                  <a:cubicBezTo>
                    <a:pt x="6635" y="4052"/>
                    <a:pt x="6918" y="2688"/>
                    <a:pt x="6847" y="1551"/>
                  </a:cubicBezTo>
                  <a:cubicBezTo>
                    <a:pt x="6776" y="414"/>
                    <a:pt x="6353" y="-495"/>
                    <a:pt x="5435" y="301"/>
                  </a:cubicBezTo>
                  <a:cubicBezTo>
                    <a:pt x="4518" y="1097"/>
                    <a:pt x="3106" y="3598"/>
                    <a:pt x="2400" y="6553"/>
                  </a:cubicBezTo>
                  <a:cubicBezTo>
                    <a:pt x="1694" y="9509"/>
                    <a:pt x="1694" y="12920"/>
                    <a:pt x="1835" y="15193"/>
                  </a:cubicBezTo>
                  <a:cubicBezTo>
                    <a:pt x="1976" y="17467"/>
                    <a:pt x="2259" y="18604"/>
                    <a:pt x="2682" y="19513"/>
                  </a:cubicBezTo>
                  <a:cubicBezTo>
                    <a:pt x="3106" y="20423"/>
                    <a:pt x="3671" y="21105"/>
                    <a:pt x="4800" y="19968"/>
                  </a:cubicBezTo>
                  <a:cubicBezTo>
                    <a:pt x="5929" y="18831"/>
                    <a:pt x="7624" y="15876"/>
                    <a:pt x="8682" y="13488"/>
                  </a:cubicBezTo>
                  <a:cubicBezTo>
                    <a:pt x="9741" y="11101"/>
                    <a:pt x="10165" y="9282"/>
                    <a:pt x="10306" y="9396"/>
                  </a:cubicBezTo>
                  <a:cubicBezTo>
                    <a:pt x="10447" y="9509"/>
                    <a:pt x="10306" y="11556"/>
                    <a:pt x="10235" y="13147"/>
                  </a:cubicBezTo>
                  <a:cubicBezTo>
                    <a:pt x="10165" y="14739"/>
                    <a:pt x="10165" y="15876"/>
                    <a:pt x="10094" y="17012"/>
                  </a:cubicBezTo>
                  <a:cubicBezTo>
                    <a:pt x="10024" y="18149"/>
                    <a:pt x="9882" y="19286"/>
                    <a:pt x="10024" y="19286"/>
                  </a:cubicBezTo>
                  <a:cubicBezTo>
                    <a:pt x="10165" y="19286"/>
                    <a:pt x="10588" y="18149"/>
                    <a:pt x="11647" y="15421"/>
                  </a:cubicBezTo>
                  <a:cubicBezTo>
                    <a:pt x="12706" y="12692"/>
                    <a:pt x="14400" y="8372"/>
                    <a:pt x="15741" y="6212"/>
                  </a:cubicBezTo>
                  <a:cubicBezTo>
                    <a:pt x="17082" y="4052"/>
                    <a:pt x="18071" y="4052"/>
                    <a:pt x="18776" y="4507"/>
                  </a:cubicBezTo>
                  <a:cubicBezTo>
                    <a:pt x="19482" y="4962"/>
                    <a:pt x="19906" y="5871"/>
                    <a:pt x="20329" y="7690"/>
                  </a:cubicBezTo>
                  <a:cubicBezTo>
                    <a:pt x="20753" y="9509"/>
                    <a:pt x="21176" y="12238"/>
                    <a:pt x="21600" y="149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9490347" y="3350683"/>
              <a:ext cx="87154" cy="42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83" fill="norm" stroke="1" extrusionOk="0">
                  <a:moveTo>
                    <a:pt x="19119" y="1075"/>
                  </a:moveTo>
                  <a:cubicBezTo>
                    <a:pt x="20147" y="537"/>
                    <a:pt x="21176" y="0"/>
                    <a:pt x="21176" y="0"/>
                  </a:cubicBezTo>
                  <a:cubicBezTo>
                    <a:pt x="21176" y="0"/>
                    <a:pt x="20147" y="537"/>
                    <a:pt x="17319" y="2740"/>
                  </a:cubicBezTo>
                  <a:cubicBezTo>
                    <a:pt x="14490" y="4943"/>
                    <a:pt x="9862" y="8812"/>
                    <a:pt x="6519" y="11982"/>
                  </a:cubicBezTo>
                  <a:cubicBezTo>
                    <a:pt x="3176" y="15152"/>
                    <a:pt x="1119" y="17624"/>
                    <a:pt x="347" y="19128"/>
                  </a:cubicBezTo>
                  <a:cubicBezTo>
                    <a:pt x="-424" y="20633"/>
                    <a:pt x="90" y="21170"/>
                    <a:pt x="1890" y="21385"/>
                  </a:cubicBezTo>
                  <a:cubicBezTo>
                    <a:pt x="3690" y="21600"/>
                    <a:pt x="6776" y="21493"/>
                    <a:pt x="9605" y="20740"/>
                  </a:cubicBezTo>
                  <a:cubicBezTo>
                    <a:pt x="12433" y="19988"/>
                    <a:pt x="15005" y="18591"/>
                    <a:pt x="17576" y="171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9449381" y="3544026"/>
              <a:ext cx="225487" cy="24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37" fill="norm" stroke="1" extrusionOk="0">
                  <a:moveTo>
                    <a:pt x="5961" y="9352"/>
                  </a:moveTo>
                  <a:cubicBezTo>
                    <a:pt x="4952" y="8983"/>
                    <a:pt x="3942" y="8614"/>
                    <a:pt x="2731" y="8152"/>
                  </a:cubicBezTo>
                  <a:cubicBezTo>
                    <a:pt x="1520" y="7691"/>
                    <a:pt x="107" y="7137"/>
                    <a:pt x="6" y="6768"/>
                  </a:cubicBezTo>
                  <a:cubicBezTo>
                    <a:pt x="-95" y="6399"/>
                    <a:pt x="1116" y="6214"/>
                    <a:pt x="3841" y="6122"/>
                  </a:cubicBezTo>
                  <a:cubicBezTo>
                    <a:pt x="6567" y="6029"/>
                    <a:pt x="10806" y="6029"/>
                    <a:pt x="13632" y="5660"/>
                  </a:cubicBezTo>
                  <a:cubicBezTo>
                    <a:pt x="16458" y="5291"/>
                    <a:pt x="17871" y="4552"/>
                    <a:pt x="18982" y="3906"/>
                  </a:cubicBezTo>
                  <a:cubicBezTo>
                    <a:pt x="20092" y="3260"/>
                    <a:pt x="20899" y="2706"/>
                    <a:pt x="21000" y="2060"/>
                  </a:cubicBezTo>
                  <a:cubicBezTo>
                    <a:pt x="21101" y="1414"/>
                    <a:pt x="20496" y="675"/>
                    <a:pt x="19688" y="306"/>
                  </a:cubicBezTo>
                  <a:cubicBezTo>
                    <a:pt x="18881" y="-63"/>
                    <a:pt x="17871" y="-63"/>
                    <a:pt x="16862" y="122"/>
                  </a:cubicBezTo>
                  <a:cubicBezTo>
                    <a:pt x="15853" y="306"/>
                    <a:pt x="14843" y="675"/>
                    <a:pt x="14137" y="1322"/>
                  </a:cubicBezTo>
                  <a:cubicBezTo>
                    <a:pt x="13430" y="1968"/>
                    <a:pt x="13026" y="2891"/>
                    <a:pt x="13834" y="3999"/>
                  </a:cubicBezTo>
                  <a:cubicBezTo>
                    <a:pt x="14641" y="5106"/>
                    <a:pt x="16660" y="6399"/>
                    <a:pt x="18376" y="8060"/>
                  </a:cubicBezTo>
                  <a:cubicBezTo>
                    <a:pt x="20092" y="9722"/>
                    <a:pt x="21505" y="11752"/>
                    <a:pt x="21505" y="14060"/>
                  </a:cubicBezTo>
                  <a:cubicBezTo>
                    <a:pt x="21505" y="16368"/>
                    <a:pt x="20092" y="18952"/>
                    <a:pt x="18073" y="20245"/>
                  </a:cubicBezTo>
                  <a:cubicBezTo>
                    <a:pt x="16055" y="21537"/>
                    <a:pt x="13430" y="21537"/>
                    <a:pt x="10806" y="215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10070184" y="3389813"/>
              <a:ext cx="231544" cy="39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35" fill="norm" stroke="1" extrusionOk="0">
                  <a:moveTo>
                    <a:pt x="21062" y="3871"/>
                  </a:moveTo>
                  <a:cubicBezTo>
                    <a:pt x="21256" y="2600"/>
                    <a:pt x="21451" y="1330"/>
                    <a:pt x="21062" y="637"/>
                  </a:cubicBezTo>
                  <a:cubicBezTo>
                    <a:pt x="20673" y="-56"/>
                    <a:pt x="19700" y="-172"/>
                    <a:pt x="17656" y="232"/>
                  </a:cubicBezTo>
                  <a:cubicBezTo>
                    <a:pt x="15613" y="637"/>
                    <a:pt x="12500" y="1561"/>
                    <a:pt x="9483" y="3813"/>
                  </a:cubicBezTo>
                  <a:cubicBezTo>
                    <a:pt x="6467" y="6065"/>
                    <a:pt x="3548" y="9646"/>
                    <a:pt x="1894" y="12534"/>
                  </a:cubicBezTo>
                  <a:cubicBezTo>
                    <a:pt x="240" y="15422"/>
                    <a:pt x="-149" y="17616"/>
                    <a:pt x="46" y="19002"/>
                  </a:cubicBezTo>
                  <a:cubicBezTo>
                    <a:pt x="240" y="20388"/>
                    <a:pt x="1019" y="20966"/>
                    <a:pt x="3354" y="21197"/>
                  </a:cubicBezTo>
                  <a:cubicBezTo>
                    <a:pt x="5689" y="21428"/>
                    <a:pt x="9581" y="21312"/>
                    <a:pt x="12013" y="21255"/>
                  </a:cubicBezTo>
                  <a:cubicBezTo>
                    <a:pt x="14446" y="21197"/>
                    <a:pt x="15419" y="21197"/>
                    <a:pt x="16392" y="21081"/>
                  </a:cubicBezTo>
                  <a:cubicBezTo>
                    <a:pt x="17365" y="20966"/>
                    <a:pt x="18337" y="20735"/>
                    <a:pt x="18727" y="20331"/>
                  </a:cubicBezTo>
                  <a:cubicBezTo>
                    <a:pt x="19116" y="19926"/>
                    <a:pt x="18921" y="19349"/>
                    <a:pt x="18727" y="187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10121483" y="3657600"/>
              <a:ext cx="1778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10305633" y="3689350"/>
              <a:ext cx="9525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5175"/>
                    <a:pt x="11040" y="10350"/>
                    <a:pt x="7440" y="13950"/>
                  </a:cubicBezTo>
                  <a:cubicBezTo>
                    <a:pt x="3840" y="17550"/>
                    <a:pt x="1920" y="195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10381833" y="3530600"/>
              <a:ext cx="127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609183" y="4762500"/>
              <a:ext cx="833120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100"/>
                  </a:moveTo>
                  <a:cubicBezTo>
                    <a:pt x="187" y="8550"/>
                    <a:pt x="373" y="9000"/>
                    <a:pt x="582" y="9563"/>
                  </a:cubicBezTo>
                  <a:cubicBezTo>
                    <a:pt x="790" y="10125"/>
                    <a:pt x="1021" y="10800"/>
                    <a:pt x="1254" y="11138"/>
                  </a:cubicBezTo>
                  <a:cubicBezTo>
                    <a:pt x="1487" y="11475"/>
                    <a:pt x="1723" y="11475"/>
                    <a:pt x="1932" y="11475"/>
                  </a:cubicBezTo>
                  <a:cubicBezTo>
                    <a:pt x="2140" y="11475"/>
                    <a:pt x="2321" y="11475"/>
                    <a:pt x="2516" y="11363"/>
                  </a:cubicBezTo>
                  <a:cubicBezTo>
                    <a:pt x="2711" y="11250"/>
                    <a:pt x="2920" y="11025"/>
                    <a:pt x="3136" y="10687"/>
                  </a:cubicBezTo>
                  <a:cubicBezTo>
                    <a:pt x="3353" y="10350"/>
                    <a:pt x="3578" y="9900"/>
                    <a:pt x="3809" y="9337"/>
                  </a:cubicBezTo>
                  <a:cubicBezTo>
                    <a:pt x="4039" y="8775"/>
                    <a:pt x="4275" y="8100"/>
                    <a:pt x="4456" y="7650"/>
                  </a:cubicBezTo>
                  <a:cubicBezTo>
                    <a:pt x="4637" y="7200"/>
                    <a:pt x="4763" y="6975"/>
                    <a:pt x="4903" y="6750"/>
                  </a:cubicBezTo>
                  <a:cubicBezTo>
                    <a:pt x="5043" y="6525"/>
                    <a:pt x="5197" y="6300"/>
                    <a:pt x="5334" y="6075"/>
                  </a:cubicBezTo>
                  <a:cubicBezTo>
                    <a:pt x="5471" y="5850"/>
                    <a:pt x="5592" y="5625"/>
                    <a:pt x="5737" y="5288"/>
                  </a:cubicBezTo>
                  <a:cubicBezTo>
                    <a:pt x="5883" y="4950"/>
                    <a:pt x="6053" y="4500"/>
                    <a:pt x="6218" y="4162"/>
                  </a:cubicBezTo>
                  <a:cubicBezTo>
                    <a:pt x="6382" y="3825"/>
                    <a:pt x="6541" y="3600"/>
                    <a:pt x="6706" y="3263"/>
                  </a:cubicBezTo>
                  <a:cubicBezTo>
                    <a:pt x="6871" y="2925"/>
                    <a:pt x="7041" y="2475"/>
                    <a:pt x="7205" y="2138"/>
                  </a:cubicBezTo>
                  <a:cubicBezTo>
                    <a:pt x="7370" y="1800"/>
                    <a:pt x="7529" y="1575"/>
                    <a:pt x="7705" y="1350"/>
                  </a:cubicBezTo>
                  <a:cubicBezTo>
                    <a:pt x="7880" y="1125"/>
                    <a:pt x="8073" y="900"/>
                    <a:pt x="8259" y="675"/>
                  </a:cubicBezTo>
                  <a:cubicBezTo>
                    <a:pt x="8446" y="450"/>
                    <a:pt x="8627" y="225"/>
                    <a:pt x="8813" y="113"/>
                  </a:cubicBezTo>
                  <a:cubicBezTo>
                    <a:pt x="9000" y="0"/>
                    <a:pt x="9192" y="0"/>
                    <a:pt x="9376" y="0"/>
                  </a:cubicBezTo>
                  <a:cubicBezTo>
                    <a:pt x="9560" y="0"/>
                    <a:pt x="9735" y="0"/>
                    <a:pt x="9925" y="0"/>
                  </a:cubicBezTo>
                  <a:cubicBezTo>
                    <a:pt x="10114" y="0"/>
                    <a:pt x="10317" y="0"/>
                    <a:pt x="10515" y="0"/>
                  </a:cubicBezTo>
                  <a:cubicBezTo>
                    <a:pt x="10712" y="0"/>
                    <a:pt x="10904" y="0"/>
                    <a:pt x="11102" y="0"/>
                  </a:cubicBezTo>
                  <a:cubicBezTo>
                    <a:pt x="11299" y="0"/>
                    <a:pt x="11502" y="0"/>
                    <a:pt x="11695" y="0"/>
                  </a:cubicBezTo>
                  <a:cubicBezTo>
                    <a:pt x="11887" y="0"/>
                    <a:pt x="12068" y="0"/>
                    <a:pt x="12265" y="225"/>
                  </a:cubicBezTo>
                  <a:cubicBezTo>
                    <a:pt x="12463" y="450"/>
                    <a:pt x="12677" y="900"/>
                    <a:pt x="12883" y="1238"/>
                  </a:cubicBezTo>
                  <a:cubicBezTo>
                    <a:pt x="13088" y="1575"/>
                    <a:pt x="13286" y="1800"/>
                    <a:pt x="13489" y="2025"/>
                  </a:cubicBezTo>
                  <a:cubicBezTo>
                    <a:pt x="13692" y="2250"/>
                    <a:pt x="13901" y="2475"/>
                    <a:pt x="14095" y="2812"/>
                  </a:cubicBezTo>
                  <a:cubicBezTo>
                    <a:pt x="14290" y="3150"/>
                    <a:pt x="14471" y="3600"/>
                    <a:pt x="14666" y="4050"/>
                  </a:cubicBezTo>
                  <a:cubicBezTo>
                    <a:pt x="14861" y="4500"/>
                    <a:pt x="15070" y="4950"/>
                    <a:pt x="15273" y="5400"/>
                  </a:cubicBezTo>
                  <a:cubicBezTo>
                    <a:pt x="15476" y="5850"/>
                    <a:pt x="15673" y="6300"/>
                    <a:pt x="15871" y="6750"/>
                  </a:cubicBezTo>
                  <a:cubicBezTo>
                    <a:pt x="16068" y="7200"/>
                    <a:pt x="16266" y="7650"/>
                    <a:pt x="16452" y="8100"/>
                  </a:cubicBezTo>
                  <a:cubicBezTo>
                    <a:pt x="16639" y="8550"/>
                    <a:pt x="16815" y="9000"/>
                    <a:pt x="17095" y="9675"/>
                  </a:cubicBezTo>
                  <a:cubicBezTo>
                    <a:pt x="17374" y="10350"/>
                    <a:pt x="17759" y="11250"/>
                    <a:pt x="18044" y="11925"/>
                  </a:cubicBezTo>
                  <a:cubicBezTo>
                    <a:pt x="18329" y="12600"/>
                    <a:pt x="18516" y="13050"/>
                    <a:pt x="18779" y="13612"/>
                  </a:cubicBezTo>
                  <a:cubicBezTo>
                    <a:pt x="19043" y="14175"/>
                    <a:pt x="19383" y="14850"/>
                    <a:pt x="19638" y="15413"/>
                  </a:cubicBezTo>
                  <a:cubicBezTo>
                    <a:pt x="19893" y="15975"/>
                    <a:pt x="20063" y="16425"/>
                    <a:pt x="20302" y="17100"/>
                  </a:cubicBezTo>
                  <a:cubicBezTo>
                    <a:pt x="20541" y="17775"/>
                    <a:pt x="20848" y="18675"/>
                    <a:pt x="21076" y="19463"/>
                  </a:cubicBezTo>
                  <a:cubicBezTo>
                    <a:pt x="21304" y="20250"/>
                    <a:pt x="21452" y="2092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1312038" y="5179865"/>
              <a:ext cx="325846" cy="40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15" fill="norm" stroke="1" extrusionOk="0">
                  <a:moveTo>
                    <a:pt x="5567" y="8530"/>
                  </a:moveTo>
                  <a:cubicBezTo>
                    <a:pt x="5009" y="8079"/>
                    <a:pt x="4452" y="7630"/>
                    <a:pt x="4103" y="7067"/>
                  </a:cubicBezTo>
                  <a:cubicBezTo>
                    <a:pt x="3755" y="6505"/>
                    <a:pt x="3616" y="5830"/>
                    <a:pt x="3616" y="5773"/>
                  </a:cubicBezTo>
                  <a:cubicBezTo>
                    <a:pt x="3616" y="5717"/>
                    <a:pt x="3755" y="6280"/>
                    <a:pt x="3476" y="8530"/>
                  </a:cubicBezTo>
                  <a:cubicBezTo>
                    <a:pt x="3198" y="10779"/>
                    <a:pt x="2501" y="14717"/>
                    <a:pt x="2013" y="16967"/>
                  </a:cubicBezTo>
                  <a:cubicBezTo>
                    <a:pt x="1525" y="19217"/>
                    <a:pt x="1247" y="19779"/>
                    <a:pt x="968" y="20342"/>
                  </a:cubicBezTo>
                  <a:cubicBezTo>
                    <a:pt x="689" y="20905"/>
                    <a:pt x="410" y="21467"/>
                    <a:pt x="201" y="21411"/>
                  </a:cubicBezTo>
                  <a:cubicBezTo>
                    <a:pt x="-8" y="21355"/>
                    <a:pt x="-147" y="20680"/>
                    <a:pt x="271" y="18711"/>
                  </a:cubicBezTo>
                  <a:cubicBezTo>
                    <a:pt x="689" y="16742"/>
                    <a:pt x="1665" y="13480"/>
                    <a:pt x="2919" y="10611"/>
                  </a:cubicBezTo>
                  <a:cubicBezTo>
                    <a:pt x="4173" y="7742"/>
                    <a:pt x="5706" y="5267"/>
                    <a:pt x="6751" y="3692"/>
                  </a:cubicBezTo>
                  <a:cubicBezTo>
                    <a:pt x="7796" y="2117"/>
                    <a:pt x="8354" y="1442"/>
                    <a:pt x="8911" y="880"/>
                  </a:cubicBezTo>
                  <a:cubicBezTo>
                    <a:pt x="9468" y="317"/>
                    <a:pt x="10026" y="-133"/>
                    <a:pt x="10653" y="36"/>
                  </a:cubicBezTo>
                  <a:cubicBezTo>
                    <a:pt x="11280" y="205"/>
                    <a:pt x="11977" y="992"/>
                    <a:pt x="13092" y="3411"/>
                  </a:cubicBezTo>
                  <a:cubicBezTo>
                    <a:pt x="14207" y="5830"/>
                    <a:pt x="15739" y="9880"/>
                    <a:pt x="17203" y="13142"/>
                  </a:cubicBezTo>
                  <a:cubicBezTo>
                    <a:pt x="18666" y="16404"/>
                    <a:pt x="20059" y="18880"/>
                    <a:pt x="21453" y="213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1402933" y="5384800"/>
              <a:ext cx="24765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723"/>
                    <a:pt x="0" y="13846"/>
                    <a:pt x="369" y="10800"/>
                  </a:cubicBezTo>
                  <a:cubicBezTo>
                    <a:pt x="738" y="7754"/>
                    <a:pt x="1477" y="5538"/>
                    <a:pt x="3508" y="4154"/>
                  </a:cubicBezTo>
                  <a:cubicBezTo>
                    <a:pt x="5538" y="2769"/>
                    <a:pt x="8862" y="2215"/>
                    <a:pt x="12092" y="1662"/>
                  </a:cubicBezTo>
                  <a:cubicBezTo>
                    <a:pt x="15323" y="1108"/>
                    <a:pt x="18462" y="55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1805889" y="5251450"/>
              <a:ext cx="243678" cy="31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fill="norm" stroke="1" extrusionOk="0">
                  <a:moveTo>
                    <a:pt x="4772" y="0"/>
                  </a:moveTo>
                  <a:cubicBezTo>
                    <a:pt x="3841" y="146"/>
                    <a:pt x="2910" y="292"/>
                    <a:pt x="2165" y="730"/>
                  </a:cubicBezTo>
                  <a:cubicBezTo>
                    <a:pt x="1421" y="1168"/>
                    <a:pt x="862" y="1897"/>
                    <a:pt x="490" y="4305"/>
                  </a:cubicBezTo>
                  <a:cubicBezTo>
                    <a:pt x="117" y="6714"/>
                    <a:pt x="-69" y="10800"/>
                    <a:pt x="24" y="13719"/>
                  </a:cubicBezTo>
                  <a:cubicBezTo>
                    <a:pt x="117" y="16638"/>
                    <a:pt x="490" y="18389"/>
                    <a:pt x="1514" y="19630"/>
                  </a:cubicBezTo>
                  <a:cubicBezTo>
                    <a:pt x="2538" y="20870"/>
                    <a:pt x="4214" y="21600"/>
                    <a:pt x="6541" y="21600"/>
                  </a:cubicBezTo>
                  <a:cubicBezTo>
                    <a:pt x="8869" y="21600"/>
                    <a:pt x="11848" y="20870"/>
                    <a:pt x="14455" y="19046"/>
                  </a:cubicBezTo>
                  <a:cubicBezTo>
                    <a:pt x="17062" y="17222"/>
                    <a:pt x="19297" y="14303"/>
                    <a:pt x="20414" y="11603"/>
                  </a:cubicBezTo>
                  <a:cubicBezTo>
                    <a:pt x="21531" y="8903"/>
                    <a:pt x="21531" y="6422"/>
                    <a:pt x="21345" y="4816"/>
                  </a:cubicBezTo>
                  <a:cubicBezTo>
                    <a:pt x="21159" y="3211"/>
                    <a:pt x="20786" y="2481"/>
                    <a:pt x="20134" y="2043"/>
                  </a:cubicBezTo>
                  <a:cubicBezTo>
                    <a:pt x="19483" y="1605"/>
                    <a:pt x="18552" y="1459"/>
                    <a:pt x="18086" y="1824"/>
                  </a:cubicBezTo>
                  <a:cubicBezTo>
                    <a:pt x="17621" y="2189"/>
                    <a:pt x="17621" y="3065"/>
                    <a:pt x="17621" y="39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2311579" y="5207675"/>
              <a:ext cx="234355" cy="35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75" fill="norm" stroke="1" extrusionOk="0">
                  <a:moveTo>
                    <a:pt x="5783" y="6741"/>
                  </a:moveTo>
                  <a:cubicBezTo>
                    <a:pt x="4421" y="10508"/>
                    <a:pt x="3059" y="14276"/>
                    <a:pt x="2183" y="16474"/>
                  </a:cubicBezTo>
                  <a:cubicBezTo>
                    <a:pt x="1307" y="18671"/>
                    <a:pt x="918" y="19299"/>
                    <a:pt x="626" y="19990"/>
                  </a:cubicBezTo>
                  <a:cubicBezTo>
                    <a:pt x="334" y="20681"/>
                    <a:pt x="140" y="21434"/>
                    <a:pt x="42" y="21246"/>
                  </a:cubicBezTo>
                  <a:cubicBezTo>
                    <a:pt x="-55" y="21057"/>
                    <a:pt x="-55" y="19927"/>
                    <a:pt x="821" y="17604"/>
                  </a:cubicBezTo>
                  <a:cubicBezTo>
                    <a:pt x="1696" y="15281"/>
                    <a:pt x="3448" y="11764"/>
                    <a:pt x="5783" y="8687"/>
                  </a:cubicBezTo>
                  <a:cubicBezTo>
                    <a:pt x="8118" y="5611"/>
                    <a:pt x="11037" y="2974"/>
                    <a:pt x="12983" y="1529"/>
                  </a:cubicBezTo>
                  <a:cubicBezTo>
                    <a:pt x="14929" y="85"/>
                    <a:pt x="15902" y="-166"/>
                    <a:pt x="16680" y="85"/>
                  </a:cubicBezTo>
                  <a:cubicBezTo>
                    <a:pt x="17459" y="336"/>
                    <a:pt x="18042" y="1090"/>
                    <a:pt x="18723" y="3476"/>
                  </a:cubicBezTo>
                  <a:cubicBezTo>
                    <a:pt x="19404" y="5862"/>
                    <a:pt x="20183" y="9881"/>
                    <a:pt x="20669" y="12769"/>
                  </a:cubicBezTo>
                  <a:cubicBezTo>
                    <a:pt x="21156" y="15657"/>
                    <a:pt x="21350" y="17415"/>
                    <a:pt x="21545" y="191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2393533" y="5403850"/>
              <a:ext cx="2349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41" y="14400"/>
                    <a:pt x="4281" y="7200"/>
                    <a:pt x="7881" y="3600"/>
                  </a:cubicBezTo>
                  <a:cubicBezTo>
                    <a:pt x="11481" y="0"/>
                    <a:pt x="1654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2368133" y="5060950"/>
              <a:ext cx="36195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84" y="16800"/>
                    <a:pt x="6568" y="12000"/>
                    <a:pt x="10168" y="8400"/>
                  </a:cubicBezTo>
                  <a:cubicBezTo>
                    <a:pt x="13768" y="4800"/>
                    <a:pt x="17684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3022183" y="5363487"/>
              <a:ext cx="26035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268" y="12793"/>
                    <a:pt x="10537" y="5170"/>
                    <a:pt x="14137" y="1993"/>
                  </a:cubicBezTo>
                  <a:cubicBezTo>
                    <a:pt x="17737" y="-1183"/>
                    <a:pt x="19668" y="88"/>
                    <a:pt x="21600" y="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3066633" y="5465354"/>
              <a:ext cx="311151" cy="4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4849" y="13094"/>
                    <a:pt x="9698" y="5581"/>
                    <a:pt x="13298" y="2294"/>
                  </a:cubicBezTo>
                  <a:cubicBezTo>
                    <a:pt x="16898" y="-993"/>
                    <a:pt x="19249" y="-54"/>
                    <a:pt x="21600" y="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3574633" y="5157449"/>
              <a:ext cx="1193801" cy="4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21454"/>
                  </a:moveTo>
                  <a:cubicBezTo>
                    <a:pt x="574" y="20994"/>
                    <a:pt x="1149" y="20535"/>
                    <a:pt x="2030" y="20121"/>
                  </a:cubicBezTo>
                  <a:cubicBezTo>
                    <a:pt x="2911" y="19708"/>
                    <a:pt x="4098" y="19340"/>
                    <a:pt x="5132" y="18926"/>
                  </a:cubicBezTo>
                  <a:cubicBezTo>
                    <a:pt x="6166" y="18513"/>
                    <a:pt x="7047" y="18053"/>
                    <a:pt x="7583" y="17685"/>
                  </a:cubicBezTo>
                  <a:cubicBezTo>
                    <a:pt x="8119" y="17318"/>
                    <a:pt x="8311" y="17042"/>
                    <a:pt x="8406" y="16674"/>
                  </a:cubicBezTo>
                  <a:cubicBezTo>
                    <a:pt x="8502" y="16307"/>
                    <a:pt x="8502" y="15847"/>
                    <a:pt x="8177" y="14928"/>
                  </a:cubicBezTo>
                  <a:cubicBezTo>
                    <a:pt x="7851" y="14009"/>
                    <a:pt x="7200" y="12630"/>
                    <a:pt x="6357" y="10976"/>
                  </a:cubicBezTo>
                  <a:cubicBezTo>
                    <a:pt x="5515" y="9321"/>
                    <a:pt x="4481" y="7391"/>
                    <a:pt x="3887" y="6196"/>
                  </a:cubicBezTo>
                  <a:cubicBezTo>
                    <a:pt x="3294" y="5001"/>
                    <a:pt x="3140" y="4542"/>
                    <a:pt x="3064" y="4036"/>
                  </a:cubicBezTo>
                  <a:cubicBezTo>
                    <a:pt x="2987" y="3531"/>
                    <a:pt x="2987" y="2979"/>
                    <a:pt x="3313" y="2336"/>
                  </a:cubicBezTo>
                  <a:cubicBezTo>
                    <a:pt x="3638" y="1692"/>
                    <a:pt x="4289" y="957"/>
                    <a:pt x="5209" y="497"/>
                  </a:cubicBezTo>
                  <a:cubicBezTo>
                    <a:pt x="6128" y="38"/>
                    <a:pt x="7315" y="-146"/>
                    <a:pt x="8330" y="130"/>
                  </a:cubicBezTo>
                  <a:cubicBezTo>
                    <a:pt x="9345" y="405"/>
                    <a:pt x="10187" y="1141"/>
                    <a:pt x="10647" y="2336"/>
                  </a:cubicBezTo>
                  <a:cubicBezTo>
                    <a:pt x="11106" y="3531"/>
                    <a:pt x="11183" y="5185"/>
                    <a:pt x="10857" y="6977"/>
                  </a:cubicBezTo>
                  <a:cubicBezTo>
                    <a:pt x="10532" y="8770"/>
                    <a:pt x="9804" y="10700"/>
                    <a:pt x="9287" y="12354"/>
                  </a:cubicBezTo>
                  <a:cubicBezTo>
                    <a:pt x="8770" y="14009"/>
                    <a:pt x="8464" y="15388"/>
                    <a:pt x="8349" y="16307"/>
                  </a:cubicBezTo>
                  <a:cubicBezTo>
                    <a:pt x="8234" y="17226"/>
                    <a:pt x="8311" y="17685"/>
                    <a:pt x="8770" y="17961"/>
                  </a:cubicBezTo>
                  <a:cubicBezTo>
                    <a:pt x="9230" y="18237"/>
                    <a:pt x="10072" y="18329"/>
                    <a:pt x="11394" y="18191"/>
                  </a:cubicBezTo>
                  <a:cubicBezTo>
                    <a:pt x="12715" y="18053"/>
                    <a:pt x="14515" y="17685"/>
                    <a:pt x="16296" y="17502"/>
                  </a:cubicBezTo>
                  <a:cubicBezTo>
                    <a:pt x="18077" y="17318"/>
                    <a:pt x="19838" y="17318"/>
                    <a:pt x="21600" y="17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1155283" y="5895024"/>
              <a:ext cx="204566" cy="500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62" fill="norm" stroke="1" extrusionOk="0">
                  <a:moveTo>
                    <a:pt x="0" y="11340"/>
                  </a:moveTo>
                  <a:cubicBezTo>
                    <a:pt x="1309" y="13428"/>
                    <a:pt x="2618" y="15515"/>
                    <a:pt x="3382" y="17013"/>
                  </a:cubicBezTo>
                  <a:cubicBezTo>
                    <a:pt x="4145" y="18510"/>
                    <a:pt x="4364" y="19418"/>
                    <a:pt x="4255" y="20144"/>
                  </a:cubicBezTo>
                  <a:cubicBezTo>
                    <a:pt x="4145" y="20870"/>
                    <a:pt x="3709" y="21414"/>
                    <a:pt x="3273" y="21460"/>
                  </a:cubicBezTo>
                  <a:cubicBezTo>
                    <a:pt x="2836" y="21505"/>
                    <a:pt x="2400" y="21051"/>
                    <a:pt x="1964" y="19100"/>
                  </a:cubicBezTo>
                  <a:cubicBezTo>
                    <a:pt x="1527" y="17149"/>
                    <a:pt x="1091" y="13700"/>
                    <a:pt x="1527" y="10478"/>
                  </a:cubicBezTo>
                  <a:cubicBezTo>
                    <a:pt x="1964" y="7256"/>
                    <a:pt x="3273" y="4261"/>
                    <a:pt x="4255" y="2537"/>
                  </a:cubicBezTo>
                  <a:cubicBezTo>
                    <a:pt x="5236" y="813"/>
                    <a:pt x="5891" y="359"/>
                    <a:pt x="6873" y="132"/>
                  </a:cubicBezTo>
                  <a:cubicBezTo>
                    <a:pt x="7855" y="-95"/>
                    <a:pt x="9164" y="-95"/>
                    <a:pt x="11673" y="676"/>
                  </a:cubicBezTo>
                  <a:cubicBezTo>
                    <a:pt x="14182" y="1448"/>
                    <a:pt x="17891" y="2991"/>
                    <a:pt x="19745" y="4579"/>
                  </a:cubicBezTo>
                  <a:cubicBezTo>
                    <a:pt x="21600" y="6167"/>
                    <a:pt x="21600" y="7801"/>
                    <a:pt x="19309" y="9162"/>
                  </a:cubicBezTo>
                  <a:cubicBezTo>
                    <a:pt x="17018" y="10523"/>
                    <a:pt x="12436" y="11613"/>
                    <a:pt x="8836" y="11976"/>
                  </a:cubicBezTo>
                  <a:cubicBezTo>
                    <a:pt x="5236" y="12339"/>
                    <a:pt x="2618" y="11976"/>
                    <a:pt x="0" y="116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1326733" y="6178550"/>
              <a:ext cx="260351" cy="18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6627"/>
                  </a:moveTo>
                  <a:cubicBezTo>
                    <a:pt x="878" y="6136"/>
                    <a:pt x="1756" y="5645"/>
                    <a:pt x="3073" y="6505"/>
                  </a:cubicBezTo>
                  <a:cubicBezTo>
                    <a:pt x="4390" y="7364"/>
                    <a:pt x="6146" y="9573"/>
                    <a:pt x="7112" y="11905"/>
                  </a:cubicBezTo>
                  <a:cubicBezTo>
                    <a:pt x="8078" y="14236"/>
                    <a:pt x="8254" y="16691"/>
                    <a:pt x="8078" y="18409"/>
                  </a:cubicBezTo>
                  <a:cubicBezTo>
                    <a:pt x="7902" y="20127"/>
                    <a:pt x="7376" y="21109"/>
                    <a:pt x="6673" y="21355"/>
                  </a:cubicBezTo>
                  <a:cubicBezTo>
                    <a:pt x="5971" y="21600"/>
                    <a:pt x="5093" y="21109"/>
                    <a:pt x="4654" y="19391"/>
                  </a:cubicBezTo>
                  <a:cubicBezTo>
                    <a:pt x="4215" y="17673"/>
                    <a:pt x="4215" y="14727"/>
                    <a:pt x="5356" y="11659"/>
                  </a:cubicBezTo>
                  <a:cubicBezTo>
                    <a:pt x="6498" y="8591"/>
                    <a:pt x="8780" y="5400"/>
                    <a:pt x="11678" y="3436"/>
                  </a:cubicBezTo>
                  <a:cubicBezTo>
                    <a:pt x="14576" y="1473"/>
                    <a:pt x="18088" y="736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1667796" y="6085040"/>
              <a:ext cx="141538" cy="29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471" fill="norm" stroke="1" extrusionOk="0">
                  <a:moveTo>
                    <a:pt x="13420" y="4097"/>
                  </a:moveTo>
                  <a:cubicBezTo>
                    <a:pt x="13420" y="3314"/>
                    <a:pt x="13420" y="2532"/>
                    <a:pt x="13420" y="1749"/>
                  </a:cubicBezTo>
                  <a:cubicBezTo>
                    <a:pt x="13420" y="967"/>
                    <a:pt x="13420" y="184"/>
                    <a:pt x="12481" y="28"/>
                  </a:cubicBezTo>
                  <a:cubicBezTo>
                    <a:pt x="11542" y="-129"/>
                    <a:pt x="9663" y="341"/>
                    <a:pt x="7159" y="2297"/>
                  </a:cubicBezTo>
                  <a:cubicBezTo>
                    <a:pt x="4655" y="4254"/>
                    <a:pt x="1524" y="7697"/>
                    <a:pt x="429" y="10749"/>
                  </a:cubicBezTo>
                  <a:cubicBezTo>
                    <a:pt x="-667" y="13801"/>
                    <a:pt x="272" y="16462"/>
                    <a:pt x="4029" y="18184"/>
                  </a:cubicBezTo>
                  <a:cubicBezTo>
                    <a:pt x="7785" y="19906"/>
                    <a:pt x="14359" y="20688"/>
                    <a:pt x="20933" y="2147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1913877" y="6119662"/>
              <a:ext cx="157924" cy="26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235" fill="norm" stroke="1" extrusionOk="0">
                  <a:moveTo>
                    <a:pt x="11696" y="3654"/>
                  </a:moveTo>
                  <a:cubicBezTo>
                    <a:pt x="9680" y="3654"/>
                    <a:pt x="7664" y="3654"/>
                    <a:pt x="6512" y="4324"/>
                  </a:cubicBezTo>
                  <a:cubicBezTo>
                    <a:pt x="5360" y="4994"/>
                    <a:pt x="5072" y="6333"/>
                    <a:pt x="4352" y="8677"/>
                  </a:cubicBezTo>
                  <a:cubicBezTo>
                    <a:pt x="3632" y="11022"/>
                    <a:pt x="2480" y="14370"/>
                    <a:pt x="1616" y="16798"/>
                  </a:cubicBezTo>
                  <a:cubicBezTo>
                    <a:pt x="752" y="19226"/>
                    <a:pt x="176" y="20733"/>
                    <a:pt x="32" y="21068"/>
                  </a:cubicBezTo>
                  <a:cubicBezTo>
                    <a:pt x="-112" y="21403"/>
                    <a:pt x="176" y="20566"/>
                    <a:pt x="2192" y="17468"/>
                  </a:cubicBezTo>
                  <a:cubicBezTo>
                    <a:pt x="4208" y="14370"/>
                    <a:pt x="7952" y="9012"/>
                    <a:pt x="10256" y="5915"/>
                  </a:cubicBezTo>
                  <a:cubicBezTo>
                    <a:pt x="12560" y="2817"/>
                    <a:pt x="13424" y="1980"/>
                    <a:pt x="14432" y="1226"/>
                  </a:cubicBezTo>
                  <a:cubicBezTo>
                    <a:pt x="15440" y="473"/>
                    <a:pt x="16592" y="-197"/>
                    <a:pt x="17600" y="54"/>
                  </a:cubicBezTo>
                  <a:cubicBezTo>
                    <a:pt x="18608" y="305"/>
                    <a:pt x="19472" y="1477"/>
                    <a:pt x="20192" y="4073"/>
                  </a:cubicBezTo>
                  <a:cubicBezTo>
                    <a:pt x="20912" y="6668"/>
                    <a:pt x="21488" y="10687"/>
                    <a:pt x="21488" y="13784"/>
                  </a:cubicBezTo>
                  <a:cubicBezTo>
                    <a:pt x="21488" y="16882"/>
                    <a:pt x="20912" y="19059"/>
                    <a:pt x="20336" y="212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1939419" y="6254750"/>
              <a:ext cx="244565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1405" y="21600"/>
                  </a:moveTo>
                  <a:cubicBezTo>
                    <a:pt x="660" y="16457"/>
                    <a:pt x="-85" y="11314"/>
                    <a:pt x="8" y="8229"/>
                  </a:cubicBezTo>
                  <a:cubicBezTo>
                    <a:pt x="101" y="5143"/>
                    <a:pt x="1032" y="4114"/>
                    <a:pt x="4756" y="3086"/>
                  </a:cubicBezTo>
                  <a:cubicBezTo>
                    <a:pt x="8481" y="2057"/>
                    <a:pt x="14998" y="1029"/>
                    <a:pt x="2151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2242837" y="6197600"/>
              <a:ext cx="154804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600" fill="norm" stroke="1" extrusionOk="0">
                  <a:moveTo>
                    <a:pt x="3182" y="0"/>
                  </a:moveTo>
                  <a:cubicBezTo>
                    <a:pt x="1760" y="2182"/>
                    <a:pt x="339" y="4364"/>
                    <a:pt x="55" y="7745"/>
                  </a:cubicBezTo>
                  <a:cubicBezTo>
                    <a:pt x="-229" y="11127"/>
                    <a:pt x="624" y="15709"/>
                    <a:pt x="1618" y="18327"/>
                  </a:cubicBezTo>
                  <a:cubicBezTo>
                    <a:pt x="2613" y="20945"/>
                    <a:pt x="3750" y="21600"/>
                    <a:pt x="5029" y="21600"/>
                  </a:cubicBezTo>
                  <a:cubicBezTo>
                    <a:pt x="6308" y="21600"/>
                    <a:pt x="7729" y="20945"/>
                    <a:pt x="10571" y="17782"/>
                  </a:cubicBezTo>
                  <a:cubicBezTo>
                    <a:pt x="13413" y="14618"/>
                    <a:pt x="17676" y="8945"/>
                    <a:pt x="19524" y="5564"/>
                  </a:cubicBezTo>
                  <a:cubicBezTo>
                    <a:pt x="21371" y="2182"/>
                    <a:pt x="20803" y="1091"/>
                    <a:pt x="2023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2523468" y="6142799"/>
              <a:ext cx="152917" cy="27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18" fill="norm" stroke="1" extrusionOk="0">
                  <a:moveTo>
                    <a:pt x="9354" y="5709"/>
                  </a:moveTo>
                  <a:cubicBezTo>
                    <a:pt x="6396" y="9800"/>
                    <a:pt x="3437" y="13891"/>
                    <a:pt x="1809" y="16673"/>
                  </a:cubicBezTo>
                  <a:cubicBezTo>
                    <a:pt x="182" y="19454"/>
                    <a:pt x="-114" y="20927"/>
                    <a:pt x="34" y="20927"/>
                  </a:cubicBezTo>
                  <a:cubicBezTo>
                    <a:pt x="182" y="20927"/>
                    <a:pt x="774" y="19454"/>
                    <a:pt x="2697" y="16345"/>
                  </a:cubicBezTo>
                  <a:cubicBezTo>
                    <a:pt x="4620" y="13236"/>
                    <a:pt x="7875" y="8491"/>
                    <a:pt x="10242" y="5627"/>
                  </a:cubicBezTo>
                  <a:cubicBezTo>
                    <a:pt x="12609" y="2763"/>
                    <a:pt x="14089" y="1782"/>
                    <a:pt x="15420" y="1045"/>
                  </a:cubicBezTo>
                  <a:cubicBezTo>
                    <a:pt x="16752" y="309"/>
                    <a:pt x="17935" y="-182"/>
                    <a:pt x="18823" y="63"/>
                  </a:cubicBezTo>
                  <a:cubicBezTo>
                    <a:pt x="19711" y="309"/>
                    <a:pt x="20302" y="1291"/>
                    <a:pt x="20746" y="4073"/>
                  </a:cubicBezTo>
                  <a:cubicBezTo>
                    <a:pt x="21190" y="6854"/>
                    <a:pt x="21486" y="11436"/>
                    <a:pt x="21338" y="14300"/>
                  </a:cubicBezTo>
                  <a:cubicBezTo>
                    <a:pt x="21190" y="17163"/>
                    <a:pt x="20598" y="18309"/>
                    <a:pt x="19859" y="19209"/>
                  </a:cubicBezTo>
                  <a:cubicBezTo>
                    <a:pt x="19119" y="20109"/>
                    <a:pt x="18231" y="20763"/>
                    <a:pt x="17639" y="21091"/>
                  </a:cubicBezTo>
                  <a:cubicBezTo>
                    <a:pt x="17048" y="21418"/>
                    <a:pt x="16752" y="21418"/>
                    <a:pt x="16456" y="214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2585031" y="6318250"/>
              <a:ext cx="183153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3607" y="21600"/>
                  </a:moveTo>
                  <a:cubicBezTo>
                    <a:pt x="1869" y="16800"/>
                    <a:pt x="131" y="12000"/>
                    <a:pt x="7" y="9600"/>
                  </a:cubicBezTo>
                  <a:cubicBezTo>
                    <a:pt x="-117" y="7200"/>
                    <a:pt x="1373" y="7200"/>
                    <a:pt x="5221" y="6000"/>
                  </a:cubicBezTo>
                  <a:cubicBezTo>
                    <a:pt x="9069" y="4800"/>
                    <a:pt x="15276" y="2400"/>
                    <a:pt x="2148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2520533" y="6080306"/>
              <a:ext cx="3175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464" y="11918"/>
                    <a:pt x="8928" y="3818"/>
                    <a:pt x="12528" y="1118"/>
                  </a:cubicBezTo>
                  <a:cubicBezTo>
                    <a:pt x="16128" y="-1582"/>
                    <a:pt x="18864" y="1118"/>
                    <a:pt x="21600" y="3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2907883" y="6089650"/>
              <a:ext cx="89480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1" h="21600" fill="norm" stroke="1" extrusionOk="0">
                  <a:moveTo>
                    <a:pt x="0" y="0"/>
                  </a:moveTo>
                  <a:cubicBezTo>
                    <a:pt x="4320" y="581"/>
                    <a:pt x="8640" y="1161"/>
                    <a:pt x="12960" y="2555"/>
                  </a:cubicBezTo>
                  <a:cubicBezTo>
                    <a:pt x="17280" y="3948"/>
                    <a:pt x="21600" y="6155"/>
                    <a:pt x="19920" y="9465"/>
                  </a:cubicBezTo>
                  <a:cubicBezTo>
                    <a:pt x="18240" y="12774"/>
                    <a:pt x="10560" y="17187"/>
                    <a:pt x="288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3333333" y="6299200"/>
              <a:ext cx="1651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6800"/>
                    <a:pt x="1662" y="12000"/>
                    <a:pt x="5262" y="8400"/>
                  </a:cubicBezTo>
                  <a:cubicBezTo>
                    <a:pt x="8862" y="4800"/>
                    <a:pt x="15231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3384133" y="6369050"/>
              <a:ext cx="1841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3867742" y="6023007"/>
              <a:ext cx="149504" cy="304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0883" fill="norm" stroke="1" extrusionOk="0">
                  <a:moveTo>
                    <a:pt x="2557" y="15001"/>
                  </a:moveTo>
                  <a:cubicBezTo>
                    <a:pt x="1657" y="17466"/>
                    <a:pt x="757" y="19930"/>
                    <a:pt x="307" y="20655"/>
                  </a:cubicBezTo>
                  <a:cubicBezTo>
                    <a:pt x="-143" y="21380"/>
                    <a:pt x="-143" y="20365"/>
                    <a:pt x="607" y="17683"/>
                  </a:cubicBezTo>
                  <a:cubicBezTo>
                    <a:pt x="1357" y="15001"/>
                    <a:pt x="2857" y="10652"/>
                    <a:pt x="4807" y="7391"/>
                  </a:cubicBezTo>
                  <a:cubicBezTo>
                    <a:pt x="6757" y="4129"/>
                    <a:pt x="9157" y="1954"/>
                    <a:pt x="11107" y="867"/>
                  </a:cubicBezTo>
                  <a:cubicBezTo>
                    <a:pt x="13057" y="-220"/>
                    <a:pt x="14557" y="-220"/>
                    <a:pt x="16507" y="505"/>
                  </a:cubicBezTo>
                  <a:cubicBezTo>
                    <a:pt x="18457" y="1230"/>
                    <a:pt x="20857" y="2679"/>
                    <a:pt x="21157" y="4564"/>
                  </a:cubicBezTo>
                  <a:cubicBezTo>
                    <a:pt x="21457" y="6448"/>
                    <a:pt x="19657" y="8768"/>
                    <a:pt x="16357" y="10797"/>
                  </a:cubicBezTo>
                  <a:cubicBezTo>
                    <a:pt x="13057" y="12827"/>
                    <a:pt x="8257" y="14567"/>
                    <a:pt x="3457" y="163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3987383" y="6172200"/>
              <a:ext cx="203201" cy="176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13114"/>
                  </a:moveTo>
                  <a:cubicBezTo>
                    <a:pt x="225" y="11829"/>
                    <a:pt x="450" y="10543"/>
                    <a:pt x="1350" y="9771"/>
                  </a:cubicBezTo>
                  <a:cubicBezTo>
                    <a:pt x="2250" y="9000"/>
                    <a:pt x="3825" y="8743"/>
                    <a:pt x="5513" y="9900"/>
                  </a:cubicBezTo>
                  <a:cubicBezTo>
                    <a:pt x="7200" y="11057"/>
                    <a:pt x="9000" y="13629"/>
                    <a:pt x="9900" y="15557"/>
                  </a:cubicBezTo>
                  <a:cubicBezTo>
                    <a:pt x="10800" y="17486"/>
                    <a:pt x="10800" y="18771"/>
                    <a:pt x="10350" y="19800"/>
                  </a:cubicBezTo>
                  <a:cubicBezTo>
                    <a:pt x="9900" y="20829"/>
                    <a:pt x="9000" y="21600"/>
                    <a:pt x="8100" y="21471"/>
                  </a:cubicBezTo>
                  <a:cubicBezTo>
                    <a:pt x="7200" y="21343"/>
                    <a:pt x="6300" y="20314"/>
                    <a:pt x="6412" y="17743"/>
                  </a:cubicBezTo>
                  <a:cubicBezTo>
                    <a:pt x="6525" y="15171"/>
                    <a:pt x="7650" y="11057"/>
                    <a:pt x="10350" y="7843"/>
                  </a:cubicBezTo>
                  <a:cubicBezTo>
                    <a:pt x="13050" y="4629"/>
                    <a:pt x="17325" y="231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3854033" y="6292850"/>
              <a:ext cx="4445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3252"/>
                    <a:pt x="9257" y="6503"/>
                    <a:pt x="5657" y="10103"/>
                  </a:cubicBezTo>
                  <a:cubicBezTo>
                    <a:pt x="2057" y="13703"/>
                    <a:pt x="1029" y="1765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4323038" y="6126714"/>
              <a:ext cx="280296" cy="407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432" fill="norm" stroke="1" extrusionOk="0">
                  <a:moveTo>
                    <a:pt x="21032" y="2059"/>
                  </a:moveTo>
                  <a:cubicBezTo>
                    <a:pt x="18967" y="1168"/>
                    <a:pt x="16903" y="277"/>
                    <a:pt x="14758" y="55"/>
                  </a:cubicBezTo>
                  <a:cubicBezTo>
                    <a:pt x="12614" y="-168"/>
                    <a:pt x="10391" y="277"/>
                    <a:pt x="8088" y="1669"/>
                  </a:cubicBezTo>
                  <a:cubicBezTo>
                    <a:pt x="5785" y="3061"/>
                    <a:pt x="3403" y="5399"/>
                    <a:pt x="1814" y="8016"/>
                  </a:cubicBezTo>
                  <a:cubicBezTo>
                    <a:pt x="226" y="10632"/>
                    <a:pt x="-568" y="13527"/>
                    <a:pt x="464" y="15809"/>
                  </a:cubicBezTo>
                  <a:cubicBezTo>
                    <a:pt x="1497" y="18092"/>
                    <a:pt x="4356" y="19762"/>
                    <a:pt x="6182" y="20597"/>
                  </a:cubicBezTo>
                  <a:cubicBezTo>
                    <a:pt x="8008" y="21432"/>
                    <a:pt x="8803" y="21432"/>
                    <a:pt x="9597" y="214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4539833" y="6204483"/>
              <a:ext cx="546101" cy="291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fill="norm" stroke="1" extrusionOk="0">
                  <a:moveTo>
                    <a:pt x="0" y="21561"/>
                  </a:moveTo>
                  <a:cubicBezTo>
                    <a:pt x="921" y="20778"/>
                    <a:pt x="1842" y="19996"/>
                    <a:pt x="3181" y="19448"/>
                  </a:cubicBezTo>
                  <a:cubicBezTo>
                    <a:pt x="4521" y="18900"/>
                    <a:pt x="6279" y="18587"/>
                    <a:pt x="7326" y="18196"/>
                  </a:cubicBezTo>
                  <a:cubicBezTo>
                    <a:pt x="8372" y="17804"/>
                    <a:pt x="8707" y="17335"/>
                    <a:pt x="8623" y="16709"/>
                  </a:cubicBezTo>
                  <a:cubicBezTo>
                    <a:pt x="8540" y="16083"/>
                    <a:pt x="8037" y="15300"/>
                    <a:pt x="7493" y="13813"/>
                  </a:cubicBezTo>
                  <a:cubicBezTo>
                    <a:pt x="6949" y="12326"/>
                    <a:pt x="6363" y="10135"/>
                    <a:pt x="6153" y="8178"/>
                  </a:cubicBezTo>
                  <a:cubicBezTo>
                    <a:pt x="5944" y="6222"/>
                    <a:pt x="6112" y="4500"/>
                    <a:pt x="7033" y="3170"/>
                  </a:cubicBezTo>
                  <a:cubicBezTo>
                    <a:pt x="7953" y="1839"/>
                    <a:pt x="9628" y="900"/>
                    <a:pt x="10758" y="431"/>
                  </a:cubicBezTo>
                  <a:cubicBezTo>
                    <a:pt x="11888" y="-39"/>
                    <a:pt x="12474" y="-39"/>
                    <a:pt x="12977" y="39"/>
                  </a:cubicBezTo>
                  <a:cubicBezTo>
                    <a:pt x="13479" y="118"/>
                    <a:pt x="13898" y="274"/>
                    <a:pt x="14149" y="744"/>
                  </a:cubicBezTo>
                  <a:cubicBezTo>
                    <a:pt x="14400" y="1213"/>
                    <a:pt x="14484" y="1996"/>
                    <a:pt x="14149" y="3639"/>
                  </a:cubicBezTo>
                  <a:cubicBezTo>
                    <a:pt x="13814" y="5283"/>
                    <a:pt x="13060" y="7787"/>
                    <a:pt x="12433" y="9587"/>
                  </a:cubicBezTo>
                  <a:cubicBezTo>
                    <a:pt x="11805" y="11387"/>
                    <a:pt x="11302" y="12483"/>
                    <a:pt x="10967" y="13578"/>
                  </a:cubicBezTo>
                  <a:cubicBezTo>
                    <a:pt x="10633" y="14674"/>
                    <a:pt x="10465" y="15770"/>
                    <a:pt x="10591" y="16396"/>
                  </a:cubicBezTo>
                  <a:cubicBezTo>
                    <a:pt x="10716" y="17022"/>
                    <a:pt x="11135" y="17178"/>
                    <a:pt x="12809" y="17100"/>
                  </a:cubicBezTo>
                  <a:cubicBezTo>
                    <a:pt x="14484" y="17022"/>
                    <a:pt x="17414" y="16709"/>
                    <a:pt x="19088" y="16474"/>
                  </a:cubicBezTo>
                  <a:cubicBezTo>
                    <a:pt x="20763" y="16239"/>
                    <a:pt x="21181" y="16083"/>
                    <a:pt x="21600" y="159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5079583" y="6127750"/>
              <a:ext cx="242622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600" fill="norm" stroke="1" extrusionOk="0">
                  <a:moveTo>
                    <a:pt x="5940" y="0"/>
                  </a:moveTo>
                  <a:cubicBezTo>
                    <a:pt x="10440" y="1900"/>
                    <a:pt x="14940" y="3800"/>
                    <a:pt x="17730" y="6000"/>
                  </a:cubicBezTo>
                  <a:cubicBezTo>
                    <a:pt x="20520" y="8200"/>
                    <a:pt x="21600" y="10700"/>
                    <a:pt x="19620" y="12950"/>
                  </a:cubicBezTo>
                  <a:cubicBezTo>
                    <a:pt x="17640" y="15200"/>
                    <a:pt x="12600" y="17200"/>
                    <a:pt x="8820" y="18600"/>
                  </a:cubicBezTo>
                  <a:cubicBezTo>
                    <a:pt x="5040" y="20000"/>
                    <a:pt x="2520" y="20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5835233" y="6311900"/>
              <a:ext cx="2730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6" y="10800"/>
                    <a:pt x="8372" y="0"/>
                    <a:pt x="11972" y="0"/>
                  </a:cubicBezTo>
                  <a:cubicBezTo>
                    <a:pt x="15572" y="0"/>
                    <a:pt x="18586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5752683" y="6457950"/>
              <a:ext cx="387351" cy="1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61" y="10800"/>
                    <a:pt x="4721" y="21600"/>
                    <a:pt x="8321" y="21600"/>
                  </a:cubicBezTo>
                  <a:cubicBezTo>
                    <a:pt x="11921" y="21600"/>
                    <a:pt x="16761" y="108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5854283" y="6076950"/>
              <a:ext cx="63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5841946" y="5937735"/>
              <a:ext cx="31388" cy="3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202" fill="norm" stroke="1" extrusionOk="0">
                  <a:moveTo>
                    <a:pt x="3818" y="20202"/>
                  </a:moveTo>
                  <a:cubicBezTo>
                    <a:pt x="1118" y="11107"/>
                    <a:pt x="-1582" y="2013"/>
                    <a:pt x="1118" y="307"/>
                  </a:cubicBezTo>
                  <a:cubicBezTo>
                    <a:pt x="3818" y="-1398"/>
                    <a:pt x="11918" y="4286"/>
                    <a:pt x="20018" y="99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5917783" y="6076950"/>
              <a:ext cx="63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5962233" y="5924550"/>
              <a:ext cx="127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5924133" y="5899150"/>
              <a:ext cx="161018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600" fill="norm" stroke="1" extrusionOk="0">
                  <a:moveTo>
                    <a:pt x="18866" y="0"/>
                  </a:moveTo>
                  <a:cubicBezTo>
                    <a:pt x="20233" y="3545"/>
                    <a:pt x="21600" y="7089"/>
                    <a:pt x="20233" y="10246"/>
                  </a:cubicBezTo>
                  <a:cubicBezTo>
                    <a:pt x="18866" y="13403"/>
                    <a:pt x="14765" y="16172"/>
                    <a:pt x="10937" y="18000"/>
                  </a:cubicBezTo>
                  <a:cubicBezTo>
                    <a:pt x="7109" y="19828"/>
                    <a:pt x="3554" y="2071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5607631" y="5981700"/>
              <a:ext cx="214903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6253" y="0"/>
                  </a:moveTo>
                  <a:cubicBezTo>
                    <a:pt x="5194" y="176"/>
                    <a:pt x="4135" y="351"/>
                    <a:pt x="2865" y="1932"/>
                  </a:cubicBezTo>
                  <a:cubicBezTo>
                    <a:pt x="1594" y="3512"/>
                    <a:pt x="112" y="6498"/>
                    <a:pt x="6" y="9483"/>
                  </a:cubicBezTo>
                  <a:cubicBezTo>
                    <a:pt x="-100" y="12468"/>
                    <a:pt x="1171" y="15454"/>
                    <a:pt x="4982" y="17473"/>
                  </a:cubicBezTo>
                  <a:cubicBezTo>
                    <a:pt x="8794" y="19493"/>
                    <a:pt x="15147" y="20546"/>
                    <a:pt x="215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6705183" y="6159500"/>
              <a:ext cx="31751" cy="3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715"/>
                    <a:pt x="12960" y="5430"/>
                    <a:pt x="9360" y="9030"/>
                  </a:cubicBezTo>
                  <a:cubicBezTo>
                    <a:pt x="5760" y="12630"/>
                    <a:pt x="2880" y="1711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1129883" y="6561726"/>
              <a:ext cx="1543051" cy="15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fill="norm" stroke="1" extrusionOk="0">
                  <a:moveTo>
                    <a:pt x="356" y="3919"/>
                  </a:moveTo>
                  <a:cubicBezTo>
                    <a:pt x="178" y="2516"/>
                    <a:pt x="0" y="1114"/>
                    <a:pt x="0" y="412"/>
                  </a:cubicBezTo>
                  <a:cubicBezTo>
                    <a:pt x="0" y="-289"/>
                    <a:pt x="178" y="-289"/>
                    <a:pt x="489" y="1955"/>
                  </a:cubicBezTo>
                  <a:cubicBezTo>
                    <a:pt x="800" y="4199"/>
                    <a:pt x="1244" y="8688"/>
                    <a:pt x="1748" y="12475"/>
                  </a:cubicBezTo>
                  <a:cubicBezTo>
                    <a:pt x="2252" y="16262"/>
                    <a:pt x="2815" y="19347"/>
                    <a:pt x="3496" y="20329"/>
                  </a:cubicBezTo>
                  <a:cubicBezTo>
                    <a:pt x="4178" y="21311"/>
                    <a:pt x="4978" y="20189"/>
                    <a:pt x="5867" y="17243"/>
                  </a:cubicBezTo>
                  <a:cubicBezTo>
                    <a:pt x="6756" y="14298"/>
                    <a:pt x="7733" y="9529"/>
                    <a:pt x="8519" y="7706"/>
                  </a:cubicBezTo>
                  <a:cubicBezTo>
                    <a:pt x="9304" y="5882"/>
                    <a:pt x="9896" y="7005"/>
                    <a:pt x="10681" y="8267"/>
                  </a:cubicBezTo>
                  <a:cubicBezTo>
                    <a:pt x="11467" y="9529"/>
                    <a:pt x="12444" y="10932"/>
                    <a:pt x="13511" y="12054"/>
                  </a:cubicBezTo>
                  <a:cubicBezTo>
                    <a:pt x="14578" y="13176"/>
                    <a:pt x="15733" y="14017"/>
                    <a:pt x="16874" y="14158"/>
                  </a:cubicBezTo>
                  <a:cubicBezTo>
                    <a:pt x="18015" y="14298"/>
                    <a:pt x="19141" y="13737"/>
                    <a:pt x="19867" y="13316"/>
                  </a:cubicBezTo>
                  <a:cubicBezTo>
                    <a:pt x="20593" y="12895"/>
                    <a:pt x="20919" y="12615"/>
                    <a:pt x="21141" y="12895"/>
                  </a:cubicBezTo>
                  <a:cubicBezTo>
                    <a:pt x="21363" y="13176"/>
                    <a:pt x="21481" y="14017"/>
                    <a:pt x="21600" y="148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1155754" y="6825219"/>
              <a:ext cx="145935" cy="36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186" fill="norm" stroke="1" extrusionOk="0">
                  <a:moveTo>
                    <a:pt x="2633" y="8160"/>
                  </a:moveTo>
                  <a:cubicBezTo>
                    <a:pt x="1433" y="8651"/>
                    <a:pt x="233" y="9142"/>
                    <a:pt x="383" y="11044"/>
                  </a:cubicBezTo>
                  <a:cubicBezTo>
                    <a:pt x="533" y="12947"/>
                    <a:pt x="2033" y="16260"/>
                    <a:pt x="2783" y="18285"/>
                  </a:cubicBezTo>
                  <a:cubicBezTo>
                    <a:pt x="3533" y="20310"/>
                    <a:pt x="3533" y="21047"/>
                    <a:pt x="2933" y="21169"/>
                  </a:cubicBezTo>
                  <a:cubicBezTo>
                    <a:pt x="2333" y="21292"/>
                    <a:pt x="1133" y="20801"/>
                    <a:pt x="533" y="18531"/>
                  </a:cubicBezTo>
                  <a:cubicBezTo>
                    <a:pt x="-67" y="16260"/>
                    <a:pt x="-67" y="12210"/>
                    <a:pt x="83" y="9019"/>
                  </a:cubicBezTo>
                  <a:cubicBezTo>
                    <a:pt x="233" y="5828"/>
                    <a:pt x="533" y="3497"/>
                    <a:pt x="2033" y="1962"/>
                  </a:cubicBezTo>
                  <a:cubicBezTo>
                    <a:pt x="3533" y="428"/>
                    <a:pt x="6233" y="-308"/>
                    <a:pt x="9833" y="122"/>
                  </a:cubicBezTo>
                  <a:cubicBezTo>
                    <a:pt x="13433" y="551"/>
                    <a:pt x="17933" y="2147"/>
                    <a:pt x="19733" y="3803"/>
                  </a:cubicBezTo>
                  <a:cubicBezTo>
                    <a:pt x="21533" y="5460"/>
                    <a:pt x="20633" y="7178"/>
                    <a:pt x="18233" y="8344"/>
                  </a:cubicBezTo>
                  <a:cubicBezTo>
                    <a:pt x="15833" y="9510"/>
                    <a:pt x="11933" y="10124"/>
                    <a:pt x="8033" y="107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1275933" y="7010400"/>
              <a:ext cx="222251" cy="17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8288"/>
                  </a:moveTo>
                  <a:cubicBezTo>
                    <a:pt x="411" y="7033"/>
                    <a:pt x="823" y="5777"/>
                    <a:pt x="1749" y="5149"/>
                  </a:cubicBezTo>
                  <a:cubicBezTo>
                    <a:pt x="2674" y="4521"/>
                    <a:pt x="4114" y="4521"/>
                    <a:pt x="5657" y="6028"/>
                  </a:cubicBezTo>
                  <a:cubicBezTo>
                    <a:pt x="7200" y="7535"/>
                    <a:pt x="8846" y="10549"/>
                    <a:pt x="9669" y="12684"/>
                  </a:cubicBezTo>
                  <a:cubicBezTo>
                    <a:pt x="10491" y="14819"/>
                    <a:pt x="10491" y="16074"/>
                    <a:pt x="10491" y="17330"/>
                  </a:cubicBezTo>
                  <a:cubicBezTo>
                    <a:pt x="10491" y="18586"/>
                    <a:pt x="10491" y="19842"/>
                    <a:pt x="9977" y="20595"/>
                  </a:cubicBezTo>
                  <a:cubicBezTo>
                    <a:pt x="9463" y="21349"/>
                    <a:pt x="8434" y="21600"/>
                    <a:pt x="7817" y="20721"/>
                  </a:cubicBezTo>
                  <a:cubicBezTo>
                    <a:pt x="7200" y="19842"/>
                    <a:pt x="6994" y="17833"/>
                    <a:pt x="7817" y="14442"/>
                  </a:cubicBezTo>
                  <a:cubicBezTo>
                    <a:pt x="8640" y="11051"/>
                    <a:pt x="10491" y="6279"/>
                    <a:pt x="12960" y="3642"/>
                  </a:cubicBezTo>
                  <a:cubicBezTo>
                    <a:pt x="15429" y="1005"/>
                    <a:pt x="18514" y="50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1509752" y="6940293"/>
              <a:ext cx="90032" cy="292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63" fill="norm" stroke="1" extrusionOk="0">
                  <a:moveTo>
                    <a:pt x="21366" y="2349"/>
                  </a:moveTo>
                  <a:cubicBezTo>
                    <a:pt x="17850" y="1262"/>
                    <a:pt x="14333" y="174"/>
                    <a:pt x="11822" y="18"/>
                  </a:cubicBezTo>
                  <a:cubicBezTo>
                    <a:pt x="9310" y="-137"/>
                    <a:pt x="7803" y="640"/>
                    <a:pt x="5543" y="3437"/>
                  </a:cubicBezTo>
                  <a:cubicBezTo>
                    <a:pt x="3282" y="6234"/>
                    <a:pt x="268" y="11051"/>
                    <a:pt x="17" y="14315"/>
                  </a:cubicBezTo>
                  <a:cubicBezTo>
                    <a:pt x="-234" y="17578"/>
                    <a:pt x="2278" y="19287"/>
                    <a:pt x="5040" y="20220"/>
                  </a:cubicBezTo>
                  <a:cubicBezTo>
                    <a:pt x="7803" y="21152"/>
                    <a:pt x="10817" y="21308"/>
                    <a:pt x="13831" y="214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1666227" y="6958470"/>
              <a:ext cx="162157" cy="253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36" fill="norm" stroke="1" extrusionOk="0">
                  <a:moveTo>
                    <a:pt x="7184" y="5937"/>
                  </a:moveTo>
                  <a:cubicBezTo>
                    <a:pt x="7184" y="4520"/>
                    <a:pt x="7184" y="3104"/>
                    <a:pt x="7043" y="2838"/>
                  </a:cubicBezTo>
                  <a:cubicBezTo>
                    <a:pt x="6903" y="2573"/>
                    <a:pt x="6622" y="3458"/>
                    <a:pt x="5641" y="6114"/>
                  </a:cubicBezTo>
                  <a:cubicBezTo>
                    <a:pt x="4659" y="8769"/>
                    <a:pt x="2976" y="13196"/>
                    <a:pt x="1854" y="16206"/>
                  </a:cubicBezTo>
                  <a:cubicBezTo>
                    <a:pt x="732" y="19215"/>
                    <a:pt x="171" y="20809"/>
                    <a:pt x="30" y="21163"/>
                  </a:cubicBezTo>
                  <a:cubicBezTo>
                    <a:pt x="-110" y="21517"/>
                    <a:pt x="171" y="20632"/>
                    <a:pt x="2134" y="17268"/>
                  </a:cubicBezTo>
                  <a:cubicBezTo>
                    <a:pt x="4098" y="13904"/>
                    <a:pt x="7745" y="8061"/>
                    <a:pt x="10269" y="4609"/>
                  </a:cubicBezTo>
                  <a:cubicBezTo>
                    <a:pt x="12794" y="1156"/>
                    <a:pt x="14196" y="94"/>
                    <a:pt x="15319" y="6"/>
                  </a:cubicBezTo>
                  <a:cubicBezTo>
                    <a:pt x="16441" y="-83"/>
                    <a:pt x="17282" y="802"/>
                    <a:pt x="18264" y="3724"/>
                  </a:cubicBezTo>
                  <a:cubicBezTo>
                    <a:pt x="19246" y="6645"/>
                    <a:pt x="20368" y="11602"/>
                    <a:pt x="21490" y="165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710608" y="7080250"/>
              <a:ext cx="162226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600" fill="norm" stroke="1" extrusionOk="0">
                  <a:moveTo>
                    <a:pt x="4609" y="21600"/>
                  </a:moveTo>
                  <a:cubicBezTo>
                    <a:pt x="3501" y="19938"/>
                    <a:pt x="2393" y="18277"/>
                    <a:pt x="1424" y="16062"/>
                  </a:cubicBezTo>
                  <a:cubicBezTo>
                    <a:pt x="455" y="13846"/>
                    <a:pt x="-376" y="11077"/>
                    <a:pt x="178" y="9138"/>
                  </a:cubicBezTo>
                  <a:cubicBezTo>
                    <a:pt x="732" y="7200"/>
                    <a:pt x="2670" y="6092"/>
                    <a:pt x="6409" y="4708"/>
                  </a:cubicBezTo>
                  <a:cubicBezTo>
                    <a:pt x="10147" y="3323"/>
                    <a:pt x="15686" y="1662"/>
                    <a:pt x="2122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1929983" y="6927850"/>
              <a:ext cx="92288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fill="norm" stroke="1" extrusionOk="0">
                  <a:moveTo>
                    <a:pt x="5760" y="0"/>
                  </a:moveTo>
                  <a:cubicBezTo>
                    <a:pt x="8160" y="0"/>
                    <a:pt x="10560" y="0"/>
                    <a:pt x="13440" y="1170"/>
                  </a:cubicBezTo>
                  <a:cubicBezTo>
                    <a:pt x="16320" y="2340"/>
                    <a:pt x="19680" y="4680"/>
                    <a:pt x="20640" y="7290"/>
                  </a:cubicBezTo>
                  <a:cubicBezTo>
                    <a:pt x="21600" y="9900"/>
                    <a:pt x="20160" y="12780"/>
                    <a:pt x="16320" y="15210"/>
                  </a:cubicBezTo>
                  <a:cubicBezTo>
                    <a:pt x="12480" y="17640"/>
                    <a:pt x="6240" y="1962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2137089" y="7067550"/>
              <a:ext cx="167545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312" y="21600"/>
                  </a:moveTo>
                  <a:cubicBezTo>
                    <a:pt x="42" y="18000"/>
                    <a:pt x="-228" y="14400"/>
                    <a:pt x="312" y="11520"/>
                  </a:cubicBezTo>
                  <a:cubicBezTo>
                    <a:pt x="852" y="8640"/>
                    <a:pt x="2202" y="6480"/>
                    <a:pt x="5847" y="4680"/>
                  </a:cubicBezTo>
                  <a:cubicBezTo>
                    <a:pt x="9492" y="2880"/>
                    <a:pt x="15432" y="1440"/>
                    <a:pt x="21372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2225404" y="7004050"/>
              <a:ext cx="41130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4557" y="0"/>
                  </a:moveTo>
                  <a:cubicBezTo>
                    <a:pt x="1472" y="823"/>
                    <a:pt x="-1614" y="1646"/>
                    <a:pt x="957" y="5246"/>
                  </a:cubicBezTo>
                  <a:cubicBezTo>
                    <a:pt x="3529" y="8846"/>
                    <a:pt x="11757" y="15223"/>
                    <a:pt x="1998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2483523" y="6878496"/>
              <a:ext cx="135672" cy="34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0" h="20784" fill="norm" stroke="1" extrusionOk="0">
                  <a:moveTo>
                    <a:pt x="5555" y="9941"/>
                  </a:moveTo>
                  <a:cubicBezTo>
                    <a:pt x="3649" y="13283"/>
                    <a:pt x="1743" y="16626"/>
                    <a:pt x="790" y="18683"/>
                  </a:cubicBezTo>
                  <a:cubicBezTo>
                    <a:pt x="-163" y="20741"/>
                    <a:pt x="-163" y="21512"/>
                    <a:pt x="313" y="19969"/>
                  </a:cubicBezTo>
                  <a:cubicBezTo>
                    <a:pt x="790" y="18426"/>
                    <a:pt x="1743" y="14569"/>
                    <a:pt x="3172" y="11226"/>
                  </a:cubicBezTo>
                  <a:cubicBezTo>
                    <a:pt x="4602" y="7883"/>
                    <a:pt x="6508" y="5055"/>
                    <a:pt x="8096" y="3255"/>
                  </a:cubicBezTo>
                  <a:cubicBezTo>
                    <a:pt x="9684" y="1455"/>
                    <a:pt x="10955" y="683"/>
                    <a:pt x="12384" y="298"/>
                  </a:cubicBezTo>
                  <a:cubicBezTo>
                    <a:pt x="13813" y="-88"/>
                    <a:pt x="15402" y="-88"/>
                    <a:pt x="16513" y="233"/>
                  </a:cubicBezTo>
                  <a:cubicBezTo>
                    <a:pt x="17625" y="555"/>
                    <a:pt x="18261" y="1198"/>
                    <a:pt x="19213" y="2933"/>
                  </a:cubicBezTo>
                  <a:cubicBezTo>
                    <a:pt x="20166" y="4669"/>
                    <a:pt x="21437" y="7498"/>
                    <a:pt x="18737" y="9812"/>
                  </a:cubicBezTo>
                  <a:cubicBezTo>
                    <a:pt x="16037" y="12126"/>
                    <a:pt x="9366" y="13926"/>
                    <a:pt x="2696" y="157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2628483" y="7086600"/>
              <a:ext cx="215901" cy="163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12462"/>
                  </a:moveTo>
                  <a:cubicBezTo>
                    <a:pt x="635" y="11354"/>
                    <a:pt x="1271" y="10246"/>
                    <a:pt x="2118" y="9831"/>
                  </a:cubicBezTo>
                  <a:cubicBezTo>
                    <a:pt x="2965" y="9415"/>
                    <a:pt x="4024" y="9692"/>
                    <a:pt x="4976" y="10662"/>
                  </a:cubicBezTo>
                  <a:cubicBezTo>
                    <a:pt x="5929" y="11631"/>
                    <a:pt x="6776" y="13292"/>
                    <a:pt x="7200" y="14954"/>
                  </a:cubicBezTo>
                  <a:cubicBezTo>
                    <a:pt x="7624" y="16615"/>
                    <a:pt x="7624" y="18277"/>
                    <a:pt x="7094" y="19523"/>
                  </a:cubicBezTo>
                  <a:cubicBezTo>
                    <a:pt x="6565" y="20769"/>
                    <a:pt x="5506" y="21600"/>
                    <a:pt x="4976" y="21323"/>
                  </a:cubicBezTo>
                  <a:cubicBezTo>
                    <a:pt x="4447" y="21046"/>
                    <a:pt x="4447" y="19662"/>
                    <a:pt x="5612" y="16615"/>
                  </a:cubicBezTo>
                  <a:cubicBezTo>
                    <a:pt x="6776" y="13569"/>
                    <a:pt x="9106" y="8862"/>
                    <a:pt x="11965" y="5815"/>
                  </a:cubicBezTo>
                  <a:cubicBezTo>
                    <a:pt x="14824" y="2769"/>
                    <a:pt x="18212" y="138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2862855" y="6989652"/>
              <a:ext cx="114879" cy="26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7" h="21393" fill="norm" stroke="1" extrusionOk="0">
                  <a:moveTo>
                    <a:pt x="20567" y="2731"/>
                  </a:moveTo>
                  <a:cubicBezTo>
                    <a:pt x="18672" y="1521"/>
                    <a:pt x="16778" y="311"/>
                    <a:pt x="13935" y="52"/>
                  </a:cubicBezTo>
                  <a:cubicBezTo>
                    <a:pt x="11093" y="-207"/>
                    <a:pt x="7304" y="484"/>
                    <a:pt x="4272" y="2471"/>
                  </a:cubicBezTo>
                  <a:cubicBezTo>
                    <a:pt x="1241" y="4459"/>
                    <a:pt x="-1033" y="7742"/>
                    <a:pt x="483" y="11111"/>
                  </a:cubicBezTo>
                  <a:cubicBezTo>
                    <a:pt x="1999" y="14481"/>
                    <a:pt x="7304" y="17937"/>
                    <a:pt x="11093" y="19665"/>
                  </a:cubicBezTo>
                  <a:cubicBezTo>
                    <a:pt x="14883" y="21393"/>
                    <a:pt x="17156" y="21393"/>
                    <a:pt x="19430" y="213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3034388" y="7001161"/>
              <a:ext cx="200257" cy="29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218" fill="norm" stroke="1" extrusionOk="0">
                  <a:moveTo>
                    <a:pt x="16253" y="6140"/>
                  </a:moveTo>
                  <a:cubicBezTo>
                    <a:pt x="15353" y="5683"/>
                    <a:pt x="14453" y="5227"/>
                    <a:pt x="13778" y="5379"/>
                  </a:cubicBezTo>
                  <a:cubicBezTo>
                    <a:pt x="13103" y="5531"/>
                    <a:pt x="12653" y="6292"/>
                    <a:pt x="10741" y="8650"/>
                  </a:cubicBezTo>
                  <a:cubicBezTo>
                    <a:pt x="8828" y="11007"/>
                    <a:pt x="5453" y="14962"/>
                    <a:pt x="3316" y="17472"/>
                  </a:cubicBezTo>
                  <a:cubicBezTo>
                    <a:pt x="1178" y="19982"/>
                    <a:pt x="278" y="21047"/>
                    <a:pt x="53" y="21199"/>
                  </a:cubicBezTo>
                  <a:cubicBezTo>
                    <a:pt x="-172" y="21351"/>
                    <a:pt x="278" y="20590"/>
                    <a:pt x="2303" y="17928"/>
                  </a:cubicBezTo>
                  <a:cubicBezTo>
                    <a:pt x="4328" y="15266"/>
                    <a:pt x="7928" y="10703"/>
                    <a:pt x="10628" y="7509"/>
                  </a:cubicBezTo>
                  <a:cubicBezTo>
                    <a:pt x="13328" y="4314"/>
                    <a:pt x="15128" y="2489"/>
                    <a:pt x="16478" y="1348"/>
                  </a:cubicBezTo>
                  <a:cubicBezTo>
                    <a:pt x="17828" y="207"/>
                    <a:pt x="18728" y="-249"/>
                    <a:pt x="19516" y="131"/>
                  </a:cubicBezTo>
                  <a:cubicBezTo>
                    <a:pt x="20303" y="512"/>
                    <a:pt x="20978" y="1728"/>
                    <a:pt x="21203" y="4543"/>
                  </a:cubicBezTo>
                  <a:cubicBezTo>
                    <a:pt x="21428" y="7357"/>
                    <a:pt x="21203" y="11768"/>
                    <a:pt x="20528" y="14658"/>
                  </a:cubicBezTo>
                  <a:cubicBezTo>
                    <a:pt x="19853" y="17548"/>
                    <a:pt x="18728" y="18917"/>
                    <a:pt x="17603" y="202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3105675" y="7194550"/>
              <a:ext cx="214959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177" y="21600"/>
                  </a:moveTo>
                  <a:cubicBezTo>
                    <a:pt x="541" y="18400"/>
                    <a:pt x="-94" y="15200"/>
                    <a:pt x="12" y="12400"/>
                  </a:cubicBezTo>
                  <a:cubicBezTo>
                    <a:pt x="118" y="9600"/>
                    <a:pt x="965" y="7200"/>
                    <a:pt x="4671" y="5200"/>
                  </a:cubicBezTo>
                  <a:cubicBezTo>
                    <a:pt x="8377" y="3200"/>
                    <a:pt x="14941" y="1600"/>
                    <a:pt x="2150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3117433" y="6953250"/>
              <a:ext cx="2603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63" y="18514"/>
                    <a:pt x="7727" y="15429"/>
                    <a:pt x="11327" y="11829"/>
                  </a:cubicBezTo>
                  <a:cubicBezTo>
                    <a:pt x="14927" y="8229"/>
                    <a:pt x="18263" y="411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3352383" y="6946900"/>
              <a:ext cx="155194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600" fill="norm" stroke="1" extrusionOk="0">
                  <a:moveTo>
                    <a:pt x="11084" y="0"/>
                  </a:moveTo>
                  <a:cubicBezTo>
                    <a:pt x="15347" y="3235"/>
                    <a:pt x="19611" y="6470"/>
                    <a:pt x="20605" y="9287"/>
                  </a:cubicBezTo>
                  <a:cubicBezTo>
                    <a:pt x="21600" y="12104"/>
                    <a:pt x="19326" y="14504"/>
                    <a:pt x="15347" y="16487"/>
                  </a:cubicBezTo>
                  <a:cubicBezTo>
                    <a:pt x="11368" y="18470"/>
                    <a:pt x="5684" y="2003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Drawing"/>
          <p:cNvGrpSpPr/>
          <p:nvPr/>
        </p:nvGrpSpPr>
        <p:grpSpPr>
          <a:xfrm>
            <a:off x="864596" y="1513764"/>
            <a:ext cx="12080017" cy="6506287"/>
            <a:chOff x="0" y="0"/>
            <a:chExt cx="12080015" cy="6506285"/>
          </a:xfrm>
        </p:grpSpPr>
        <p:sp>
          <p:nvSpPr>
            <p:cNvPr id="1366" name="Line"/>
            <p:cNvSpPr/>
            <p:nvPr/>
          </p:nvSpPr>
          <p:spPr>
            <a:xfrm>
              <a:off x="160668" y="302335"/>
              <a:ext cx="231387" cy="50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473" fill="norm" stroke="1" extrusionOk="0">
                  <a:moveTo>
                    <a:pt x="884" y="3780"/>
                  </a:moveTo>
                  <a:cubicBezTo>
                    <a:pt x="884" y="4770"/>
                    <a:pt x="884" y="5760"/>
                    <a:pt x="1457" y="7785"/>
                  </a:cubicBezTo>
                  <a:cubicBezTo>
                    <a:pt x="2031" y="9810"/>
                    <a:pt x="3178" y="12870"/>
                    <a:pt x="3847" y="14895"/>
                  </a:cubicBezTo>
                  <a:cubicBezTo>
                    <a:pt x="4516" y="16920"/>
                    <a:pt x="4707" y="17910"/>
                    <a:pt x="4802" y="18630"/>
                  </a:cubicBezTo>
                  <a:cubicBezTo>
                    <a:pt x="4898" y="19350"/>
                    <a:pt x="4898" y="19800"/>
                    <a:pt x="4611" y="19530"/>
                  </a:cubicBezTo>
                  <a:cubicBezTo>
                    <a:pt x="4324" y="19260"/>
                    <a:pt x="3751" y="18270"/>
                    <a:pt x="2986" y="16245"/>
                  </a:cubicBezTo>
                  <a:cubicBezTo>
                    <a:pt x="2222" y="14220"/>
                    <a:pt x="1266" y="11160"/>
                    <a:pt x="693" y="8595"/>
                  </a:cubicBezTo>
                  <a:cubicBezTo>
                    <a:pt x="119" y="6030"/>
                    <a:pt x="-72" y="3960"/>
                    <a:pt x="24" y="2700"/>
                  </a:cubicBezTo>
                  <a:cubicBezTo>
                    <a:pt x="119" y="1440"/>
                    <a:pt x="501" y="990"/>
                    <a:pt x="1075" y="630"/>
                  </a:cubicBezTo>
                  <a:cubicBezTo>
                    <a:pt x="1648" y="270"/>
                    <a:pt x="2413" y="0"/>
                    <a:pt x="4038" y="0"/>
                  </a:cubicBezTo>
                  <a:cubicBezTo>
                    <a:pt x="5663" y="0"/>
                    <a:pt x="8147" y="270"/>
                    <a:pt x="11015" y="1665"/>
                  </a:cubicBezTo>
                  <a:cubicBezTo>
                    <a:pt x="13882" y="3060"/>
                    <a:pt x="17132" y="5580"/>
                    <a:pt x="19043" y="8325"/>
                  </a:cubicBezTo>
                  <a:cubicBezTo>
                    <a:pt x="20955" y="11070"/>
                    <a:pt x="21528" y="14040"/>
                    <a:pt x="20094" y="16290"/>
                  </a:cubicBezTo>
                  <a:cubicBezTo>
                    <a:pt x="18661" y="18540"/>
                    <a:pt x="15220" y="20070"/>
                    <a:pt x="12448" y="20835"/>
                  </a:cubicBezTo>
                  <a:cubicBezTo>
                    <a:pt x="9677" y="21600"/>
                    <a:pt x="7574" y="21600"/>
                    <a:pt x="5949" y="21240"/>
                  </a:cubicBezTo>
                  <a:cubicBezTo>
                    <a:pt x="4324" y="20880"/>
                    <a:pt x="3178" y="20160"/>
                    <a:pt x="3942" y="19305"/>
                  </a:cubicBezTo>
                  <a:cubicBezTo>
                    <a:pt x="4707" y="18450"/>
                    <a:pt x="7383" y="17460"/>
                    <a:pt x="10059" y="164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531956" y="505518"/>
              <a:ext cx="203647" cy="203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0717" fill="norm" stroke="1" extrusionOk="0">
                  <a:moveTo>
                    <a:pt x="47" y="13610"/>
                  </a:moveTo>
                  <a:cubicBezTo>
                    <a:pt x="2912" y="10802"/>
                    <a:pt x="5777" y="7994"/>
                    <a:pt x="7210" y="5726"/>
                  </a:cubicBezTo>
                  <a:cubicBezTo>
                    <a:pt x="8643" y="3458"/>
                    <a:pt x="8643" y="1730"/>
                    <a:pt x="7982" y="758"/>
                  </a:cubicBezTo>
                  <a:cubicBezTo>
                    <a:pt x="7320" y="-214"/>
                    <a:pt x="5998" y="-430"/>
                    <a:pt x="4345" y="1190"/>
                  </a:cubicBezTo>
                  <a:cubicBezTo>
                    <a:pt x="2692" y="2810"/>
                    <a:pt x="708" y="6266"/>
                    <a:pt x="157" y="9938"/>
                  </a:cubicBezTo>
                  <a:cubicBezTo>
                    <a:pt x="-394" y="13610"/>
                    <a:pt x="488" y="17498"/>
                    <a:pt x="3133" y="19334"/>
                  </a:cubicBezTo>
                  <a:cubicBezTo>
                    <a:pt x="5777" y="21170"/>
                    <a:pt x="10186" y="20954"/>
                    <a:pt x="13492" y="19982"/>
                  </a:cubicBezTo>
                  <a:cubicBezTo>
                    <a:pt x="16798" y="19010"/>
                    <a:pt x="19002" y="17282"/>
                    <a:pt x="21206" y="15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812237" y="185485"/>
              <a:ext cx="132916" cy="5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532" fill="norm" stroke="1" extrusionOk="0">
                  <a:moveTo>
                    <a:pt x="21193" y="3460"/>
                  </a:moveTo>
                  <a:cubicBezTo>
                    <a:pt x="19505" y="2686"/>
                    <a:pt x="17818" y="1911"/>
                    <a:pt x="16468" y="1352"/>
                  </a:cubicBezTo>
                  <a:cubicBezTo>
                    <a:pt x="15118" y="793"/>
                    <a:pt x="14105" y="448"/>
                    <a:pt x="12755" y="233"/>
                  </a:cubicBezTo>
                  <a:cubicBezTo>
                    <a:pt x="11406" y="18"/>
                    <a:pt x="9718" y="-68"/>
                    <a:pt x="8368" y="61"/>
                  </a:cubicBezTo>
                  <a:cubicBezTo>
                    <a:pt x="7018" y="190"/>
                    <a:pt x="6005" y="534"/>
                    <a:pt x="4487" y="1868"/>
                  </a:cubicBezTo>
                  <a:cubicBezTo>
                    <a:pt x="2968" y="3202"/>
                    <a:pt x="943" y="5526"/>
                    <a:pt x="268" y="8236"/>
                  </a:cubicBezTo>
                  <a:cubicBezTo>
                    <a:pt x="-407" y="10947"/>
                    <a:pt x="268" y="14045"/>
                    <a:pt x="1449" y="16326"/>
                  </a:cubicBezTo>
                  <a:cubicBezTo>
                    <a:pt x="2630" y="18606"/>
                    <a:pt x="4318" y="20069"/>
                    <a:pt x="6005" y="2153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736256" y="435685"/>
              <a:ext cx="234297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2834" y="21600"/>
                  </a:moveTo>
                  <a:cubicBezTo>
                    <a:pt x="1677" y="20700"/>
                    <a:pt x="519" y="19800"/>
                    <a:pt x="134" y="18600"/>
                  </a:cubicBezTo>
                  <a:cubicBezTo>
                    <a:pt x="-252" y="17400"/>
                    <a:pt x="134" y="15900"/>
                    <a:pt x="2159" y="13950"/>
                  </a:cubicBezTo>
                  <a:cubicBezTo>
                    <a:pt x="4184" y="12000"/>
                    <a:pt x="7848" y="9600"/>
                    <a:pt x="11319" y="7200"/>
                  </a:cubicBezTo>
                  <a:cubicBezTo>
                    <a:pt x="14791" y="4800"/>
                    <a:pt x="18069" y="2400"/>
                    <a:pt x="2134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1075046" y="167448"/>
              <a:ext cx="162207" cy="10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690" fill="norm" stroke="1" extrusionOk="0">
                  <a:moveTo>
                    <a:pt x="458" y="5090"/>
                  </a:moveTo>
                  <a:cubicBezTo>
                    <a:pt x="178" y="3090"/>
                    <a:pt x="-103" y="1090"/>
                    <a:pt x="37" y="1290"/>
                  </a:cubicBezTo>
                  <a:cubicBezTo>
                    <a:pt x="178" y="1490"/>
                    <a:pt x="739" y="3890"/>
                    <a:pt x="1300" y="5890"/>
                  </a:cubicBezTo>
                  <a:cubicBezTo>
                    <a:pt x="1861" y="7890"/>
                    <a:pt x="2422" y="9490"/>
                    <a:pt x="3403" y="8090"/>
                  </a:cubicBezTo>
                  <a:cubicBezTo>
                    <a:pt x="4385" y="6690"/>
                    <a:pt x="5788" y="2290"/>
                    <a:pt x="8313" y="690"/>
                  </a:cubicBezTo>
                  <a:cubicBezTo>
                    <a:pt x="10837" y="-910"/>
                    <a:pt x="14484" y="290"/>
                    <a:pt x="16868" y="4090"/>
                  </a:cubicBezTo>
                  <a:cubicBezTo>
                    <a:pt x="19253" y="7890"/>
                    <a:pt x="20375" y="14290"/>
                    <a:pt x="21497" y="206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367302" y="797635"/>
              <a:ext cx="5905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65" y="16920"/>
                    <a:pt x="5729" y="12240"/>
                    <a:pt x="8710" y="8640"/>
                  </a:cubicBezTo>
                  <a:cubicBezTo>
                    <a:pt x="11690" y="5040"/>
                    <a:pt x="14787" y="2520"/>
                    <a:pt x="16955" y="1260"/>
                  </a:cubicBezTo>
                  <a:cubicBezTo>
                    <a:pt x="19123" y="0"/>
                    <a:pt x="20361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603249" y="892885"/>
              <a:ext cx="380004" cy="9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01" fill="norm" stroke="1" extrusionOk="0">
                  <a:moveTo>
                    <a:pt x="1384" y="17923"/>
                  </a:moveTo>
                  <a:cubicBezTo>
                    <a:pt x="664" y="19302"/>
                    <a:pt x="-56" y="20681"/>
                    <a:pt x="4" y="21140"/>
                  </a:cubicBezTo>
                  <a:cubicBezTo>
                    <a:pt x="64" y="21600"/>
                    <a:pt x="904" y="21140"/>
                    <a:pt x="3544" y="18843"/>
                  </a:cubicBezTo>
                  <a:cubicBezTo>
                    <a:pt x="6184" y="16545"/>
                    <a:pt x="10624" y="12409"/>
                    <a:pt x="13924" y="8962"/>
                  </a:cubicBezTo>
                  <a:cubicBezTo>
                    <a:pt x="17224" y="5515"/>
                    <a:pt x="19384" y="2757"/>
                    <a:pt x="2154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1338853" y="530935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1351553" y="651585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2007126" y="66255"/>
              <a:ext cx="265177" cy="595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08" fill="norm" stroke="1" extrusionOk="0">
                  <a:moveTo>
                    <a:pt x="7077" y="6658"/>
                  </a:moveTo>
                  <a:cubicBezTo>
                    <a:pt x="6391" y="8788"/>
                    <a:pt x="5706" y="10917"/>
                    <a:pt x="4848" y="13009"/>
                  </a:cubicBezTo>
                  <a:cubicBezTo>
                    <a:pt x="3991" y="15100"/>
                    <a:pt x="2963" y="17154"/>
                    <a:pt x="2106" y="18675"/>
                  </a:cubicBezTo>
                  <a:cubicBezTo>
                    <a:pt x="1248" y="20196"/>
                    <a:pt x="563" y="21185"/>
                    <a:pt x="220" y="21375"/>
                  </a:cubicBezTo>
                  <a:cubicBezTo>
                    <a:pt x="-123" y="21565"/>
                    <a:pt x="-123" y="20957"/>
                    <a:pt x="648" y="19511"/>
                  </a:cubicBezTo>
                  <a:cubicBezTo>
                    <a:pt x="1420" y="18066"/>
                    <a:pt x="2963" y="15785"/>
                    <a:pt x="4591" y="13351"/>
                  </a:cubicBezTo>
                  <a:cubicBezTo>
                    <a:pt x="6220" y="10917"/>
                    <a:pt x="7934" y="8331"/>
                    <a:pt x="9306" y="6202"/>
                  </a:cubicBezTo>
                  <a:cubicBezTo>
                    <a:pt x="10677" y="4072"/>
                    <a:pt x="11706" y="2399"/>
                    <a:pt x="12391" y="1372"/>
                  </a:cubicBezTo>
                  <a:cubicBezTo>
                    <a:pt x="13077" y="345"/>
                    <a:pt x="13420" y="-35"/>
                    <a:pt x="13848" y="3"/>
                  </a:cubicBezTo>
                  <a:cubicBezTo>
                    <a:pt x="14277" y="41"/>
                    <a:pt x="14791" y="497"/>
                    <a:pt x="15391" y="2095"/>
                  </a:cubicBezTo>
                  <a:cubicBezTo>
                    <a:pt x="15991" y="3692"/>
                    <a:pt x="16677" y="6430"/>
                    <a:pt x="17191" y="9016"/>
                  </a:cubicBezTo>
                  <a:cubicBezTo>
                    <a:pt x="17706" y="11602"/>
                    <a:pt x="18048" y="14035"/>
                    <a:pt x="18734" y="15899"/>
                  </a:cubicBezTo>
                  <a:cubicBezTo>
                    <a:pt x="19420" y="17762"/>
                    <a:pt x="20448" y="19055"/>
                    <a:pt x="21477" y="203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2075453" y="435685"/>
              <a:ext cx="1968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7018"/>
                    <a:pt x="5110" y="12436"/>
                    <a:pt x="8710" y="8836"/>
                  </a:cubicBezTo>
                  <a:cubicBezTo>
                    <a:pt x="12310" y="5236"/>
                    <a:pt x="16955" y="261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2777868" y="380138"/>
              <a:ext cx="243736" cy="229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0941" fill="norm" stroke="1" extrusionOk="0">
                  <a:moveTo>
                    <a:pt x="15856" y="6218"/>
                  </a:moveTo>
                  <a:cubicBezTo>
                    <a:pt x="13994" y="3711"/>
                    <a:pt x="12132" y="1204"/>
                    <a:pt x="10270" y="336"/>
                  </a:cubicBezTo>
                  <a:cubicBezTo>
                    <a:pt x="8408" y="-532"/>
                    <a:pt x="6545" y="239"/>
                    <a:pt x="4870" y="3132"/>
                  </a:cubicBezTo>
                  <a:cubicBezTo>
                    <a:pt x="3194" y="6025"/>
                    <a:pt x="1704" y="11039"/>
                    <a:pt x="866" y="14125"/>
                  </a:cubicBezTo>
                  <a:cubicBezTo>
                    <a:pt x="28" y="17211"/>
                    <a:pt x="-158" y="18368"/>
                    <a:pt x="121" y="19236"/>
                  </a:cubicBezTo>
                  <a:cubicBezTo>
                    <a:pt x="401" y="20104"/>
                    <a:pt x="1145" y="20682"/>
                    <a:pt x="1983" y="20875"/>
                  </a:cubicBezTo>
                  <a:cubicBezTo>
                    <a:pt x="2821" y="21068"/>
                    <a:pt x="3752" y="20875"/>
                    <a:pt x="4776" y="19718"/>
                  </a:cubicBezTo>
                  <a:cubicBezTo>
                    <a:pt x="5801" y="18561"/>
                    <a:pt x="6918" y="16439"/>
                    <a:pt x="7756" y="14414"/>
                  </a:cubicBezTo>
                  <a:cubicBezTo>
                    <a:pt x="8594" y="12389"/>
                    <a:pt x="9152" y="10461"/>
                    <a:pt x="9897" y="9689"/>
                  </a:cubicBezTo>
                  <a:cubicBezTo>
                    <a:pt x="10642" y="8918"/>
                    <a:pt x="11573" y="9304"/>
                    <a:pt x="13063" y="10750"/>
                  </a:cubicBezTo>
                  <a:cubicBezTo>
                    <a:pt x="14552" y="12197"/>
                    <a:pt x="16601" y="14704"/>
                    <a:pt x="18090" y="15957"/>
                  </a:cubicBezTo>
                  <a:cubicBezTo>
                    <a:pt x="19580" y="17211"/>
                    <a:pt x="20511" y="17211"/>
                    <a:pt x="21442" y="172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3053353" y="385883"/>
              <a:ext cx="152401" cy="18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9967"/>
                  </a:moveTo>
                  <a:cubicBezTo>
                    <a:pt x="0" y="8767"/>
                    <a:pt x="0" y="7567"/>
                    <a:pt x="300" y="7567"/>
                  </a:cubicBezTo>
                  <a:cubicBezTo>
                    <a:pt x="600" y="7567"/>
                    <a:pt x="1200" y="8767"/>
                    <a:pt x="1650" y="10927"/>
                  </a:cubicBezTo>
                  <a:cubicBezTo>
                    <a:pt x="2100" y="13087"/>
                    <a:pt x="2400" y="16207"/>
                    <a:pt x="2400" y="17047"/>
                  </a:cubicBezTo>
                  <a:cubicBezTo>
                    <a:pt x="2400" y="17887"/>
                    <a:pt x="2100" y="16447"/>
                    <a:pt x="2100" y="13807"/>
                  </a:cubicBezTo>
                  <a:cubicBezTo>
                    <a:pt x="2100" y="11167"/>
                    <a:pt x="2400" y="7327"/>
                    <a:pt x="3900" y="4567"/>
                  </a:cubicBezTo>
                  <a:cubicBezTo>
                    <a:pt x="5400" y="1807"/>
                    <a:pt x="8100" y="127"/>
                    <a:pt x="10650" y="7"/>
                  </a:cubicBezTo>
                  <a:cubicBezTo>
                    <a:pt x="13200" y="-113"/>
                    <a:pt x="15600" y="1327"/>
                    <a:pt x="17400" y="5167"/>
                  </a:cubicBezTo>
                  <a:cubicBezTo>
                    <a:pt x="19200" y="9007"/>
                    <a:pt x="20400" y="15247"/>
                    <a:pt x="21600" y="214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3289029" y="28618"/>
              <a:ext cx="202474" cy="622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77" fill="norm" stroke="1" extrusionOk="0">
                  <a:moveTo>
                    <a:pt x="13423" y="13815"/>
                  </a:moveTo>
                  <a:cubicBezTo>
                    <a:pt x="12073" y="13523"/>
                    <a:pt x="10723" y="13231"/>
                    <a:pt x="9373" y="13085"/>
                  </a:cubicBezTo>
                  <a:cubicBezTo>
                    <a:pt x="8023" y="12939"/>
                    <a:pt x="6673" y="12939"/>
                    <a:pt x="5323" y="13377"/>
                  </a:cubicBezTo>
                  <a:cubicBezTo>
                    <a:pt x="3973" y="13815"/>
                    <a:pt x="2623" y="14691"/>
                    <a:pt x="1723" y="15676"/>
                  </a:cubicBezTo>
                  <a:cubicBezTo>
                    <a:pt x="823" y="16661"/>
                    <a:pt x="373" y="17755"/>
                    <a:pt x="148" y="18668"/>
                  </a:cubicBezTo>
                  <a:cubicBezTo>
                    <a:pt x="-77" y="19580"/>
                    <a:pt x="-77" y="20309"/>
                    <a:pt x="373" y="20784"/>
                  </a:cubicBezTo>
                  <a:cubicBezTo>
                    <a:pt x="823" y="21258"/>
                    <a:pt x="1723" y="21477"/>
                    <a:pt x="2735" y="21477"/>
                  </a:cubicBezTo>
                  <a:cubicBezTo>
                    <a:pt x="3748" y="21477"/>
                    <a:pt x="4873" y="21258"/>
                    <a:pt x="6673" y="19981"/>
                  </a:cubicBezTo>
                  <a:cubicBezTo>
                    <a:pt x="8473" y="18704"/>
                    <a:pt x="10948" y="16369"/>
                    <a:pt x="12748" y="13851"/>
                  </a:cubicBezTo>
                  <a:cubicBezTo>
                    <a:pt x="14548" y="11334"/>
                    <a:pt x="15673" y="8634"/>
                    <a:pt x="16235" y="6554"/>
                  </a:cubicBezTo>
                  <a:cubicBezTo>
                    <a:pt x="16798" y="4474"/>
                    <a:pt x="16798" y="3015"/>
                    <a:pt x="16573" y="2030"/>
                  </a:cubicBezTo>
                  <a:cubicBezTo>
                    <a:pt x="16348" y="1045"/>
                    <a:pt x="15898" y="534"/>
                    <a:pt x="15111" y="242"/>
                  </a:cubicBezTo>
                  <a:cubicBezTo>
                    <a:pt x="14323" y="-50"/>
                    <a:pt x="13198" y="-123"/>
                    <a:pt x="12073" y="278"/>
                  </a:cubicBezTo>
                  <a:cubicBezTo>
                    <a:pt x="10948" y="680"/>
                    <a:pt x="9823" y="1555"/>
                    <a:pt x="9373" y="3197"/>
                  </a:cubicBezTo>
                  <a:cubicBezTo>
                    <a:pt x="8923" y="4839"/>
                    <a:pt x="9148" y="7247"/>
                    <a:pt x="10048" y="9546"/>
                  </a:cubicBezTo>
                  <a:cubicBezTo>
                    <a:pt x="10948" y="11845"/>
                    <a:pt x="12523" y="14034"/>
                    <a:pt x="14548" y="15530"/>
                  </a:cubicBezTo>
                  <a:cubicBezTo>
                    <a:pt x="16573" y="17026"/>
                    <a:pt x="19048" y="17828"/>
                    <a:pt x="21523" y="1863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4024902" y="-1"/>
              <a:ext cx="202755" cy="54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503" fill="norm" stroke="1" extrusionOk="0">
                  <a:moveTo>
                    <a:pt x="4629" y="11205"/>
                  </a:moveTo>
                  <a:cubicBezTo>
                    <a:pt x="4849" y="14303"/>
                    <a:pt x="5069" y="17401"/>
                    <a:pt x="5180" y="19201"/>
                  </a:cubicBezTo>
                  <a:cubicBezTo>
                    <a:pt x="5290" y="21001"/>
                    <a:pt x="5290" y="21503"/>
                    <a:pt x="4959" y="21503"/>
                  </a:cubicBezTo>
                  <a:cubicBezTo>
                    <a:pt x="4629" y="21503"/>
                    <a:pt x="3967" y="21001"/>
                    <a:pt x="3416" y="19452"/>
                  </a:cubicBezTo>
                  <a:cubicBezTo>
                    <a:pt x="2865" y="17903"/>
                    <a:pt x="2424" y="15308"/>
                    <a:pt x="2204" y="12461"/>
                  </a:cubicBezTo>
                  <a:cubicBezTo>
                    <a:pt x="1984" y="9615"/>
                    <a:pt x="1984" y="6517"/>
                    <a:pt x="1984" y="4675"/>
                  </a:cubicBezTo>
                  <a:cubicBezTo>
                    <a:pt x="1984" y="2833"/>
                    <a:pt x="1984" y="2247"/>
                    <a:pt x="2204" y="1661"/>
                  </a:cubicBezTo>
                  <a:cubicBezTo>
                    <a:pt x="2424" y="1075"/>
                    <a:pt x="2865" y="489"/>
                    <a:pt x="3637" y="196"/>
                  </a:cubicBezTo>
                  <a:cubicBezTo>
                    <a:pt x="4408" y="-97"/>
                    <a:pt x="5510" y="-97"/>
                    <a:pt x="7053" y="447"/>
                  </a:cubicBezTo>
                  <a:cubicBezTo>
                    <a:pt x="8596" y="991"/>
                    <a:pt x="10580" y="2080"/>
                    <a:pt x="11792" y="3629"/>
                  </a:cubicBezTo>
                  <a:cubicBezTo>
                    <a:pt x="13004" y="5177"/>
                    <a:pt x="13445" y="7187"/>
                    <a:pt x="13445" y="8443"/>
                  </a:cubicBezTo>
                  <a:cubicBezTo>
                    <a:pt x="13445" y="9698"/>
                    <a:pt x="13004" y="10201"/>
                    <a:pt x="12453" y="10661"/>
                  </a:cubicBezTo>
                  <a:cubicBezTo>
                    <a:pt x="11902" y="11122"/>
                    <a:pt x="11241" y="11540"/>
                    <a:pt x="11682" y="11917"/>
                  </a:cubicBezTo>
                  <a:cubicBezTo>
                    <a:pt x="12122" y="12294"/>
                    <a:pt x="13665" y="12629"/>
                    <a:pt x="15649" y="13424"/>
                  </a:cubicBezTo>
                  <a:cubicBezTo>
                    <a:pt x="17633" y="14219"/>
                    <a:pt x="20057" y="15475"/>
                    <a:pt x="20829" y="16689"/>
                  </a:cubicBezTo>
                  <a:cubicBezTo>
                    <a:pt x="21600" y="17903"/>
                    <a:pt x="20718" y="19075"/>
                    <a:pt x="19176" y="19954"/>
                  </a:cubicBezTo>
                  <a:cubicBezTo>
                    <a:pt x="17633" y="20833"/>
                    <a:pt x="15429" y="21419"/>
                    <a:pt x="12122" y="20917"/>
                  </a:cubicBezTo>
                  <a:cubicBezTo>
                    <a:pt x="8816" y="20415"/>
                    <a:pt x="4408" y="18824"/>
                    <a:pt x="0" y="1723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4820177" y="331274"/>
              <a:ext cx="258827" cy="236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944" fill="norm" stroke="1" extrusionOk="0">
                  <a:moveTo>
                    <a:pt x="14625" y="5321"/>
                  </a:moveTo>
                  <a:cubicBezTo>
                    <a:pt x="13396" y="3630"/>
                    <a:pt x="12167" y="1940"/>
                    <a:pt x="10498" y="907"/>
                  </a:cubicBezTo>
                  <a:cubicBezTo>
                    <a:pt x="8830" y="-126"/>
                    <a:pt x="6723" y="-502"/>
                    <a:pt x="4879" y="1001"/>
                  </a:cubicBezTo>
                  <a:cubicBezTo>
                    <a:pt x="3035" y="2503"/>
                    <a:pt x="1454" y="5884"/>
                    <a:pt x="664" y="9359"/>
                  </a:cubicBezTo>
                  <a:cubicBezTo>
                    <a:pt x="-126" y="12834"/>
                    <a:pt x="-126" y="16402"/>
                    <a:pt x="225" y="18468"/>
                  </a:cubicBezTo>
                  <a:cubicBezTo>
                    <a:pt x="576" y="20535"/>
                    <a:pt x="1279" y="21098"/>
                    <a:pt x="2596" y="20910"/>
                  </a:cubicBezTo>
                  <a:cubicBezTo>
                    <a:pt x="3913" y="20722"/>
                    <a:pt x="5845" y="19783"/>
                    <a:pt x="7337" y="17905"/>
                  </a:cubicBezTo>
                  <a:cubicBezTo>
                    <a:pt x="8830" y="16027"/>
                    <a:pt x="9884" y="13209"/>
                    <a:pt x="10586" y="10955"/>
                  </a:cubicBezTo>
                  <a:cubicBezTo>
                    <a:pt x="11289" y="8701"/>
                    <a:pt x="11640" y="7011"/>
                    <a:pt x="12167" y="6448"/>
                  </a:cubicBezTo>
                  <a:cubicBezTo>
                    <a:pt x="12694" y="5884"/>
                    <a:pt x="13396" y="6448"/>
                    <a:pt x="14450" y="7575"/>
                  </a:cubicBezTo>
                  <a:cubicBezTo>
                    <a:pt x="15503" y="8701"/>
                    <a:pt x="16908" y="10392"/>
                    <a:pt x="18137" y="11331"/>
                  </a:cubicBezTo>
                  <a:cubicBezTo>
                    <a:pt x="19367" y="12270"/>
                    <a:pt x="20420" y="12458"/>
                    <a:pt x="21474" y="126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5080704" y="302335"/>
              <a:ext cx="176099" cy="23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432" fill="norm" stroke="1" extrusionOk="0">
                  <a:moveTo>
                    <a:pt x="1336" y="4124"/>
                  </a:moveTo>
                  <a:cubicBezTo>
                    <a:pt x="564" y="3338"/>
                    <a:pt x="-207" y="2553"/>
                    <a:pt x="50" y="2651"/>
                  </a:cubicBezTo>
                  <a:cubicBezTo>
                    <a:pt x="307" y="2749"/>
                    <a:pt x="1593" y="3731"/>
                    <a:pt x="3779" y="5989"/>
                  </a:cubicBezTo>
                  <a:cubicBezTo>
                    <a:pt x="5964" y="8247"/>
                    <a:pt x="9050" y="11782"/>
                    <a:pt x="10722" y="14138"/>
                  </a:cubicBezTo>
                  <a:cubicBezTo>
                    <a:pt x="12393" y="16495"/>
                    <a:pt x="12650" y="17673"/>
                    <a:pt x="12650" y="18851"/>
                  </a:cubicBezTo>
                  <a:cubicBezTo>
                    <a:pt x="12650" y="20029"/>
                    <a:pt x="12393" y="21207"/>
                    <a:pt x="11879" y="21404"/>
                  </a:cubicBezTo>
                  <a:cubicBezTo>
                    <a:pt x="11364" y="21600"/>
                    <a:pt x="10593" y="20815"/>
                    <a:pt x="10336" y="17869"/>
                  </a:cubicBezTo>
                  <a:cubicBezTo>
                    <a:pt x="10079" y="14924"/>
                    <a:pt x="10336" y="9818"/>
                    <a:pt x="11493" y="6480"/>
                  </a:cubicBezTo>
                  <a:cubicBezTo>
                    <a:pt x="12650" y="3142"/>
                    <a:pt x="14707" y="1571"/>
                    <a:pt x="16507" y="785"/>
                  </a:cubicBezTo>
                  <a:cubicBezTo>
                    <a:pt x="18307" y="0"/>
                    <a:pt x="19850" y="0"/>
                    <a:pt x="2139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5308269" y="292384"/>
              <a:ext cx="208885" cy="22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178" fill="norm" stroke="1" extrusionOk="0">
                  <a:moveTo>
                    <a:pt x="2499" y="9760"/>
                  </a:moveTo>
                  <a:cubicBezTo>
                    <a:pt x="5279" y="7796"/>
                    <a:pt x="8059" y="5832"/>
                    <a:pt x="9556" y="4163"/>
                  </a:cubicBezTo>
                  <a:cubicBezTo>
                    <a:pt x="11054" y="2494"/>
                    <a:pt x="11267" y="1120"/>
                    <a:pt x="10840" y="432"/>
                  </a:cubicBezTo>
                  <a:cubicBezTo>
                    <a:pt x="10412" y="-255"/>
                    <a:pt x="9343" y="-255"/>
                    <a:pt x="7311" y="1414"/>
                  </a:cubicBezTo>
                  <a:cubicBezTo>
                    <a:pt x="5279" y="3083"/>
                    <a:pt x="2285" y="6421"/>
                    <a:pt x="895" y="9760"/>
                  </a:cubicBezTo>
                  <a:cubicBezTo>
                    <a:pt x="-495" y="13098"/>
                    <a:pt x="-281" y="16436"/>
                    <a:pt x="1644" y="18498"/>
                  </a:cubicBezTo>
                  <a:cubicBezTo>
                    <a:pt x="3568" y="20560"/>
                    <a:pt x="7204" y="21345"/>
                    <a:pt x="10733" y="21149"/>
                  </a:cubicBezTo>
                  <a:cubicBezTo>
                    <a:pt x="14261" y="20952"/>
                    <a:pt x="17683" y="19774"/>
                    <a:pt x="21105" y="185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6361702" y="105230"/>
              <a:ext cx="31751" cy="476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1445"/>
                  </a:moveTo>
                  <a:cubicBezTo>
                    <a:pt x="1440" y="776"/>
                    <a:pt x="2880" y="107"/>
                    <a:pt x="3600" y="12"/>
                  </a:cubicBezTo>
                  <a:cubicBezTo>
                    <a:pt x="4320" y="-84"/>
                    <a:pt x="4320" y="394"/>
                    <a:pt x="5760" y="2258"/>
                  </a:cubicBezTo>
                  <a:cubicBezTo>
                    <a:pt x="7200" y="4121"/>
                    <a:pt x="10080" y="7371"/>
                    <a:pt x="11520" y="10477"/>
                  </a:cubicBezTo>
                  <a:cubicBezTo>
                    <a:pt x="12960" y="13583"/>
                    <a:pt x="12960" y="16546"/>
                    <a:pt x="12960" y="18314"/>
                  </a:cubicBezTo>
                  <a:cubicBezTo>
                    <a:pt x="12960" y="20082"/>
                    <a:pt x="12960" y="20656"/>
                    <a:pt x="14400" y="20990"/>
                  </a:cubicBezTo>
                  <a:cubicBezTo>
                    <a:pt x="15840" y="21325"/>
                    <a:pt x="18720" y="21420"/>
                    <a:pt x="21600" y="2151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6164852" y="588085"/>
              <a:ext cx="438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74" y="7200"/>
                    <a:pt x="3548" y="14400"/>
                    <a:pt x="6209" y="17100"/>
                  </a:cubicBezTo>
                  <a:cubicBezTo>
                    <a:pt x="8870" y="19800"/>
                    <a:pt x="12417" y="18000"/>
                    <a:pt x="15130" y="18000"/>
                  </a:cubicBezTo>
                  <a:cubicBezTo>
                    <a:pt x="17843" y="18000"/>
                    <a:pt x="19722" y="19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6034248" y="812666"/>
              <a:ext cx="784655" cy="13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0497" fill="norm" stroke="1" extrusionOk="0">
                  <a:moveTo>
                    <a:pt x="1319" y="1579"/>
                  </a:moveTo>
                  <a:cubicBezTo>
                    <a:pt x="854" y="612"/>
                    <a:pt x="390" y="-355"/>
                    <a:pt x="157" y="129"/>
                  </a:cubicBezTo>
                  <a:cubicBezTo>
                    <a:pt x="-75" y="612"/>
                    <a:pt x="-75" y="2546"/>
                    <a:pt x="331" y="6093"/>
                  </a:cubicBezTo>
                  <a:cubicBezTo>
                    <a:pt x="738" y="9639"/>
                    <a:pt x="1551" y="14797"/>
                    <a:pt x="2480" y="17699"/>
                  </a:cubicBezTo>
                  <a:cubicBezTo>
                    <a:pt x="3409" y="20600"/>
                    <a:pt x="4454" y="21245"/>
                    <a:pt x="5528" y="19633"/>
                  </a:cubicBezTo>
                  <a:cubicBezTo>
                    <a:pt x="6602" y="18021"/>
                    <a:pt x="7706" y="14152"/>
                    <a:pt x="8373" y="11735"/>
                  </a:cubicBezTo>
                  <a:cubicBezTo>
                    <a:pt x="9041" y="9317"/>
                    <a:pt x="9273" y="8349"/>
                    <a:pt x="9506" y="8349"/>
                  </a:cubicBezTo>
                  <a:cubicBezTo>
                    <a:pt x="9738" y="8349"/>
                    <a:pt x="9970" y="9317"/>
                    <a:pt x="10754" y="9961"/>
                  </a:cubicBezTo>
                  <a:cubicBezTo>
                    <a:pt x="11538" y="10606"/>
                    <a:pt x="12873" y="10929"/>
                    <a:pt x="14035" y="11412"/>
                  </a:cubicBezTo>
                  <a:cubicBezTo>
                    <a:pt x="15196" y="11896"/>
                    <a:pt x="16183" y="12541"/>
                    <a:pt x="17199" y="11896"/>
                  </a:cubicBezTo>
                  <a:cubicBezTo>
                    <a:pt x="18215" y="11251"/>
                    <a:pt x="19260" y="9317"/>
                    <a:pt x="19986" y="8027"/>
                  </a:cubicBezTo>
                  <a:cubicBezTo>
                    <a:pt x="20712" y="6738"/>
                    <a:pt x="21119" y="6093"/>
                    <a:pt x="21525" y="544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5599702" y="1318335"/>
              <a:ext cx="444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5760"/>
                    <a:pt x="8229" y="11520"/>
                    <a:pt x="11829" y="15120"/>
                  </a:cubicBezTo>
                  <a:cubicBezTo>
                    <a:pt x="15429" y="18720"/>
                    <a:pt x="18514" y="201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5553257" y="1193037"/>
              <a:ext cx="40096" cy="6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8" h="21021" fill="norm" stroke="1" extrusionOk="0">
                  <a:moveTo>
                    <a:pt x="7498" y="21021"/>
                  </a:moveTo>
                  <a:cubicBezTo>
                    <a:pt x="5338" y="16701"/>
                    <a:pt x="3178" y="12381"/>
                    <a:pt x="1558" y="8421"/>
                  </a:cubicBezTo>
                  <a:cubicBezTo>
                    <a:pt x="-62" y="4461"/>
                    <a:pt x="-1142" y="861"/>
                    <a:pt x="2098" y="141"/>
                  </a:cubicBezTo>
                  <a:cubicBezTo>
                    <a:pt x="5338" y="-579"/>
                    <a:pt x="12898" y="1581"/>
                    <a:pt x="20458" y="37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5707652" y="1290982"/>
              <a:ext cx="133351" cy="160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0" y="1942"/>
                  </a:moveTo>
                  <a:cubicBezTo>
                    <a:pt x="0" y="5869"/>
                    <a:pt x="0" y="9797"/>
                    <a:pt x="171" y="13023"/>
                  </a:cubicBezTo>
                  <a:cubicBezTo>
                    <a:pt x="343" y="16249"/>
                    <a:pt x="686" y="18773"/>
                    <a:pt x="1029" y="19334"/>
                  </a:cubicBezTo>
                  <a:cubicBezTo>
                    <a:pt x="1371" y="19895"/>
                    <a:pt x="1714" y="18493"/>
                    <a:pt x="1886" y="15547"/>
                  </a:cubicBezTo>
                  <a:cubicBezTo>
                    <a:pt x="2057" y="12602"/>
                    <a:pt x="2057" y="8114"/>
                    <a:pt x="2400" y="5168"/>
                  </a:cubicBezTo>
                  <a:cubicBezTo>
                    <a:pt x="2743" y="2223"/>
                    <a:pt x="3429" y="820"/>
                    <a:pt x="4629" y="259"/>
                  </a:cubicBezTo>
                  <a:cubicBezTo>
                    <a:pt x="5829" y="-302"/>
                    <a:pt x="7543" y="-21"/>
                    <a:pt x="9429" y="1802"/>
                  </a:cubicBezTo>
                  <a:cubicBezTo>
                    <a:pt x="11314" y="3625"/>
                    <a:pt x="13371" y="6992"/>
                    <a:pt x="15429" y="10498"/>
                  </a:cubicBezTo>
                  <a:cubicBezTo>
                    <a:pt x="17486" y="14004"/>
                    <a:pt x="19543" y="17651"/>
                    <a:pt x="21600" y="212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5886632" y="1016572"/>
              <a:ext cx="132172" cy="453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12" fill="norm" stroke="1" extrusionOk="0">
                  <a:moveTo>
                    <a:pt x="11123" y="16057"/>
                  </a:moveTo>
                  <a:cubicBezTo>
                    <a:pt x="11123" y="15557"/>
                    <a:pt x="11123" y="15057"/>
                    <a:pt x="10609" y="14457"/>
                  </a:cubicBezTo>
                  <a:cubicBezTo>
                    <a:pt x="10095" y="13857"/>
                    <a:pt x="9066" y="13157"/>
                    <a:pt x="7866" y="12957"/>
                  </a:cubicBezTo>
                  <a:cubicBezTo>
                    <a:pt x="6666" y="12757"/>
                    <a:pt x="5295" y="13057"/>
                    <a:pt x="3923" y="14207"/>
                  </a:cubicBezTo>
                  <a:cubicBezTo>
                    <a:pt x="2552" y="15357"/>
                    <a:pt x="1180" y="17357"/>
                    <a:pt x="495" y="18607"/>
                  </a:cubicBezTo>
                  <a:cubicBezTo>
                    <a:pt x="-191" y="19857"/>
                    <a:pt x="-191" y="20357"/>
                    <a:pt x="666" y="20757"/>
                  </a:cubicBezTo>
                  <a:cubicBezTo>
                    <a:pt x="1523" y="21157"/>
                    <a:pt x="3238" y="21457"/>
                    <a:pt x="4780" y="21407"/>
                  </a:cubicBezTo>
                  <a:cubicBezTo>
                    <a:pt x="6323" y="21357"/>
                    <a:pt x="7695" y="20957"/>
                    <a:pt x="9066" y="19207"/>
                  </a:cubicBezTo>
                  <a:cubicBezTo>
                    <a:pt x="10438" y="17457"/>
                    <a:pt x="11809" y="14357"/>
                    <a:pt x="12323" y="11207"/>
                  </a:cubicBezTo>
                  <a:cubicBezTo>
                    <a:pt x="12838" y="8057"/>
                    <a:pt x="12495" y="4857"/>
                    <a:pt x="11980" y="2907"/>
                  </a:cubicBezTo>
                  <a:cubicBezTo>
                    <a:pt x="11466" y="957"/>
                    <a:pt x="10780" y="257"/>
                    <a:pt x="9752" y="57"/>
                  </a:cubicBezTo>
                  <a:cubicBezTo>
                    <a:pt x="8723" y="-143"/>
                    <a:pt x="7352" y="157"/>
                    <a:pt x="6838" y="1457"/>
                  </a:cubicBezTo>
                  <a:cubicBezTo>
                    <a:pt x="6323" y="2757"/>
                    <a:pt x="6666" y="5057"/>
                    <a:pt x="8038" y="7607"/>
                  </a:cubicBezTo>
                  <a:cubicBezTo>
                    <a:pt x="9409" y="10157"/>
                    <a:pt x="11809" y="12957"/>
                    <a:pt x="14209" y="15007"/>
                  </a:cubicBezTo>
                  <a:cubicBezTo>
                    <a:pt x="16609" y="17057"/>
                    <a:pt x="19009" y="18357"/>
                    <a:pt x="21409" y="1965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6110451" y="1253638"/>
              <a:ext cx="105203" cy="16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213" fill="norm" stroke="1" extrusionOk="0">
                  <a:moveTo>
                    <a:pt x="3262" y="9873"/>
                  </a:moveTo>
                  <a:cubicBezTo>
                    <a:pt x="7074" y="7983"/>
                    <a:pt x="10885" y="6093"/>
                    <a:pt x="13003" y="4473"/>
                  </a:cubicBezTo>
                  <a:cubicBezTo>
                    <a:pt x="15121" y="2853"/>
                    <a:pt x="15544" y="1503"/>
                    <a:pt x="14485" y="693"/>
                  </a:cubicBezTo>
                  <a:cubicBezTo>
                    <a:pt x="13426" y="-117"/>
                    <a:pt x="10885" y="-387"/>
                    <a:pt x="8132" y="828"/>
                  </a:cubicBezTo>
                  <a:cubicBezTo>
                    <a:pt x="5379" y="2043"/>
                    <a:pt x="2415" y="4743"/>
                    <a:pt x="932" y="8118"/>
                  </a:cubicBezTo>
                  <a:cubicBezTo>
                    <a:pt x="-550" y="11493"/>
                    <a:pt x="-550" y="15543"/>
                    <a:pt x="3050" y="17838"/>
                  </a:cubicBezTo>
                  <a:cubicBezTo>
                    <a:pt x="6650" y="20133"/>
                    <a:pt x="13850" y="20673"/>
                    <a:pt x="21050" y="212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6295180" y="1212118"/>
              <a:ext cx="54943" cy="41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4" h="21511" fill="norm" stroke="1" extrusionOk="0">
                  <a:moveTo>
                    <a:pt x="5730" y="3819"/>
                  </a:moveTo>
                  <a:cubicBezTo>
                    <a:pt x="3416" y="6966"/>
                    <a:pt x="1102" y="10114"/>
                    <a:pt x="330" y="12773"/>
                  </a:cubicBezTo>
                  <a:cubicBezTo>
                    <a:pt x="-441" y="15433"/>
                    <a:pt x="330" y="17603"/>
                    <a:pt x="716" y="19123"/>
                  </a:cubicBezTo>
                  <a:cubicBezTo>
                    <a:pt x="1102" y="20643"/>
                    <a:pt x="1102" y="21511"/>
                    <a:pt x="1102" y="21511"/>
                  </a:cubicBezTo>
                  <a:cubicBezTo>
                    <a:pt x="1102" y="21511"/>
                    <a:pt x="1102" y="20643"/>
                    <a:pt x="1102" y="17875"/>
                  </a:cubicBezTo>
                  <a:cubicBezTo>
                    <a:pt x="1102" y="15107"/>
                    <a:pt x="1102" y="10440"/>
                    <a:pt x="1102" y="7346"/>
                  </a:cubicBezTo>
                  <a:cubicBezTo>
                    <a:pt x="1102" y="4253"/>
                    <a:pt x="1102" y="2733"/>
                    <a:pt x="1488" y="1702"/>
                  </a:cubicBezTo>
                  <a:cubicBezTo>
                    <a:pt x="1873" y="671"/>
                    <a:pt x="2645" y="128"/>
                    <a:pt x="4959" y="20"/>
                  </a:cubicBezTo>
                  <a:cubicBezTo>
                    <a:pt x="7273" y="-89"/>
                    <a:pt x="11130" y="237"/>
                    <a:pt x="14602" y="1376"/>
                  </a:cubicBezTo>
                  <a:cubicBezTo>
                    <a:pt x="18073" y="2516"/>
                    <a:pt x="21159" y="4470"/>
                    <a:pt x="19616" y="5881"/>
                  </a:cubicBezTo>
                  <a:cubicBezTo>
                    <a:pt x="18073" y="7292"/>
                    <a:pt x="11902" y="8160"/>
                    <a:pt x="5730" y="90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6446177" y="1218623"/>
              <a:ext cx="112377" cy="17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250" fill="norm" stroke="1" extrusionOk="0">
                  <a:moveTo>
                    <a:pt x="836" y="9800"/>
                  </a:moveTo>
                  <a:cubicBezTo>
                    <a:pt x="2836" y="10314"/>
                    <a:pt x="4836" y="10828"/>
                    <a:pt x="6636" y="10442"/>
                  </a:cubicBezTo>
                  <a:cubicBezTo>
                    <a:pt x="8436" y="10057"/>
                    <a:pt x="10036" y="8771"/>
                    <a:pt x="11036" y="7485"/>
                  </a:cubicBezTo>
                  <a:cubicBezTo>
                    <a:pt x="12036" y="6200"/>
                    <a:pt x="12436" y="4914"/>
                    <a:pt x="12636" y="3628"/>
                  </a:cubicBezTo>
                  <a:cubicBezTo>
                    <a:pt x="12836" y="2342"/>
                    <a:pt x="12836" y="1057"/>
                    <a:pt x="11836" y="414"/>
                  </a:cubicBezTo>
                  <a:cubicBezTo>
                    <a:pt x="10836" y="-229"/>
                    <a:pt x="8836" y="-229"/>
                    <a:pt x="6636" y="1185"/>
                  </a:cubicBezTo>
                  <a:cubicBezTo>
                    <a:pt x="4436" y="2600"/>
                    <a:pt x="2036" y="5428"/>
                    <a:pt x="836" y="8514"/>
                  </a:cubicBezTo>
                  <a:cubicBezTo>
                    <a:pt x="-364" y="11600"/>
                    <a:pt x="-364" y="14942"/>
                    <a:pt x="1436" y="17385"/>
                  </a:cubicBezTo>
                  <a:cubicBezTo>
                    <a:pt x="3236" y="19828"/>
                    <a:pt x="6836" y="21371"/>
                    <a:pt x="10436" y="21242"/>
                  </a:cubicBezTo>
                  <a:cubicBezTo>
                    <a:pt x="14036" y="21114"/>
                    <a:pt x="17636" y="19314"/>
                    <a:pt x="21236" y="175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6600034" y="1235720"/>
              <a:ext cx="104570" cy="15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745" fill="norm" stroke="1" extrusionOk="0">
                  <a:moveTo>
                    <a:pt x="3198" y="2601"/>
                  </a:moveTo>
                  <a:cubicBezTo>
                    <a:pt x="1902" y="5193"/>
                    <a:pt x="606" y="7785"/>
                    <a:pt x="174" y="8217"/>
                  </a:cubicBezTo>
                  <a:cubicBezTo>
                    <a:pt x="-258" y="8649"/>
                    <a:pt x="174" y="6921"/>
                    <a:pt x="822" y="5337"/>
                  </a:cubicBezTo>
                  <a:cubicBezTo>
                    <a:pt x="1470" y="3753"/>
                    <a:pt x="2334" y="2313"/>
                    <a:pt x="4062" y="1161"/>
                  </a:cubicBezTo>
                  <a:cubicBezTo>
                    <a:pt x="5790" y="9"/>
                    <a:pt x="8382" y="-855"/>
                    <a:pt x="10758" y="1449"/>
                  </a:cubicBezTo>
                  <a:cubicBezTo>
                    <a:pt x="13134" y="3753"/>
                    <a:pt x="15294" y="9225"/>
                    <a:pt x="16374" y="12681"/>
                  </a:cubicBezTo>
                  <a:cubicBezTo>
                    <a:pt x="17454" y="16137"/>
                    <a:pt x="17454" y="17577"/>
                    <a:pt x="18102" y="18585"/>
                  </a:cubicBezTo>
                  <a:cubicBezTo>
                    <a:pt x="18750" y="19593"/>
                    <a:pt x="20046" y="20169"/>
                    <a:pt x="21342" y="207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6772571" y="921851"/>
              <a:ext cx="178888" cy="47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25" fill="norm" stroke="1" extrusionOk="0">
                  <a:moveTo>
                    <a:pt x="12279" y="17539"/>
                  </a:moveTo>
                  <a:cubicBezTo>
                    <a:pt x="12279" y="16777"/>
                    <a:pt x="12279" y="16016"/>
                    <a:pt x="12028" y="15398"/>
                  </a:cubicBezTo>
                  <a:cubicBezTo>
                    <a:pt x="11777" y="14779"/>
                    <a:pt x="11274" y="14303"/>
                    <a:pt x="9893" y="14208"/>
                  </a:cubicBezTo>
                  <a:cubicBezTo>
                    <a:pt x="8512" y="14113"/>
                    <a:pt x="6251" y="14399"/>
                    <a:pt x="4368" y="15445"/>
                  </a:cubicBezTo>
                  <a:cubicBezTo>
                    <a:pt x="2484" y="16492"/>
                    <a:pt x="977" y="18300"/>
                    <a:pt x="349" y="19442"/>
                  </a:cubicBezTo>
                  <a:cubicBezTo>
                    <a:pt x="-279" y="20584"/>
                    <a:pt x="-28" y="21059"/>
                    <a:pt x="851" y="21250"/>
                  </a:cubicBezTo>
                  <a:cubicBezTo>
                    <a:pt x="1730" y="21440"/>
                    <a:pt x="3237" y="21345"/>
                    <a:pt x="5623" y="20108"/>
                  </a:cubicBezTo>
                  <a:cubicBezTo>
                    <a:pt x="8009" y="18871"/>
                    <a:pt x="11274" y="16492"/>
                    <a:pt x="13786" y="13685"/>
                  </a:cubicBezTo>
                  <a:cubicBezTo>
                    <a:pt x="16298" y="10878"/>
                    <a:pt x="18056" y="7643"/>
                    <a:pt x="19186" y="5597"/>
                  </a:cubicBezTo>
                  <a:cubicBezTo>
                    <a:pt x="20316" y="3551"/>
                    <a:pt x="20819" y="2695"/>
                    <a:pt x="21070" y="1886"/>
                  </a:cubicBezTo>
                  <a:cubicBezTo>
                    <a:pt x="21321" y="1077"/>
                    <a:pt x="21321" y="316"/>
                    <a:pt x="20693" y="78"/>
                  </a:cubicBezTo>
                  <a:cubicBezTo>
                    <a:pt x="20065" y="-160"/>
                    <a:pt x="18809" y="125"/>
                    <a:pt x="17302" y="1267"/>
                  </a:cubicBezTo>
                  <a:cubicBezTo>
                    <a:pt x="15795" y="2409"/>
                    <a:pt x="14037" y="4407"/>
                    <a:pt x="13033" y="6929"/>
                  </a:cubicBezTo>
                  <a:cubicBezTo>
                    <a:pt x="12028" y="9451"/>
                    <a:pt x="11777" y="12496"/>
                    <a:pt x="12154" y="14541"/>
                  </a:cubicBezTo>
                  <a:cubicBezTo>
                    <a:pt x="12530" y="16587"/>
                    <a:pt x="13535" y="17634"/>
                    <a:pt x="14540" y="186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7028452" y="1142887"/>
              <a:ext cx="242524" cy="19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937" fill="norm" stroke="1" extrusionOk="0">
                  <a:moveTo>
                    <a:pt x="0" y="14071"/>
                  </a:moveTo>
                  <a:cubicBezTo>
                    <a:pt x="939" y="14299"/>
                    <a:pt x="1878" y="14526"/>
                    <a:pt x="2723" y="14185"/>
                  </a:cubicBezTo>
                  <a:cubicBezTo>
                    <a:pt x="3569" y="13844"/>
                    <a:pt x="4320" y="12934"/>
                    <a:pt x="5071" y="11798"/>
                  </a:cubicBezTo>
                  <a:cubicBezTo>
                    <a:pt x="5823" y="10661"/>
                    <a:pt x="6574" y="9296"/>
                    <a:pt x="6856" y="8046"/>
                  </a:cubicBezTo>
                  <a:cubicBezTo>
                    <a:pt x="7137" y="6795"/>
                    <a:pt x="6950" y="5659"/>
                    <a:pt x="6386" y="5090"/>
                  </a:cubicBezTo>
                  <a:cubicBezTo>
                    <a:pt x="5823" y="4522"/>
                    <a:pt x="4883" y="4522"/>
                    <a:pt x="3944" y="5659"/>
                  </a:cubicBezTo>
                  <a:cubicBezTo>
                    <a:pt x="3005" y="6795"/>
                    <a:pt x="2066" y="9069"/>
                    <a:pt x="1972" y="11798"/>
                  </a:cubicBezTo>
                  <a:cubicBezTo>
                    <a:pt x="1878" y="14526"/>
                    <a:pt x="2630" y="17709"/>
                    <a:pt x="3569" y="19414"/>
                  </a:cubicBezTo>
                  <a:cubicBezTo>
                    <a:pt x="4508" y="21120"/>
                    <a:pt x="5635" y="21347"/>
                    <a:pt x="7043" y="20324"/>
                  </a:cubicBezTo>
                  <a:cubicBezTo>
                    <a:pt x="8452" y="19301"/>
                    <a:pt x="10143" y="17027"/>
                    <a:pt x="11270" y="15435"/>
                  </a:cubicBezTo>
                  <a:cubicBezTo>
                    <a:pt x="12397" y="13844"/>
                    <a:pt x="12960" y="12934"/>
                    <a:pt x="12866" y="12934"/>
                  </a:cubicBezTo>
                  <a:cubicBezTo>
                    <a:pt x="12772" y="12934"/>
                    <a:pt x="12021" y="13844"/>
                    <a:pt x="11457" y="15094"/>
                  </a:cubicBezTo>
                  <a:cubicBezTo>
                    <a:pt x="10894" y="16345"/>
                    <a:pt x="10518" y="17936"/>
                    <a:pt x="10424" y="18164"/>
                  </a:cubicBezTo>
                  <a:cubicBezTo>
                    <a:pt x="10330" y="18391"/>
                    <a:pt x="10518" y="17254"/>
                    <a:pt x="11457" y="14526"/>
                  </a:cubicBezTo>
                  <a:cubicBezTo>
                    <a:pt x="12397" y="11798"/>
                    <a:pt x="14087" y="7478"/>
                    <a:pt x="15214" y="4749"/>
                  </a:cubicBezTo>
                  <a:cubicBezTo>
                    <a:pt x="16341" y="2021"/>
                    <a:pt x="16904" y="884"/>
                    <a:pt x="17656" y="315"/>
                  </a:cubicBezTo>
                  <a:cubicBezTo>
                    <a:pt x="18407" y="-253"/>
                    <a:pt x="19346" y="-253"/>
                    <a:pt x="20097" y="2021"/>
                  </a:cubicBezTo>
                  <a:cubicBezTo>
                    <a:pt x="20849" y="4294"/>
                    <a:pt x="21412" y="8842"/>
                    <a:pt x="21506" y="11798"/>
                  </a:cubicBezTo>
                  <a:cubicBezTo>
                    <a:pt x="21600" y="14753"/>
                    <a:pt x="21224" y="16118"/>
                    <a:pt x="20849" y="174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7347540" y="924635"/>
              <a:ext cx="125413" cy="45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19" fill="norm" stroke="1" extrusionOk="0">
                  <a:moveTo>
                    <a:pt x="13770" y="0"/>
                  </a:moveTo>
                  <a:cubicBezTo>
                    <a:pt x="12690" y="991"/>
                    <a:pt x="11610" y="1982"/>
                    <a:pt x="10350" y="4013"/>
                  </a:cubicBezTo>
                  <a:cubicBezTo>
                    <a:pt x="9090" y="6044"/>
                    <a:pt x="7650" y="9116"/>
                    <a:pt x="5850" y="11840"/>
                  </a:cubicBezTo>
                  <a:cubicBezTo>
                    <a:pt x="4050" y="14565"/>
                    <a:pt x="1890" y="16943"/>
                    <a:pt x="810" y="18578"/>
                  </a:cubicBezTo>
                  <a:cubicBezTo>
                    <a:pt x="-270" y="20213"/>
                    <a:pt x="-270" y="21105"/>
                    <a:pt x="810" y="21352"/>
                  </a:cubicBezTo>
                  <a:cubicBezTo>
                    <a:pt x="1890" y="21600"/>
                    <a:pt x="4050" y="21204"/>
                    <a:pt x="7650" y="19470"/>
                  </a:cubicBezTo>
                  <a:cubicBezTo>
                    <a:pt x="11250" y="17736"/>
                    <a:pt x="16290" y="14664"/>
                    <a:pt x="21330" y="115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7330807" y="1077035"/>
              <a:ext cx="211996" cy="4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635" fill="norm" stroke="1" extrusionOk="0">
                  <a:moveTo>
                    <a:pt x="1530" y="8836"/>
                  </a:moveTo>
                  <a:cubicBezTo>
                    <a:pt x="674" y="11782"/>
                    <a:pt x="-181" y="14727"/>
                    <a:pt x="33" y="17182"/>
                  </a:cubicBezTo>
                  <a:cubicBezTo>
                    <a:pt x="247" y="19636"/>
                    <a:pt x="1530" y="21600"/>
                    <a:pt x="4738" y="20127"/>
                  </a:cubicBezTo>
                  <a:cubicBezTo>
                    <a:pt x="7946" y="18655"/>
                    <a:pt x="13078" y="13745"/>
                    <a:pt x="16179" y="9818"/>
                  </a:cubicBezTo>
                  <a:cubicBezTo>
                    <a:pt x="19280" y="5891"/>
                    <a:pt x="20350" y="2945"/>
                    <a:pt x="214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7980952" y="346785"/>
              <a:ext cx="190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7984037" y="166722"/>
              <a:ext cx="22316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417" fill="norm" stroke="1" extrusionOk="0">
                  <a:moveTo>
                    <a:pt x="14811" y="20417"/>
                  </a:moveTo>
                  <a:cubicBezTo>
                    <a:pt x="6957" y="12793"/>
                    <a:pt x="-898" y="5170"/>
                    <a:pt x="84" y="1993"/>
                  </a:cubicBezTo>
                  <a:cubicBezTo>
                    <a:pt x="1066" y="-1183"/>
                    <a:pt x="10884" y="88"/>
                    <a:pt x="20702" y="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8132768" y="46020"/>
              <a:ext cx="108535" cy="56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526" fill="norm" stroke="1" extrusionOk="0">
                  <a:moveTo>
                    <a:pt x="21299" y="3499"/>
                  </a:moveTo>
                  <a:cubicBezTo>
                    <a:pt x="18807" y="2362"/>
                    <a:pt x="16314" y="1225"/>
                    <a:pt x="14030" y="616"/>
                  </a:cubicBezTo>
                  <a:cubicBezTo>
                    <a:pt x="11745" y="7"/>
                    <a:pt x="9668" y="-74"/>
                    <a:pt x="8007" y="48"/>
                  </a:cubicBezTo>
                  <a:cubicBezTo>
                    <a:pt x="6345" y="170"/>
                    <a:pt x="5099" y="494"/>
                    <a:pt x="3645" y="1875"/>
                  </a:cubicBezTo>
                  <a:cubicBezTo>
                    <a:pt x="2191" y="3255"/>
                    <a:pt x="530" y="5691"/>
                    <a:pt x="114" y="8493"/>
                  </a:cubicBezTo>
                  <a:cubicBezTo>
                    <a:pt x="-301" y="11294"/>
                    <a:pt x="530" y="14461"/>
                    <a:pt x="737" y="16694"/>
                  </a:cubicBezTo>
                  <a:cubicBezTo>
                    <a:pt x="945" y="18928"/>
                    <a:pt x="530" y="20227"/>
                    <a:pt x="114" y="215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8081650" y="359485"/>
              <a:ext cx="172354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fill="norm" stroke="1" extrusionOk="0">
                  <a:moveTo>
                    <a:pt x="1673" y="21600"/>
                  </a:moveTo>
                  <a:cubicBezTo>
                    <a:pt x="1152" y="19600"/>
                    <a:pt x="632" y="17600"/>
                    <a:pt x="242" y="15400"/>
                  </a:cubicBezTo>
                  <a:cubicBezTo>
                    <a:pt x="-149" y="13200"/>
                    <a:pt x="-409" y="10800"/>
                    <a:pt x="2324" y="8600"/>
                  </a:cubicBezTo>
                  <a:cubicBezTo>
                    <a:pt x="5056" y="6400"/>
                    <a:pt x="10781" y="4400"/>
                    <a:pt x="14425" y="3000"/>
                  </a:cubicBezTo>
                  <a:cubicBezTo>
                    <a:pt x="18068" y="1600"/>
                    <a:pt x="19630" y="800"/>
                    <a:pt x="2119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8336552" y="88552"/>
              <a:ext cx="120651" cy="5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086"/>
                  </a:moveTo>
                  <a:cubicBezTo>
                    <a:pt x="20463" y="2292"/>
                    <a:pt x="19326" y="1499"/>
                    <a:pt x="18189" y="926"/>
                  </a:cubicBezTo>
                  <a:cubicBezTo>
                    <a:pt x="17053" y="353"/>
                    <a:pt x="15916" y="0"/>
                    <a:pt x="14589" y="0"/>
                  </a:cubicBezTo>
                  <a:cubicBezTo>
                    <a:pt x="13263" y="0"/>
                    <a:pt x="11747" y="353"/>
                    <a:pt x="9474" y="1631"/>
                  </a:cubicBezTo>
                  <a:cubicBezTo>
                    <a:pt x="7200" y="2909"/>
                    <a:pt x="4168" y="5113"/>
                    <a:pt x="2463" y="7758"/>
                  </a:cubicBezTo>
                  <a:cubicBezTo>
                    <a:pt x="758" y="10403"/>
                    <a:pt x="379" y="13489"/>
                    <a:pt x="189" y="15869"/>
                  </a:cubicBezTo>
                  <a:cubicBezTo>
                    <a:pt x="0" y="18250"/>
                    <a:pt x="0" y="1992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8260352" y="378535"/>
              <a:ext cx="2222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364"/>
                    <a:pt x="8229" y="11127"/>
                    <a:pt x="11829" y="7527"/>
                  </a:cubicBezTo>
                  <a:cubicBezTo>
                    <a:pt x="15429" y="3927"/>
                    <a:pt x="18514" y="1964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8971552" y="37954"/>
              <a:ext cx="166826" cy="39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14" fill="norm" stroke="1" extrusionOk="0">
                  <a:moveTo>
                    <a:pt x="0" y="13715"/>
                  </a:moveTo>
                  <a:cubicBezTo>
                    <a:pt x="810" y="17315"/>
                    <a:pt x="1620" y="20914"/>
                    <a:pt x="2025" y="21196"/>
                  </a:cubicBezTo>
                  <a:cubicBezTo>
                    <a:pt x="2430" y="21477"/>
                    <a:pt x="2430" y="18440"/>
                    <a:pt x="2700" y="15177"/>
                  </a:cubicBezTo>
                  <a:cubicBezTo>
                    <a:pt x="2970" y="11915"/>
                    <a:pt x="3510" y="8427"/>
                    <a:pt x="4050" y="6177"/>
                  </a:cubicBezTo>
                  <a:cubicBezTo>
                    <a:pt x="4590" y="3927"/>
                    <a:pt x="5130" y="2915"/>
                    <a:pt x="5805" y="2071"/>
                  </a:cubicBezTo>
                  <a:cubicBezTo>
                    <a:pt x="6480" y="1227"/>
                    <a:pt x="7290" y="552"/>
                    <a:pt x="8370" y="214"/>
                  </a:cubicBezTo>
                  <a:cubicBezTo>
                    <a:pt x="9450" y="-123"/>
                    <a:pt x="10800" y="-123"/>
                    <a:pt x="12690" y="664"/>
                  </a:cubicBezTo>
                  <a:cubicBezTo>
                    <a:pt x="14580" y="1452"/>
                    <a:pt x="17010" y="3027"/>
                    <a:pt x="18765" y="5164"/>
                  </a:cubicBezTo>
                  <a:cubicBezTo>
                    <a:pt x="20520" y="7302"/>
                    <a:pt x="21600" y="10002"/>
                    <a:pt x="21195" y="11858"/>
                  </a:cubicBezTo>
                  <a:cubicBezTo>
                    <a:pt x="20790" y="13715"/>
                    <a:pt x="18900" y="14727"/>
                    <a:pt x="16335" y="15233"/>
                  </a:cubicBezTo>
                  <a:cubicBezTo>
                    <a:pt x="13770" y="15740"/>
                    <a:pt x="10530" y="15740"/>
                    <a:pt x="8505" y="15458"/>
                  </a:cubicBezTo>
                  <a:cubicBezTo>
                    <a:pt x="6480" y="15177"/>
                    <a:pt x="5670" y="14615"/>
                    <a:pt x="4860" y="140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9174752" y="233296"/>
              <a:ext cx="196851" cy="26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0" y="9706"/>
                  </a:moveTo>
                  <a:cubicBezTo>
                    <a:pt x="929" y="9020"/>
                    <a:pt x="1858" y="8334"/>
                    <a:pt x="3832" y="8677"/>
                  </a:cubicBezTo>
                  <a:cubicBezTo>
                    <a:pt x="5806" y="9020"/>
                    <a:pt x="8826" y="10392"/>
                    <a:pt x="9987" y="12449"/>
                  </a:cubicBezTo>
                  <a:cubicBezTo>
                    <a:pt x="11148" y="14506"/>
                    <a:pt x="10452" y="17249"/>
                    <a:pt x="9406" y="18963"/>
                  </a:cubicBezTo>
                  <a:cubicBezTo>
                    <a:pt x="8361" y="20677"/>
                    <a:pt x="6968" y="21363"/>
                    <a:pt x="6155" y="21106"/>
                  </a:cubicBezTo>
                  <a:cubicBezTo>
                    <a:pt x="5342" y="20849"/>
                    <a:pt x="5110" y="19649"/>
                    <a:pt x="6271" y="16477"/>
                  </a:cubicBezTo>
                  <a:cubicBezTo>
                    <a:pt x="7432" y="13306"/>
                    <a:pt x="9987" y="8163"/>
                    <a:pt x="11845" y="5163"/>
                  </a:cubicBezTo>
                  <a:cubicBezTo>
                    <a:pt x="13703" y="2163"/>
                    <a:pt x="14865" y="1306"/>
                    <a:pt x="16258" y="706"/>
                  </a:cubicBezTo>
                  <a:cubicBezTo>
                    <a:pt x="17652" y="106"/>
                    <a:pt x="19277" y="-237"/>
                    <a:pt x="20206" y="192"/>
                  </a:cubicBezTo>
                  <a:cubicBezTo>
                    <a:pt x="21135" y="620"/>
                    <a:pt x="21368" y="1820"/>
                    <a:pt x="21600" y="302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8990602" y="384885"/>
              <a:ext cx="5080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697"/>
                    <a:pt x="7200" y="7395"/>
                    <a:pt x="10800" y="10995"/>
                  </a:cubicBezTo>
                  <a:cubicBezTo>
                    <a:pt x="14400" y="14595"/>
                    <a:pt x="18000" y="1809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9508436" y="149401"/>
              <a:ext cx="123518" cy="42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72" fill="norm" stroke="1" extrusionOk="0">
                  <a:moveTo>
                    <a:pt x="21364" y="2593"/>
                  </a:moveTo>
                  <a:cubicBezTo>
                    <a:pt x="21364" y="1845"/>
                    <a:pt x="21364" y="1096"/>
                    <a:pt x="20449" y="615"/>
                  </a:cubicBezTo>
                  <a:cubicBezTo>
                    <a:pt x="19533" y="134"/>
                    <a:pt x="17703" y="-80"/>
                    <a:pt x="16239" y="27"/>
                  </a:cubicBezTo>
                  <a:cubicBezTo>
                    <a:pt x="14774" y="134"/>
                    <a:pt x="13676" y="562"/>
                    <a:pt x="11479" y="2486"/>
                  </a:cubicBezTo>
                  <a:cubicBezTo>
                    <a:pt x="9283" y="4411"/>
                    <a:pt x="5988" y="7833"/>
                    <a:pt x="3791" y="10773"/>
                  </a:cubicBezTo>
                  <a:cubicBezTo>
                    <a:pt x="1595" y="13714"/>
                    <a:pt x="496" y="16173"/>
                    <a:pt x="130" y="17724"/>
                  </a:cubicBezTo>
                  <a:cubicBezTo>
                    <a:pt x="-236" y="19274"/>
                    <a:pt x="130" y="19916"/>
                    <a:pt x="1778" y="20451"/>
                  </a:cubicBezTo>
                  <a:cubicBezTo>
                    <a:pt x="3425" y="20985"/>
                    <a:pt x="6354" y="21413"/>
                    <a:pt x="8550" y="21467"/>
                  </a:cubicBezTo>
                  <a:cubicBezTo>
                    <a:pt x="10747" y="21520"/>
                    <a:pt x="12211" y="21199"/>
                    <a:pt x="13676" y="2087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9702715" y="193034"/>
              <a:ext cx="176889" cy="386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36" fill="norm" stroke="1" extrusionOk="0">
                  <a:moveTo>
                    <a:pt x="9146" y="4628"/>
                  </a:moveTo>
                  <a:cubicBezTo>
                    <a:pt x="8118" y="4278"/>
                    <a:pt x="7089" y="3927"/>
                    <a:pt x="6318" y="4044"/>
                  </a:cubicBezTo>
                  <a:cubicBezTo>
                    <a:pt x="5546" y="4161"/>
                    <a:pt x="5032" y="4745"/>
                    <a:pt x="4518" y="6730"/>
                  </a:cubicBezTo>
                  <a:cubicBezTo>
                    <a:pt x="4003" y="8715"/>
                    <a:pt x="3489" y="12100"/>
                    <a:pt x="3103" y="14436"/>
                  </a:cubicBezTo>
                  <a:cubicBezTo>
                    <a:pt x="2718" y="16771"/>
                    <a:pt x="2460" y="18055"/>
                    <a:pt x="1946" y="19164"/>
                  </a:cubicBezTo>
                  <a:cubicBezTo>
                    <a:pt x="1432" y="20273"/>
                    <a:pt x="660" y="21207"/>
                    <a:pt x="275" y="21324"/>
                  </a:cubicBezTo>
                  <a:cubicBezTo>
                    <a:pt x="-111" y="21441"/>
                    <a:pt x="-111" y="20740"/>
                    <a:pt x="403" y="18172"/>
                  </a:cubicBezTo>
                  <a:cubicBezTo>
                    <a:pt x="918" y="15603"/>
                    <a:pt x="1946" y="11166"/>
                    <a:pt x="2718" y="8131"/>
                  </a:cubicBezTo>
                  <a:cubicBezTo>
                    <a:pt x="3489" y="5095"/>
                    <a:pt x="4003" y="3460"/>
                    <a:pt x="4646" y="2351"/>
                  </a:cubicBezTo>
                  <a:cubicBezTo>
                    <a:pt x="5289" y="1242"/>
                    <a:pt x="6060" y="658"/>
                    <a:pt x="7089" y="308"/>
                  </a:cubicBezTo>
                  <a:cubicBezTo>
                    <a:pt x="8118" y="-42"/>
                    <a:pt x="9403" y="-159"/>
                    <a:pt x="10432" y="308"/>
                  </a:cubicBezTo>
                  <a:cubicBezTo>
                    <a:pt x="11460" y="775"/>
                    <a:pt x="12232" y="1826"/>
                    <a:pt x="13389" y="4336"/>
                  </a:cubicBezTo>
                  <a:cubicBezTo>
                    <a:pt x="14546" y="6846"/>
                    <a:pt x="16089" y="10816"/>
                    <a:pt x="17503" y="13560"/>
                  </a:cubicBezTo>
                  <a:cubicBezTo>
                    <a:pt x="18918" y="16304"/>
                    <a:pt x="20203" y="17822"/>
                    <a:pt x="21489" y="1933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9739902" y="397585"/>
              <a:ext cx="152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6800"/>
                    <a:pt x="7800" y="12000"/>
                    <a:pt x="11400" y="8400"/>
                  </a:cubicBezTo>
                  <a:cubicBezTo>
                    <a:pt x="15000" y="4800"/>
                    <a:pt x="18300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10032002" y="173354"/>
              <a:ext cx="154129" cy="377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294" fill="norm" stroke="1" extrusionOk="0">
                  <a:moveTo>
                    <a:pt x="1751" y="4766"/>
                  </a:moveTo>
                  <a:cubicBezTo>
                    <a:pt x="1459" y="8943"/>
                    <a:pt x="1168" y="13119"/>
                    <a:pt x="1022" y="15625"/>
                  </a:cubicBezTo>
                  <a:cubicBezTo>
                    <a:pt x="876" y="18132"/>
                    <a:pt x="876" y="18967"/>
                    <a:pt x="730" y="19683"/>
                  </a:cubicBezTo>
                  <a:cubicBezTo>
                    <a:pt x="584" y="20399"/>
                    <a:pt x="292" y="20996"/>
                    <a:pt x="146" y="20817"/>
                  </a:cubicBezTo>
                  <a:cubicBezTo>
                    <a:pt x="0" y="20638"/>
                    <a:pt x="0" y="19683"/>
                    <a:pt x="0" y="17117"/>
                  </a:cubicBezTo>
                  <a:cubicBezTo>
                    <a:pt x="0" y="14551"/>
                    <a:pt x="0" y="10375"/>
                    <a:pt x="292" y="7511"/>
                  </a:cubicBezTo>
                  <a:cubicBezTo>
                    <a:pt x="584" y="4646"/>
                    <a:pt x="1168" y="3095"/>
                    <a:pt x="1751" y="2021"/>
                  </a:cubicBezTo>
                  <a:cubicBezTo>
                    <a:pt x="2335" y="947"/>
                    <a:pt x="2919" y="350"/>
                    <a:pt x="3941" y="112"/>
                  </a:cubicBezTo>
                  <a:cubicBezTo>
                    <a:pt x="4962" y="-127"/>
                    <a:pt x="6422" y="-8"/>
                    <a:pt x="8173" y="708"/>
                  </a:cubicBezTo>
                  <a:cubicBezTo>
                    <a:pt x="9924" y="1424"/>
                    <a:pt x="11968" y="2737"/>
                    <a:pt x="12697" y="4348"/>
                  </a:cubicBezTo>
                  <a:cubicBezTo>
                    <a:pt x="13427" y="5959"/>
                    <a:pt x="12843" y="7869"/>
                    <a:pt x="11822" y="9062"/>
                  </a:cubicBezTo>
                  <a:cubicBezTo>
                    <a:pt x="10800" y="10255"/>
                    <a:pt x="9341" y="10733"/>
                    <a:pt x="9341" y="10971"/>
                  </a:cubicBezTo>
                  <a:cubicBezTo>
                    <a:pt x="9341" y="11210"/>
                    <a:pt x="10800" y="11210"/>
                    <a:pt x="12697" y="11687"/>
                  </a:cubicBezTo>
                  <a:cubicBezTo>
                    <a:pt x="14595" y="12165"/>
                    <a:pt x="16930" y="13119"/>
                    <a:pt x="18681" y="14432"/>
                  </a:cubicBezTo>
                  <a:cubicBezTo>
                    <a:pt x="20432" y="15745"/>
                    <a:pt x="21600" y="17416"/>
                    <a:pt x="21162" y="18728"/>
                  </a:cubicBezTo>
                  <a:cubicBezTo>
                    <a:pt x="20724" y="20041"/>
                    <a:pt x="18681" y="20996"/>
                    <a:pt x="15762" y="21234"/>
                  </a:cubicBezTo>
                  <a:cubicBezTo>
                    <a:pt x="12843" y="21473"/>
                    <a:pt x="9049" y="20996"/>
                    <a:pt x="6276" y="19802"/>
                  </a:cubicBezTo>
                  <a:cubicBezTo>
                    <a:pt x="3503" y="18609"/>
                    <a:pt x="1751" y="16700"/>
                    <a:pt x="0" y="147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10216152" y="130885"/>
              <a:ext cx="112207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600" fill="norm" stroke="1" extrusionOk="0">
                  <a:moveTo>
                    <a:pt x="2314" y="0"/>
                  </a:moveTo>
                  <a:cubicBezTo>
                    <a:pt x="7714" y="1920"/>
                    <a:pt x="13114" y="3840"/>
                    <a:pt x="16586" y="6192"/>
                  </a:cubicBezTo>
                  <a:cubicBezTo>
                    <a:pt x="20057" y="8544"/>
                    <a:pt x="21600" y="11328"/>
                    <a:pt x="19479" y="13872"/>
                  </a:cubicBezTo>
                  <a:cubicBezTo>
                    <a:pt x="17357" y="16416"/>
                    <a:pt x="11571" y="18720"/>
                    <a:pt x="7714" y="19968"/>
                  </a:cubicBezTo>
                  <a:cubicBezTo>
                    <a:pt x="3857" y="21216"/>
                    <a:pt x="1929" y="2140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10457452" y="378535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10489202" y="454735"/>
              <a:ext cx="139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10689725" y="131938"/>
              <a:ext cx="126570" cy="42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440" fill="norm" stroke="1" extrusionOk="0">
                  <a:moveTo>
                    <a:pt x="3576" y="10854"/>
                  </a:moveTo>
                  <a:cubicBezTo>
                    <a:pt x="2183" y="12779"/>
                    <a:pt x="789" y="14703"/>
                    <a:pt x="267" y="16254"/>
                  </a:cubicBezTo>
                  <a:cubicBezTo>
                    <a:pt x="-256" y="17804"/>
                    <a:pt x="92" y="18981"/>
                    <a:pt x="441" y="19890"/>
                  </a:cubicBezTo>
                  <a:cubicBezTo>
                    <a:pt x="789" y="20798"/>
                    <a:pt x="1138" y="21440"/>
                    <a:pt x="1312" y="21440"/>
                  </a:cubicBezTo>
                  <a:cubicBezTo>
                    <a:pt x="1486" y="21440"/>
                    <a:pt x="1486" y="20798"/>
                    <a:pt x="1486" y="18286"/>
                  </a:cubicBezTo>
                  <a:cubicBezTo>
                    <a:pt x="1486" y="15773"/>
                    <a:pt x="1486" y="11389"/>
                    <a:pt x="1660" y="8341"/>
                  </a:cubicBezTo>
                  <a:cubicBezTo>
                    <a:pt x="1834" y="5293"/>
                    <a:pt x="2183" y="3583"/>
                    <a:pt x="2879" y="2353"/>
                  </a:cubicBezTo>
                  <a:cubicBezTo>
                    <a:pt x="3576" y="1123"/>
                    <a:pt x="4621" y="375"/>
                    <a:pt x="6015" y="107"/>
                  </a:cubicBezTo>
                  <a:cubicBezTo>
                    <a:pt x="7409" y="-160"/>
                    <a:pt x="9150" y="54"/>
                    <a:pt x="11763" y="963"/>
                  </a:cubicBezTo>
                  <a:cubicBezTo>
                    <a:pt x="14376" y="1872"/>
                    <a:pt x="17860" y="3476"/>
                    <a:pt x="19602" y="5026"/>
                  </a:cubicBezTo>
                  <a:cubicBezTo>
                    <a:pt x="21344" y="6577"/>
                    <a:pt x="21344" y="8074"/>
                    <a:pt x="18905" y="9250"/>
                  </a:cubicBezTo>
                  <a:cubicBezTo>
                    <a:pt x="16467" y="10426"/>
                    <a:pt x="11589" y="11282"/>
                    <a:pt x="6712" y="121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10819402" y="340435"/>
              <a:ext cx="165101" cy="166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9843"/>
                  </a:moveTo>
                  <a:cubicBezTo>
                    <a:pt x="1662" y="12577"/>
                    <a:pt x="3323" y="15311"/>
                    <a:pt x="4431" y="17499"/>
                  </a:cubicBezTo>
                  <a:cubicBezTo>
                    <a:pt x="5538" y="19686"/>
                    <a:pt x="6092" y="21327"/>
                    <a:pt x="5954" y="21463"/>
                  </a:cubicBezTo>
                  <a:cubicBezTo>
                    <a:pt x="5815" y="21600"/>
                    <a:pt x="4985" y="20233"/>
                    <a:pt x="4569" y="18046"/>
                  </a:cubicBezTo>
                  <a:cubicBezTo>
                    <a:pt x="4154" y="15858"/>
                    <a:pt x="4154" y="12851"/>
                    <a:pt x="6092" y="9706"/>
                  </a:cubicBezTo>
                  <a:cubicBezTo>
                    <a:pt x="8031" y="6562"/>
                    <a:pt x="11908" y="3281"/>
                    <a:pt x="14815" y="1641"/>
                  </a:cubicBezTo>
                  <a:cubicBezTo>
                    <a:pt x="17723" y="0"/>
                    <a:pt x="19662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11008172" y="242983"/>
              <a:ext cx="90631" cy="28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445" fill="norm" stroke="1" extrusionOk="0">
                  <a:moveTo>
                    <a:pt x="21019" y="2585"/>
                  </a:moveTo>
                  <a:cubicBezTo>
                    <a:pt x="20037" y="1779"/>
                    <a:pt x="19055" y="973"/>
                    <a:pt x="17337" y="490"/>
                  </a:cubicBezTo>
                  <a:cubicBezTo>
                    <a:pt x="15619" y="6"/>
                    <a:pt x="13164" y="-155"/>
                    <a:pt x="11446" y="167"/>
                  </a:cubicBezTo>
                  <a:cubicBezTo>
                    <a:pt x="9728" y="490"/>
                    <a:pt x="8746" y="1296"/>
                    <a:pt x="6783" y="4358"/>
                  </a:cubicBezTo>
                  <a:cubicBezTo>
                    <a:pt x="4819" y="7421"/>
                    <a:pt x="1874" y="12741"/>
                    <a:pt x="646" y="15884"/>
                  </a:cubicBezTo>
                  <a:cubicBezTo>
                    <a:pt x="-581" y="19027"/>
                    <a:pt x="-90" y="19994"/>
                    <a:pt x="2364" y="20558"/>
                  </a:cubicBezTo>
                  <a:cubicBezTo>
                    <a:pt x="4819" y="21123"/>
                    <a:pt x="9237" y="21284"/>
                    <a:pt x="13655" y="2144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11139830" y="270585"/>
              <a:ext cx="124074" cy="26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47" fill="norm" stroke="1" extrusionOk="0">
                  <a:moveTo>
                    <a:pt x="17067" y="0"/>
                  </a:moveTo>
                  <a:cubicBezTo>
                    <a:pt x="15236" y="0"/>
                    <a:pt x="13406" y="0"/>
                    <a:pt x="12124" y="506"/>
                  </a:cubicBezTo>
                  <a:cubicBezTo>
                    <a:pt x="10843" y="1012"/>
                    <a:pt x="10111" y="2025"/>
                    <a:pt x="8463" y="5062"/>
                  </a:cubicBezTo>
                  <a:cubicBezTo>
                    <a:pt x="6816" y="8100"/>
                    <a:pt x="4253" y="13162"/>
                    <a:pt x="2606" y="16453"/>
                  </a:cubicBezTo>
                  <a:cubicBezTo>
                    <a:pt x="958" y="19744"/>
                    <a:pt x="226" y="21262"/>
                    <a:pt x="43" y="21431"/>
                  </a:cubicBezTo>
                  <a:cubicBezTo>
                    <a:pt x="-140" y="21600"/>
                    <a:pt x="226" y="20419"/>
                    <a:pt x="1874" y="17128"/>
                  </a:cubicBezTo>
                  <a:cubicBezTo>
                    <a:pt x="3521" y="13838"/>
                    <a:pt x="6450" y="8437"/>
                    <a:pt x="8097" y="5231"/>
                  </a:cubicBezTo>
                  <a:cubicBezTo>
                    <a:pt x="9745" y="2025"/>
                    <a:pt x="10111" y="1012"/>
                    <a:pt x="10843" y="928"/>
                  </a:cubicBezTo>
                  <a:cubicBezTo>
                    <a:pt x="11575" y="844"/>
                    <a:pt x="12674" y="1687"/>
                    <a:pt x="14138" y="4725"/>
                  </a:cubicBezTo>
                  <a:cubicBezTo>
                    <a:pt x="15602" y="7762"/>
                    <a:pt x="17433" y="12994"/>
                    <a:pt x="18714" y="16031"/>
                  </a:cubicBezTo>
                  <a:cubicBezTo>
                    <a:pt x="19996" y="19069"/>
                    <a:pt x="20728" y="19912"/>
                    <a:pt x="21460" y="207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1166536" y="391235"/>
              <a:ext cx="154518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92" y="21600"/>
                  </a:moveTo>
                  <a:cubicBezTo>
                    <a:pt x="0" y="18831"/>
                    <a:pt x="-292" y="16062"/>
                    <a:pt x="584" y="13846"/>
                  </a:cubicBezTo>
                  <a:cubicBezTo>
                    <a:pt x="1459" y="11631"/>
                    <a:pt x="3503" y="9969"/>
                    <a:pt x="7151" y="7754"/>
                  </a:cubicBezTo>
                  <a:cubicBezTo>
                    <a:pt x="10800" y="5538"/>
                    <a:pt x="16054" y="2769"/>
                    <a:pt x="2130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11314702" y="276935"/>
              <a:ext cx="4042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1600" fill="norm" stroke="1" extrusionOk="0">
                  <a:moveTo>
                    <a:pt x="6480" y="0"/>
                  </a:moveTo>
                  <a:cubicBezTo>
                    <a:pt x="14040" y="3181"/>
                    <a:pt x="21600" y="6363"/>
                    <a:pt x="20520" y="9963"/>
                  </a:cubicBezTo>
                  <a:cubicBezTo>
                    <a:pt x="19440" y="13563"/>
                    <a:pt x="9720" y="17581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11460752" y="486485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11500376" y="134809"/>
              <a:ext cx="124481" cy="44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13" fill="norm" stroke="1" extrusionOk="0">
                  <a:moveTo>
                    <a:pt x="4061" y="21513"/>
                  </a:moveTo>
                  <a:cubicBezTo>
                    <a:pt x="2621" y="21207"/>
                    <a:pt x="1181" y="20902"/>
                    <a:pt x="461" y="20443"/>
                  </a:cubicBezTo>
                  <a:cubicBezTo>
                    <a:pt x="-259" y="19985"/>
                    <a:pt x="-259" y="19373"/>
                    <a:pt x="1361" y="17234"/>
                  </a:cubicBezTo>
                  <a:cubicBezTo>
                    <a:pt x="2981" y="15094"/>
                    <a:pt x="6221" y="11426"/>
                    <a:pt x="8381" y="8522"/>
                  </a:cubicBezTo>
                  <a:cubicBezTo>
                    <a:pt x="10541" y="5619"/>
                    <a:pt x="11621" y="3479"/>
                    <a:pt x="12341" y="2104"/>
                  </a:cubicBezTo>
                  <a:cubicBezTo>
                    <a:pt x="13061" y="728"/>
                    <a:pt x="13421" y="117"/>
                    <a:pt x="14141" y="15"/>
                  </a:cubicBezTo>
                  <a:cubicBezTo>
                    <a:pt x="14861" y="-87"/>
                    <a:pt x="15941" y="321"/>
                    <a:pt x="17561" y="1645"/>
                  </a:cubicBezTo>
                  <a:cubicBezTo>
                    <a:pt x="19181" y="2970"/>
                    <a:pt x="21341" y="5211"/>
                    <a:pt x="21161" y="6892"/>
                  </a:cubicBezTo>
                  <a:cubicBezTo>
                    <a:pt x="20981" y="8573"/>
                    <a:pt x="18461" y="9694"/>
                    <a:pt x="16301" y="10356"/>
                  </a:cubicBezTo>
                  <a:cubicBezTo>
                    <a:pt x="14141" y="11019"/>
                    <a:pt x="12341" y="11222"/>
                    <a:pt x="10541" y="11324"/>
                  </a:cubicBezTo>
                  <a:cubicBezTo>
                    <a:pt x="8741" y="11426"/>
                    <a:pt x="6941" y="11426"/>
                    <a:pt x="6041" y="11121"/>
                  </a:cubicBezTo>
                  <a:cubicBezTo>
                    <a:pt x="5141" y="10815"/>
                    <a:pt x="5141" y="10204"/>
                    <a:pt x="5141" y="959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11638552" y="327735"/>
              <a:ext cx="158751" cy="220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6171"/>
                  </a:moveTo>
                  <a:cubicBezTo>
                    <a:pt x="2304" y="8023"/>
                    <a:pt x="4608" y="9874"/>
                    <a:pt x="5472" y="12240"/>
                  </a:cubicBezTo>
                  <a:cubicBezTo>
                    <a:pt x="6336" y="14606"/>
                    <a:pt x="5760" y="17486"/>
                    <a:pt x="4752" y="19234"/>
                  </a:cubicBezTo>
                  <a:cubicBezTo>
                    <a:pt x="3744" y="20983"/>
                    <a:pt x="2304" y="21600"/>
                    <a:pt x="1440" y="21394"/>
                  </a:cubicBezTo>
                  <a:cubicBezTo>
                    <a:pt x="576" y="21189"/>
                    <a:pt x="288" y="20160"/>
                    <a:pt x="1296" y="16971"/>
                  </a:cubicBezTo>
                  <a:cubicBezTo>
                    <a:pt x="2304" y="13783"/>
                    <a:pt x="4608" y="8434"/>
                    <a:pt x="8208" y="5246"/>
                  </a:cubicBezTo>
                  <a:cubicBezTo>
                    <a:pt x="11808" y="2057"/>
                    <a:pt x="16704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11814308" y="285020"/>
              <a:ext cx="71895" cy="23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440" fill="norm" stroke="1" extrusionOk="0">
                  <a:moveTo>
                    <a:pt x="20962" y="2175"/>
                  </a:moveTo>
                  <a:cubicBezTo>
                    <a:pt x="19728" y="1202"/>
                    <a:pt x="18493" y="229"/>
                    <a:pt x="16333" y="35"/>
                  </a:cubicBezTo>
                  <a:cubicBezTo>
                    <a:pt x="14173" y="-160"/>
                    <a:pt x="11088" y="424"/>
                    <a:pt x="8002" y="2564"/>
                  </a:cubicBezTo>
                  <a:cubicBezTo>
                    <a:pt x="4916" y="4705"/>
                    <a:pt x="1831" y="8402"/>
                    <a:pt x="596" y="11418"/>
                  </a:cubicBezTo>
                  <a:cubicBezTo>
                    <a:pt x="-638" y="14435"/>
                    <a:pt x="-21" y="16770"/>
                    <a:pt x="3065" y="18326"/>
                  </a:cubicBezTo>
                  <a:cubicBezTo>
                    <a:pt x="6151" y="19883"/>
                    <a:pt x="11705" y="20662"/>
                    <a:pt x="17259" y="214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11892552" y="230047"/>
              <a:ext cx="107225" cy="30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93" fill="norm" stroke="1" extrusionOk="0">
                  <a:moveTo>
                    <a:pt x="13976" y="12071"/>
                  </a:moveTo>
                  <a:cubicBezTo>
                    <a:pt x="10588" y="14716"/>
                    <a:pt x="7200" y="17361"/>
                    <a:pt x="5506" y="19051"/>
                  </a:cubicBezTo>
                  <a:cubicBezTo>
                    <a:pt x="3812" y="20740"/>
                    <a:pt x="3812" y="21475"/>
                    <a:pt x="3812" y="21255"/>
                  </a:cubicBezTo>
                  <a:cubicBezTo>
                    <a:pt x="3812" y="21034"/>
                    <a:pt x="3812" y="19859"/>
                    <a:pt x="5082" y="17067"/>
                  </a:cubicBezTo>
                  <a:cubicBezTo>
                    <a:pt x="6353" y="14275"/>
                    <a:pt x="8894" y="9867"/>
                    <a:pt x="10800" y="6928"/>
                  </a:cubicBezTo>
                  <a:cubicBezTo>
                    <a:pt x="12706" y="3989"/>
                    <a:pt x="13976" y="2520"/>
                    <a:pt x="15247" y="1491"/>
                  </a:cubicBezTo>
                  <a:cubicBezTo>
                    <a:pt x="16518" y="463"/>
                    <a:pt x="17788" y="-125"/>
                    <a:pt x="18847" y="22"/>
                  </a:cubicBezTo>
                  <a:cubicBezTo>
                    <a:pt x="19906" y="169"/>
                    <a:pt x="20753" y="1051"/>
                    <a:pt x="21176" y="2299"/>
                  </a:cubicBezTo>
                  <a:cubicBezTo>
                    <a:pt x="21600" y="3548"/>
                    <a:pt x="21600" y="5165"/>
                    <a:pt x="20753" y="6267"/>
                  </a:cubicBezTo>
                  <a:cubicBezTo>
                    <a:pt x="19906" y="7369"/>
                    <a:pt x="18212" y="7957"/>
                    <a:pt x="16094" y="8397"/>
                  </a:cubicBezTo>
                  <a:cubicBezTo>
                    <a:pt x="13976" y="8838"/>
                    <a:pt x="11435" y="9132"/>
                    <a:pt x="11224" y="9499"/>
                  </a:cubicBezTo>
                  <a:cubicBezTo>
                    <a:pt x="11012" y="9867"/>
                    <a:pt x="13129" y="10308"/>
                    <a:pt x="15459" y="11263"/>
                  </a:cubicBezTo>
                  <a:cubicBezTo>
                    <a:pt x="17788" y="12218"/>
                    <a:pt x="20329" y="13687"/>
                    <a:pt x="20965" y="15157"/>
                  </a:cubicBezTo>
                  <a:cubicBezTo>
                    <a:pt x="21600" y="16626"/>
                    <a:pt x="20329" y="18095"/>
                    <a:pt x="17365" y="19051"/>
                  </a:cubicBezTo>
                  <a:cubicBezTo>
                    <a:pt x="14400" y="20006"/>
                    <a:pt x="9741" y="20446"/>
                    <a:pt x="6565" y="19785"/>
                  </a:cubicBezTo>
                  <a:cubicBezTo>
                    <a:pt x="3388" y="19124"/>
                    <a:pt x="1694" y="17361"/>
                    <a:pt x="0" y="155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11949702" y="245185"/>
              <a:ext cx="130314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8" h="21600" fill="norm" stroke="1" extrusionOk="0">
                  <a:moveTo>
                    <a:pt x="4985" y="0"/>
                  </a:moveTo>
                  <a:cubicBezTo>
                    <a:pt x="9637" y="1062"/>
                    <a:pt x="14289" y="2125"/>
                    <a:pt x="17280" y="4072"/>
                  </a:cubicBezTo>
                  <a:cubicBezTo>
                    <a:pt x="20271" y="6020"/>
                    <a:pt x="21600" y="8852"/>
                    <a:pt x="19274" y="11803"/>
                  </a:cubicBezTo>
                  <a:cubicBezTo>
                    <a:pt x="16948" y="14754"/>
                    <a:pt x="10966" y="17823"/>
                    <a:pt x="7145" y="19475"/>
                  </a:cubicBezTo>
                  <a:cubicBezTo>
                    <a:pt x="3323" y="21128"/>
                    <a:pt x="1662" y="21364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8899586" y="865680"/>
              <a:ext cx="1195918" cy="7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7" fill="norm" stroke="1" extrusionOk="0">
                  <a:moveTo>
                    <a:pt x="382" y="15338"/>
                  </a:moveTo>
                  <a:cubicBezTo>
                    <a:pt x="191" y="12252"/>
                    <a:pt x="0" y="9166"/>
                    <a:pt x="0" y="8241"/>
                  </a:cubicBezTo>
                  <a:cubicBezTo>
                    <a:pt x="0" y="7315"/>
                    <a:pt x="191" y="8549"/>
                    <a:pt x="860" y="11326"/>
                  </a:cubicBezTo>
                  <a:cubicBezTo>
                    <a:pt x="1529" y="14103"/>
                    <a:pt x="2676" y="18423"/>
                    <a:pt x="3823" y="19041"/>
                  </a:cubicBezTo>
                  <a:cubicBezTo>
                    <a:pt x="4970" y="19658"/>
                    <a:pt x="6117" y="16572"/>
                    <a:pt x="6977" y="15646"/>
                  </a:cubicBezTo>
                  <a:cubicBezTo>
                    <a:pt x="7837" y="14721"/>
                    <a:pt x="8411" y="15955"/>
                    <a:pt x="9022" y="17498"/>
                  </a:cubicBezTo>
                  <a:cubicBezTo>
                    <a:pt x="9634" y="19041"/>
                    <a:pt x="10284" y="20892"/>
                    <a:pt x="11125" y="20583"/>
                  </a:cubicBezTo>
                  <a:cubicBezTo>
                    <a:pt x="11966" y="20275"/>
                    <a:pt x="12998" y="17806"/>
                    <a:pt x="13878" y="16881"/>
                  </a:cubicBezTo>
                  <a:cubicBezTo>
                    <a:pt x="14757" y="15955"/>
                    <a:pt x="15483" y="16572"/>
                    <a:pt x="16267" y="13795"/>
                  </a:cubicBezTo>
                  <a:cubicBezTo>
                    <a:pt x="17051" y="11018"/>
                    <a:pt x="17892" y="4846"/>
                    <a:pt x="18790" y="2069"/>
                  </a:cubicBezTo>
                  <a:cubicBezTo>
                    <a:pt x="19688" y="-708"/>
                    <a:pt x="20644" y="-91"/>
                    <a:pt x="21600" y="5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8927528" y="1186396"/>
              <a:ext cx="103621" cy="47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536" fill="norm" stroke="1" extrusionOk="0">
                  <a:moveTo>
                    <a:pt x="6393" y="8824"/>
                  </a:moveTo>
                  <a:cubicBezTo>
                    <a:pt x="4665" y="10258"/>
                    <a:pt x="2937" y="11692"/>
                    <a:pt x="2073" y="13651"/>
                  </a:cubicBezTo>
                  <a:cubicBezTo>
                    <a:pt x="1209" y="15610"/>
                    <a:pt x="1209" y="18095"/>
                    <a:pt x="1209" y="19577"/>
                  </a:cubicBezTo>
                  <a:cubicBezTo>
                    <a:pt x="1209" y="21058"/>
                    <a:pt x="1209" y="21536"/>
                    <a:pt x="1209" y="21536"/>
                  </a:cubicBezTo>
                  <a:cubicBezTo>
                    <a:pt x="1209" y="21536"/>
                    <a:pt x="1209" y="21058"/>
                    <a:pt x="993" y="18908"/>
                  </a:cubicBezTo>
                  <a:cubicBezTo>
                    <a:pt x="777" y="16757"/>
                    <a:pt x="345" y="12934"/>
                    <a:pt x="129" y="10019"/>
                  </a:cubicBezTo>
                  <a:cubicBezTo>
                    <a:pt x="-87" y="7104"/>
                    <a:pt x="-87" y="5097"/>
                    <a:pt x="561" y="3711"/>
                  </a:cubicBezTo>
                  <a:cubicBezTo>
                    <a:pt x="1209" y="2325"/>
                    <a:pt x="2505" y="1561"/>
                    <a:pt x="4017" y="1035"/>
                  </a:cubicBezTo>
                  <a:cubicBezTo>
                    <a:pt x="5529" y="509"/>
                    <a:pt x="7257" y="223"/>
                    <a:pt x="9201" y="79"/>
                  </a:cubicBezTo>
                  <a:cubicBezTo>
                    <a:pt x="11145" y="-64"/>
                    <a:pt x="13305" y="-64"/>
                    <a:pt x="15681" y="509"/>
                  </a:cubicBezTo>
                  <a:cubicBezTo>
                    <a:pt x="18057" y="1083"/>
                    <a:pt x="20649" y="2230"/>
                    <a:pt x="21081" y="3902"/>
                  </a:cubicBezTo>
                  <a:cubicBezTo>
                    <a:pt x="21513" y="5575"/>
                    <a:pt x="19785" y="7773"/>
                    <a:pt x="18057" y="9111"/>
                  </a:cubicBezTo>
                  <a:cubicBezTo>
                    <a:pt x="16329" y="10449"/>
                    <a:pt x="14601" y="10927"/>
                    <a:pt x="12657" y="11166"/>
                  </a:cubicBezTo>
                  <a:cubicBezTo>
                    <a:pt x="10713" y="11405"/>
                    <a:pt x="8553" y="11405"/>
                    <a:pt x="6393" y="114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9028702" y="1407235"/>
              <a:ext cx="165101" cy="23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6881"/>
                  </a:moveTo>
                  <a:cubicBezTo>
                    <a:pt x="4154" y="9749"/>
                    <a:pt x="8308" y="12616"/>
                    <a:pt x="10523" y="14623"/>
                  </a:cubicBezTo>
                  <a:cubicBezTo>
                    <a:pt x="12738" y="16630"/>
                    <a:pt x="13015" y="17777"/>
                    <a:pt x="12738" y="18828"/>
                  </a:cubicBezTo>
                  <a:cubicBezTo>
                    <a:pt x="12462" y="19880"/>
                    <a:pt x="11631" y="20835"/>
                    <a:pt x="10523" y="21218"/>
                  </a:cubicBezTo>
                  <a:cubicBezTo>
                    <a:pt x="9415" y="21600"/>
                    <a:pt x="8031" y="21409"/>
                    <a:pt x="6785" y="18924"/>
                  </a:cubicBezTo>
                  <a:cubicBezTo>
                    <a:pt x="5538" y="16439"/>
                    <a:pt x="4431" y="11660"/>
                    <a:pt x="5677" y="8315"/>
                  </a:cubicBezTo>
                  <a:cubicBezTo>
                    <a:pt x="6923" y="4970"/>
                    <a:pt x="10523" y="3058"/>
                    <a:pt x="13569" y="1912"/>
                  </a:cubicBezTo>
                  <a:cubicBezTo>
                    <a:pt x="16615" y="765"/>
                    <a:pt x="19108" y="38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9317111" y="1265418"/>
              <a:ext cx="124342" cy="35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600" fill="norm" stroke="1" extrusionOk="0">
                  <a:moveTo>
                    <a:pt x="21148" y="2428"/>
                  </a:moveTo>
                  <a:cubicBezTo>
                    <a:pt x="20428" y="1789"/>
                    <a:pt x="19708" y="1150"/>
                    <a:pt x="18448" y="703"/>
                  </a:cubicBezTo>
                  <a:cubicBezTo>
                    <a:pt x="17188" y="256"/>
                    <a:pt x="15388" y="0"/>
                    <a:pt x="13588" y="0"/>
                  </a:cubicBezTo>
                  <a:cubicBezTo>
                    <a:pt x="11788" y="0"/>
                    <a:pt x="9988" y="256"/>
                    <a:pt x="7648" y="1789"/>
                  </a:cubicBezTo>
                  <a:cubicBezTo>
                    <a:pt x="5308" y="3323"/>
                    <a:pt x="2428" y="6135"/>
                    <a:pt x="988" y="9138"/>
                  </a:cubicBezTo>
                  <a:cubicBezTo>
                    <a:pt x="-452" y="12142"/>
                    <a:pt x="-452" y="15337"/>
                    <a:pt x="1888" y="17446"/>
                  </a:cubicBezTo>
                  <a:cubicBezTo>
                    <a:pt x="4228" y="19555"/>
                    <a:pt x="8908" y="20578"/>
                    <a:pt x="1358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9497383" y="1259311"/>
              <a:ext cx="204420" cy="36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40" fill="norm" stroke="1" extrusionOk="0">
                  <a:moveTo>
                    <a:pt x="11485" y="4895"/>
                  </a:moveTo>
                  <a:cubicBezTo>
                    <a:pt x="9036" y="7349"/>
                    <a:pt x="6586" y="9804"/>
                    <a:pt x="4805" y="12135"/>
                  </a:cubicBezTo>
                  <a:cubicBezTo>
                    <a:pt x="3024" y="14467"/>
                    <a:pt x="1910" y="16676"/>
                    <a:pt x="1131" y="18395"/>
                  </a:cubicBezTo>
                  <a:cubicBezTo>
                    <a:pt x="351" y="20113"/>
                    <a:pt x="-94" y="21340"/>
                    <a:pt x="17" y="21340"/>
                  </a:cubicBezTo>
                  <a:cubicBezTo>
                    <a:pt x="129" y="21340"/>
                    <a:pt x="797" y="20113"/>
                    <a:pt x="2133" y="17597"/>
                  </a:cubicBezTo>
                  <a:cubicBezTo>
                    <a:pt x="3469" y="15081"/>
                    <a:pt x="5473" y="11276"/>
                    <a:pt x="7254" y="8208"/>
                  </a:cubicBezTo>
                  <a:cubicBezTo>
                    <a:pt x="9036" y="5140"/>
                    <a:pt x="10595" y="2808"/>
                    <a:pt x="11819" y="1458"/>
                  </a:cubicBezTo>
                  <a:cubicBezTo>
                    <a:pt x="13044" y="108"/>
                    <a:pt x="13935" y="-260"/>
                    <a:pt x="14937" y="170"/>
                  </a:cubicBezTo>
                  <a:cubicBezTo>
                    <a:pt x="15939" y="599"/>
                    <a:pt x="17052" y="1826"/>
                    <a:pt x="17943" y="4097"/>
                  </a:cubicBezTo>
                  <a:cubicBezTo>
                    <a:pt x="18834" y="6367"/>
                    <a:pt x="19502" y="9681"/>
                    <a:pt x="20059" y="12320"/>
                  </a:cubicBezTo>
                  <a:cubicBezTo>
                    <a:pt x="20615" y="14958"/>
                    <a:pt x="21061" y="16922"/>
                    <a:pt x="21506" y="188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9557454" y="1458035"/>
              <a:ext cx="157049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1496" y="21600"/>
                  </a:moveTo>
                  <a:cubicBezTo>
                    <a:pt x="632" y="19543"/>
                    <a:pt x="-232" y="17486"/>
                    <a:pt x="56" y="15171"/>
                  </a:cubicBezTo>
                  <a:cubicBezTo>
                    <a:pt x="344" y="12857"/>
                    <a:pt x="1784" y="10286"/>
                    <a:pt x="5528" y="7714"/>
                  </a:cubicBezTo>
                  <a:cubicBezTo>
                    <a:pt x="9272" y="5143"/>
                    <a:pt x="15320" y="2571"/>
                    <a:pt x="2136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9820008" y="1269608"/>
              <a:ext cx="161195" cy="321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62" fill="norm" stroke="1" extrusionOk="0">
                  <a:moveTo>
                    <a:pt x="324" y="10027"/>
                  </a:moveTo>
                  <a:cubicBezTo>
                    <a:pt x="44" y="13838"/>
                    <a:pt x="-237" y="17650"/>
                    <a:pt x="324" y="17580"/>
                  </a:cubicBezTo>
                  <a:cubicBezTo>
                    <a:pt x="885" y="17509"/>
                    <a:pt x="2288" y="13556"/>
                    <a:pt x="3550" y="10309"/>
                  </a:cubicBezTo>
                  <a:cubicBezTo>
                    <a:pt x="4812" y="7062"/>
                    <a:pt x="5934" y="4521"/>
                    <a:pt x="6916" y="2897"/>
                  </a:cubicBezTo>
                  <a:cubicBezTo>
                    <a:pt x="7898" y="1274"/>
                    <a:pt x="8740" y="568"/>
                    <a:pt x="10002" y="215"/>
                  </a:cubicBezTo>
                  <a:cubicBezTo>
                    <a:pt x="11264" y="-138"/>
                    <a:pt x="12947" y="-138"/>
                    <a:pt x="14911" y="850"/>
                  </a:cubicBezTo>
                  <a:cubicBezTo>
                    <a:pt x="16875" y="1838"/>
                    <a:pt x="19119" y="3815"/>
                    <a:pt x="20241" y="7062"/>
                  </a:cubicBezTo>
                  <a:cubicBezTo>
                    <a:pt x="21363" y="10309"/>
                    <a:pt x="21363" y="14827"/>
                    <a:pt x="21363" y="17438"/>
                  </a:cubicBezTo>
                  <a:cubicBezTo>
                    <a:pt x="21363" y="20050"/>
                    <a:pt x="21363" y="20756"/>
                    <a:pt x="21363" y="214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10108202" y="1200771"/>
              <a:ext cx="146081" cy="41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379" fill="norm" stroke="1" extrusionOk="0">
                  <a:moveTo>
                    <a:pt x="2738" y="8722"/>
                  </a:moveTo>
                  <a:cubicBezTo>
                    <a:pt x="1825" y="9708"/>
                    <a:pt x="913" y="10695"/>
                    <a:pt x="456" y="12011"/>
                  </a:cubicBezTo>
                  <a:cubicBezTo>
                    <a:pt x="0" y="13327"/>
                    <a:pt x="0" y="14971"/>
                    <a:pt x="0" y="16123"/>
                  </a:cubicBezTo>
                  <a:cubicBezTo>
                    <a:pt x="0" y="17274"/>
                    <a:pt x="0" y="17932"/>
                    <a:pt x="0" y="17932"/>
                  </a:cubicBezTo>
                  <a:cubicBezTo>
                    <a:pt x="0" y="17932"/>
                    <a:pt x="0" y="17274"/>
                    <a:pt x="0" y="14752"/>
                  </a:cubicBezTo>
                  <a:cubicBezTo>
                    <a:pt x="0" y="12230"/>
                    <a:pt x="0" y="7844"/>
                    <a:pt x="304" y="5213"/>
                  </a:cubicBezTo>
                  <a:cubicBezTo>
                    <a:pt x="608" y="2581"/>
                    <a:pt x="1217" y="1704"/>
                    <a:pt x="2738" y="1046"/>
                  </a:cubicBezTo>
                  <a:cubicBezTo>
                    <a:pt x="4259" y="389"/>
                    <a:pt x="6693" y="-50"/>
                    <a:pt x="9279" y="5"/>
                  </a:cubicBezTo>
                  <a:cubicBezTo>
                    <a:pt x="11865" y="60"/>
                    <a:pt x="14603" y="608"/>
                    <a:pt x="15211" y="2088"/>
                  </a:cubicBezTo>
                  <a:cubicBezTo>
                    <a:pt x="15820" y="3568"/>
                    <a:pt x="14299" y="5980"/>
                    <a:pt x="12930" y="7351"/>
                  </a:cubicBezTo>
                  <a:cubicBezTo>
                    <a:pt x="11561" y="8722"/>
                    <a:pt x="10344" y="9051"/>
                    <a:pt x="9127" y="9379"/>
                  </a:cubicBezTo>
                  <a:cubicBezTo>
                    <a:pt x="7910" y="9708"/>
                    <a:pt x="6693" y="10037"/>
                    <a:pt x="6997" y="10257"/>
                  </a:cubicBezTo>
                  <a:cubicBezTo>
                    <a:pt x="7301" y="10476"/>
                    <a:pt x="9127" y="10586"/>
                    <a:pt x="11408" y="11024"/>
                  </a:cubicBezTo>
                  <a:cubicBezTo>
                    <a:pt x="13690" y="11463"/>
                    <a:pt x="16428" y="12230"/>
                    <a:pt x="18406" y="13381"/>
                  </a:cubicBezTo>
                  <a:cubicBezTo>
                    <a:pt x="20383" y="14533"/>
                    <a:pt x="21600" y="16068"/>
                    <a:pt x="20687" y="17493"/>
                  </a:cubicBezTo>
                  <a:cubicBezTo>
                    <a:pt x="19775" y="18919"/>
                    <a:pt x="16732" y="20234"/>
                    <a:pt x="14146" y="20892"/>
                  </a:cubicBezTo>
                  <a:cubicBezTo>
                    <a:pt x="11561" y="21550"/>
                    <a:pt x="9431" y="21550"/>
                    <a:pt x="7606" y="20837"/>
                  </a:cubicBezTo>
                  <a:cubicBezTo>
                    <a:pt x="5780" y="20125"/>
                    <a:pt x="4259" y="18699"/>
                    <a:pt x="2738" y="172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10286002" y="1189789"/>
              <a:ext cx="103077" cy="51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488" fill="norm" stroke="1" extrusionOk="0">
                  <a:moveTo>
                    <a:pt x="3888" y="64"/>
                  </a:moveTo>
                  <a:cubicBezTo>
                    <a:pt x="7344" y="-24"/>
                    <a:pt x="10800" y="-112"/>
                    <a:pt x="13824" y="461"/>
                  </a:cubicBezTo>
                  <a:cubicBezTo>
                    <a:pt x="16848" y="1034"/>
                    <a:pt x="19440" y="2268"/>
                    <a:pt x="20520" y="4517"/>
                  </a:cubicBezTo>
                  <a:cubicBezTo>
                    <a:pt x="21600" y="6765"/>
                    <a:pt x="21168" y="10027"/>
                    <a:pt x="17496" y="13024"/>
                  </a:cubicBezTo>
                  <a:cubicBezTo>
                    <a:pt x="13824" y="16022"/>
                    <a:pt x="6912" y="18755"/>
                    <a:pt x="0" y="214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3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63387" y="706618"/>
              <a:ext cx="911316" cy="203730"/>
            </a:xfrm>
            <a:prstGeom prst="rect">
              <a:avLst/>
            </a:prstGeom>
            <a:effectLst/>
          </p:spPr>
        </p:pic>
        <p:sp>
          <p:nvSpPr>
            <p:cNvPr id="1438" name="Line"/>
            <p:cNvSpPr/>
            <p:nvPr/>
          </p:nvSpPr>
          <p:spPr>
            <a:xfrm>
              <a:off x="132352" y="1978735"/>
              <a:ext cx="105600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900"/>
                  </a:moveTo>
                  <a:cubicBezTo>
                    <a:pt x="156" y="7800"/>
                    <a:pt x="312" y="5700"/>
                    <a:pt x="470" y="4200"/>
                  </a:cubicBezTo>
                  <a:cubicBezTo>
                    <a:pt x="628" y="2700"/>
                    <a:pt x="788" y="1800"/>
                    <a:pt x="937" y="1200"/>
                  </a:cubicBezTo>
                  <a:cubicBezTo>
                    <a:pt x="1087" y="600"/>
                    <a:pt x="1225" y="300"/>
                    <a:pt x="1388" y="150"/>
                  </a:cubicBezTo>
                  <a:cubicBezTo>
                    <a:pt x="1550" y="0"/>
                    <a:pt x="1736" y="0"/>
                    <a:pt x="1907" y="0"/>
                  </a:cubicBezTo>
                  <a:cubicBezTo>
                    <a:pt x="2078" y="0"/>
                    <a:pt x="2234" y="0"/>
                    <a:pt x="2399" y="0"/>
                  </a:cubicBezTo>
                  <a:cubicBezTo>
                    <a:pt x="2563" y="0"/>
                    <a:pt x="2736" y="0"/>
                    <a:pt x="2920" y="0"/>
                  </a:cubicBezTo>
                  <a:cubicBezTo>
                    <a:pt x="3104" y="0"/>
                    <a:pt x="3299" y="0"/>
                    <a:pt x="3461" y="0"/>
                  </a:cubicBezTo>
                  <a:cubicBezTo>
                    <a:pt x="3624" y="0"/>
                    <a:pt x="3754" y="0"/>
                    <a:pt x="3890" y="0"/>
                  </a:cubicBezTo>
                  <a:cubicBezTo>
                    <a:pt x="4026" y="0"/>
                    <a:pt x="4169" y="0"/>
                    <a:pt x="4323" y="150"/>
                  </a:cubicBezTo>
                  <a:cubicBezTo>
                    <a:pt x="4477" y="300"/>
                    <a:pt x="4641" y="600"/>
                    <a:pt x="4804" y="750"/>
                  </a:cubicBezTo>
                  <a:cubicBezTo>
                    <a:pt x="4966" y="900"/>
                    <a:pt x="5126" y="900"/>
                    <a:pt x="5291" y="1050"/>
                  </a:cubicBezTo>
                  <a:cubicBezTo>
                    <a:pt x="5455" y="1200"/>
                    <a:pt x="5624" y="1500"/>
                    <a:pt x="5795" y="1650"/>
                  </a:cubicBezTo>
                  <a:cubicBezTo>
                    <a:pt x="5966" y="1800"/>
                    <a:pt x="6139" y="1800"/>
                    <a:pt x="6317" y="1800"/>
                  </a:cubicBezTo>
                  <a:cubicBezTo>
                    <a:pt x="6494" y="1800"/>
                    <a:pt x="6676" y="1800"/>
                    <a:pt x="6860" y="1800"/>
                  </a:cubicBezTo>
                  <a:cubicBezTo>
                    <a:pt x="7044" y="1800"/>
                    <a:pt x="7230" y="1800"/>
                    <a:pt x="7419" y="1950"/>
                  </a:cubicBezTo>
                  <a:cubicBezTo>
                    <a:pt x="7607" y="2100"/>
                    <a:pt x="7797" y="2400"/>
                    <a:pt x="7988" y="2550"/>
                  </a:cubicBezTo>
                  <a:cubicBezTo>
                    <a:pt x="8178" y="2700"/>
                    <a:pt x="8369" y="2700"/>
                    <a:pt x="8514" y="2700"/>
                  </a:cubicBezTo>
                  <a:cubicBezTo>
                    <a:pt x="8659" y="2700"/>
                    <a:pt x="8759" y="2700"/>
                    <a:pt x="8860" y="2700"/>
                  </a:cubicBezTo>
                  <a:cubicBezTo>
                    <a:pt x="8962" y="2700"/>
                    <a:pt x="9066" y="2700"/>
                    <a:pt x="9163" y="2850"/>
                  </a:cubicBezTo>
                  <a:cubicBezTo>
                    <a:pt x="9261" y="3000"/>
                    <a:pt x="9352" y="3300"/>
                    <a:pt x="9458" y="3450"/>
                  </a:cubicBezTo>
                  <a:cubicBezTo>
                    <a:pt x="9564" y="3600"/>
                    <a:pt x="9685" y="3600"/>
                    <a:pt x="9791" y="3600"/>
                  </a:cubicBezTo>
                  <a:cubicBezTo>
                    <a:pt x="9897" y="3600"/>
                    <a:pt x="9988" y="3600"/>
                    <a:pt x="10088" y="3600"/>
                  </a:cubicBezTo>
                  <a:cubicBezTo>
                    <a:pt x="10187" y="3600"/>
                    <a:pt x="10296" y="3600"/>
                    <a:pt x="10404" y="3750"/>
                  </a:cubicBezTo>
                  <a:cubicBezTo>
                    <a:pt x="10512" y="3900"/>
                    <a:pt x="10620" y="4200"/>
                    <a:pt x="10724" y="4350"/>
                  </a:cubicBezTo>
                  <a:cubicBezTo>
                    <a:pt x="10828" y="4500"/>
                    <a:pt x="10928" y="4500"/>
                    <a:pt x="11032" y="4500"/>
                  </a:cubicBezTo>
                  <a:cubicBezTo>
                    <a:pt x="11136" y="4500"/>
                    <a:pt x="11244" y="4500"/>
                    <a:pt x="11359" y="4500"/>
                  </a:cubicBezTo>
                  <a:cubicBezTo>
                    <a:pt x="11473" y="4500"/>
                    <a:pt x="11594" y="4500"/>
                    <a:pt x="11701" y="4650"/>
                  </a:cubicBezTo>
                  <a:cubicBezTo>
                    <a:pt x="11807" y="4800"/>
                    <a:pt x="11898" y="5100"/>
                    <a:pt x="12001" y="5250"/>
                  </a:cubicBezTo>
                  <a:cubicBezTo>
                    <a:pt x="12105" y="5400"/>
                    <a:pt x="12222" y="5400"/>
                    <a:pt x="12335" y="5400"/>
                  </a:cubicBezTo>
                  <a:cubicBezTo>
                    <a:pt x="12447" y="5400"/>
                    <a:pt x="12556" y="5400"/>
                    <a:pt x="12716" y="5400"/>
                  </a:cubicBezTo>
                  <a:cubicBezTo>
                    <a:pt x="12876" y="5400"/>
                    <a:pt x="13088" y="5400"/>
                    <a:pt x="13259" y="5550"/>
                  </a:cubicBezTo>
                  <a:cubicBezTo>
                    <a:pt x="13430" y="5700"/>
                    <a:pt x="13560" y="6000"/>
                    <a:pt x="13673" y="6150"/>
                  </a:cubicBezTo>
                  <a:cubicBezTo>
                    <a:pt x="13785" y="6300"/>
                    <a:pt x="13880" y="6300"/>
                    <a:pt x="13987" y="6300"/>
                  </a:cubicBezTo>
                  <a:cubicBezTo>
                    <a:pt x="14093" y="6300"/>
                    <a:pt x="14210" y="6300"/>
                    <a:pt x="14324" y="6450"/>
                  </a:cubicBezTo>
                  <a:cubicBezTo>
                    <a:pt x="14439" y="6600"/>
                    <a:pt x="14552" y="6900"/>
                    <a:pt x="14660" y="7050"/>
                  </a:cubicBezTo>
                  <a:cubicBezTo>
                    <a:pt x="14768" y="7200"/>
                    <a:pt x="14872" y="7200"/>
                    <a:pt x="14978" y="7350"/>
                  </a:cubicBezTo>
                  <a:cubicBezTo>
                    <a:pt x="15084" y="7500"/>
                    <a:pt x="15192" y="7800"/>
                    <a:pt x="15309" y="8100"/>
                  </a:cubicBezTo>
                  <a:cubicBezTo>
                    <a:pt x="15426" y="8400"/>
                    <a:pt x="15552" y="8700"/>
                    <a:pt x="15660" y="8850"/>
                  </a:cubicBezTo>
                  <a:cubicBezTo>
                    <a:pt x="15768" y="9000"/>
                    <a:pt x="15859" y="9000"/>
                    <a:pt x="15961" y="9150"/>
                  </a:cubicBezTo>
                  <a:cubicBezTo>
                    <a:pt x="16063" y="9300"/>
                    <a:pt x="16175" y="9600"/>
                    <a:pt x="16283" y="9900"/>
                  </a:cubicBezTo>
                  <a:cubicBezTo>
                    <a:pt x="16392" y="10200"/>
                    <a:pt x="16495" y="10500"/>
                    <a:pt x="16608" y="10800"/>
                  </a:cubicBezTo>
                  <a:cubicBezTo>
                    <a:pt x="16721" y="11100"/>
                    <a:pt x="16842" y="11400"/>
                    <a:pt x="16946" y="11550"/>
                  </a:cubicBezTo>
                  <a:cubicBezTo>
                    <a:pt x="17050" y="11700"/>
                    <a:pt x="17136" y="11700"/>
                    <a:pt x="17240" y="11850"/>
                  </a:cubicBezTo>
                  <a:cubicBezTo>
                    <a:pt x="17344" y="12000"/>
                    <a:pt x="17465" y="12300"/>
                    <a:pt x="17571" y="12450"/>
                  </a:cubicBezTo>
                  <a:cubicBezTo>
                    <a:pt x="17677" y="12600"/>
                    <a:pt x="17768" y="12600"/>
                    <a:pt x="17866" y="12750"/>
                  </a:cubicBezTo>
                  <a:cubicBezTo>
                    <a:pt x="17963" y="12900"/>
                    <a:pt x="18067" y="13200"/>
                    <a:pt x="18214" y="13500"/>
                  </a:cubicBezTo>
                  <a:cubicBezTo>
                    <a:pt x="18362" y="13800"/>
                    <a:pt x="18552" y="14100"/>
                    <a:pt x="18740" y="14250"/>
                  </a:cubicBezTo>
                  <a:cubicBezTo>
                    <a:pt x="18929" y="14400"/>
                    <a:pt x="19115" y="14400"/>
                    <a:pt x="19295" y="14550"/>
                  </a:cubicBezTo>
                  <a:cubicBezTo>
                    <a:pt x="19474" y="14700"/>
                    <a:pt x="19647" y="15000"/>
                    <a:pt x="19816" y="15300"/>
                  </a:cubicBezTo>
                  <a:cubicBezTo>
                    <a:pt x="19985" y="15600"/>
                    <a:pt x="20150" y="15900"/>
                    <a:pt x="20342" y="16350"/>
                  </a:cubicBezTo>
                  <a:cubicBezTo>
                    <a:pt x="20535" y="16800"/>
                    <a:pt x="20756" y="17400"/>
                    <a:pt x="20970" y="18300"/>
                  </a:cubicBezTo>
                  <a:cubicBezTo>
                    <a:pt x="21184" y="19200"/>
                    <a:pt x="21392" y="20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183152" y="2353385"/>
              <a:ext cx="1905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48737" y="2202574"/>
              <a:ext cx="282421" cy="51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417" fill="norm" stroke="1" extrusionOk="0">
                  <a:moveTo>
                    <a:pt x="16513" y="3918"/>
                  </a:moveTo>
                  <a:cubicBezTo>
                    <a:pt x="16513" y="2944"/>
                    <a:pt x="16513" y="1970"/>
                    <a:pt x="16200" y="1306"/>
                  </a:cubicBezTo>
                  <a:cubicBezTo>
                    <a:pt x="15887" y="642"/>
                    <a:pt x="15261" y="288"/>
                    <a:pt x="14479" y="111"/>
                  </a:cubicBezTo>
                  <a:cubicBezTo>
                    <a:pt x="13696" y="-66"/>
                    <a:pt x="12757" y="-66"/>
                    <a:pt x="11192" y="377"/>
                  </a:cubicBezTo>
                  <a:cubicBezTo>
                    <a:pt x="9626" y="819"/>
                    <a:pt x="7435" y="1704"/>
                    <a:pt x="5322" y="3519"/>
                  </a:cubicBezTo>
                  <a:cubicBezTo>
                    <a:pt x="3209" y="5334"/>
                    <a:pt x="1174" y="8078"/>
                    <a:pt x="392" y="10867"/>
                  </a:cubicBezTo>
                  <a:cubicBezTo>
                    <a:pt x="-391" y="13655"/>
                    <a:pt x="79" y="16488"/>
                    <a:pt x="1096" y="18391"/>
                  </a:cubicBezTo>
                  <a:cubicBezTo>
                    <a:pt x="2113" y="20295"/>
                    <a:pt x="3679" y="21268"/>
                    <a:pt x="5792" y="21401"/>
                  </a:cubicBezTo>
                  <a:cubicBezTo>
                    <a:pt x="7905" y="21534"/>
                    <a:pt x="10566" y="20826"/>
                    <a:pt x="13070" y="19454"/>
                  </a:cubicBezTo>
                  <a:cubicBezTo>
                    <a:pt x="15574" y="18082"/>
                    <a:pt x="17922" y="16045"/>
                    <a:pt x="19331" y="13744"/>
                  </a:cubicBezTo>
                  <a:cubicBezTo>
                    <a:pt x="20739" y="11442"/>
                    <a:pt x="21209" y="8875"/>
                    <a:pt x="20661" y="6750"/>
                  </a:cubicBezTo>
                  <a:cubicBezTo>
                    <a:pt x="20113" y="4626"/>
                    <a:pt x="18548" y="2944"/>
                    <a:pt x="16983" y="2059"/>
                  </a:cubicBezTo>
                  <a:cubicBezTo>
                    <a:pt x="15418" y="1173"/>
                    <a:pt x="13852" y="1085"/>
                    <a:pt x="12287" y="9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650936" y="2198868"/>
              <a:ext cx="243417" cy="50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58" fill="norm" stroke="1" extrusionOk="0">
                  <a:moveTo>
                    <a:pt x="6331" y="8694"/>
                  </a:moveTo>
                  <a:cubicBezTo>
                    <a:pt x="5773" y="8335"/>
                    <a:pt x="5214" y="7977"/>
                    <a:pt x="4935" y="8066"/>
                  </a:cubicBezTo>
                  <a:cubicBezTo>
                    <a:pt x="4655" y="8156"/>
                    <a:pt x="4655" y="8694"/>
                    <a:pt x="4283" y="10307"/>
                  </a:cubicBezTo>
                  <a:cubicBezTo>
                    <a:pt x="3911" y="11920"/>
                    <a:pt x="3166" y="14609"/>
                    <a:pt x="2514" y="16491"/>
                  </a:cubicBezTo>
                  <a:cubicBezTo>
                    <a:pt x="1862" y="18373"/>
                    <a:pt x="1304" y="19449"/>
                    <a:pt x="931" y="20256"/>
                  </a:cubicBezTo>
                  <a:cubicBezTo>
                    <a:pt x="559" y="21062"/>
                    <a:pt x="373" y="21600"/>
                    <a:pt x="186" y="21555"/>
                  </a:cubicBezTo>
                  <a:cubicBezTo>
                    <a:pt x="0" y="21510"/>
                    <a:pt x="-186" y="20883"/>
                    <a:pt x="373" y="19180"/>
                  </a:cubicBezTo>
                  <a:cubicBezTo>
                    <a:pt x="931" y="17477"/>
                    <a:pt x="2235" y="14699"/>
                    <a:pt x="3631" y="11920"/>
                  </a:cubicBezTo>
                  <a:cubicBezTo>
                    <a:pt x="5028" y="9142"/>
                    <a:pt x="6517" y="6363"/>
                    <a:pt x="7635" y="4526"/>
                  </a:cubicBezTo>
                  <a:cubicBezTo>
                    <a:pt x="8752" y="2689"/>
                    <a:pt x="9497" y="1793"/>
                    <a:pt x="10148" y="1120"/>
                  </a:cubicBezTo>
                  <a:cubicBezTo>
                    <a:pt x="10800" y="448"/>
                    <a:pt x="11359" y="0"/>
                    <a:pt x="12104" y="0"/>
                  </a:cubicBezTo>
                  <a:cubicBezTo>
                    <a:pt x="12848" y="0"/>
                    <a:pt x="13780" y="448"/>
                    <a:pt x="14897" y="2196"/>
                  </a:cubicBezTo>
                  <a:cubicBezTo>
                    <a:pt x="16014" y="3944"/>
                    <a:pt x="17317" y="6991"/>
                    <a:pt x="18155" y="9590"/>
                  </a:cubicBezTo>
                  <a:cubicBezTo>
                    <a:pt x="18993" y="12189"/>
                    <a:pt x="19366" y="14340"/>
                    <a:pt x="19831" y="15685"/>
                  </a:cubicBezTo>
                  <a:cubicBezTo>
                    <a:pt x="20297" y="17029"/>
                    <a:pt x="20855" y="17567"/>
                    <a:pt x="21414" y="181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714812" y="2480385"/>
              <a:ext cx="24304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1271" y="21600"/>
                  </a:moveTo>
                  <a:cubicBezTo>
                    <a:pt x="526" y="18900"/>
                    <a:pt x="-219" y="16200"/>
                    <a:pt x="60" y="13500"/>
                  </a:cubicBezTo>
                  <a:cubicBezTo>
                    <a:pt x="340" y="10800"/>
                    <a:pt x="1643" y="8100"/>
                    <a:pt x="5367" y="5850"/>
                  </a:cubicBezTo>
                  <a:cubicBezTo>
                    <a:pt x="9091" y="3600"/>
                    <a:pt x="15236" y="1800"/>
                    <a:pt x="2138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1021353" y="2581985"/>
              <a:ext cx="952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800"/>
                    <a:pt x="12000" y="9600"/>
                    <a:pt x="8400" y="13200"/>
                  </a:cubicBezTo>
                  <a:cubicBezTo>
                    <a:pt x="4800" y="16800"/>
                    <a:pt x="2400" y="192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1318582" y="2142903"/>
              <a:ext cx="186961" cy="50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387" fill="norm" stroke="1" extrusionOk="0">
                  <a:moveTo>
                    <a:pt x="3697" y="9144"/>
                  </a:moveTo>
                  <a:cubicBezTo>
                    <a:pt x="3459" y="11018"/>
                    <a:pt x="3222" y="12892"/>
                    <a:pt x="3341" y="14544"/>
                  </a:cubicBezTo>
                  <a:cubicBezTo>
                    <a:pt x="3459" y="16195"/>
                    <a:pt x="3934" y="17623"/>
                    <a:pt x="4172" y="18560"/>
                  </a:cubicBezTo>
                  <a:cubicBezTo>
                    <a:pt x="4409" y="19497"/>
                    <a:pt x="4409" y="19944"/>
                    <a:pt x="3934" y="19944"/>
                  </a:cubicBezTo>
                  <a:cubicBezTo>
                    <a:pt x="3459" y="19944"/>
                    <a:pt x="2510" y="19497"/>
                    <a:pt x="1679" y="17712"/>
                  </a:cubicBezTo>
                  <a:cubicBezTo>
                    <a:pt x="848" y="15927"/>
                    <a:pt x="136" y="12803"/>
                    <a:pt x="18" y="9902"/>
                  </a:cubicBezTo>
                  <a:cubicBezTo>
                    <a:pt x="-101" y="7001"/>
                    <a:pt x="374" y="4324"/>
                    <a:pt x="1086" y="2717"/>
                  </a:cubicBezTo>
                  <a:cubicBezTo>
                    <a:pt x="1798" y="1111"/>
                    <a:pt x="2747" y="575"/>
                    <a:pt x="3934" y="263"/>
                  </a:cubicBezTo>
                  <a:cubicBezTo>
                    <a:pt x="5121" y="-50"/>
                    <a:pt x="6545" y="-139"/>
                    <a:pt x="8207" y="307"/>
                  </a:cubicBezTo>
                  <a:cubicBezTo>
                    <a:pt x="9868" y="754"/>
                    <a:pt x="11767" y="1735"/>
                    <a:pt x="12954" y="3476"/>
                  </a:cubicBezTo>
                  <a:cubicBezTo>
                    <a:pt x="14141" y="5216"/>
                    <a:pt x="14615" y="7716"/>
                    <a:pt x="14022" y="9456"/>
                  </a:cubicBezTo>
                  <a:cubicBezTo>
                    <a:pt x="13429" y="11197"/>
                    <a:pt x="11767" y="12178"/>
                    <a:pt x="10343" y="12803"/>
                  </a:cubicBezTo>
                  <a:cubicBezTo>
                    <a:pt x="8919" y="13428"/>
                    <a:pt x="7732" y="13696"/>
                    <a:pt x="7732" y="13830"/>
                  </a:cubicBezTo>
                  <a:cubicBezTo>
                    <a:pt x="7732" y="13963"/>
                    <a:pt x="8919" y="13963"/>
                    <a:pt x="11174" y="14142"/>
                  </a:cubicBezTo>
                  <a:cubicBezTo>
                    <a:pt x="13429" y="14321"/>
                    <a:pt x="16752" y="14678"/>
                    <a:pt x="18769" y="15347"/>
                  </a:cubicBezTo>
                  <a:cubicBezTo>
                    <a:pt x="20787" y="16016"/>
                    <a:pt x="21499" y="16998"/>
                    <a:pt x="20550" y="18069"/>
                  </a:cubicBezTo>
                  <a:cubicBezTo>
                    <a:pt x="19600" y="19140"/>
                    <a:pt x="16989" y="20301"/>
                    <a:pt x="13785" y="20881"/>
                  </a:cubicBezTo>
                  <a:cubicBezTo>
                    <a:pt x="10580" y="21461"/>
                    <a:pt x="6783" y="21461"/>
                    <a:pt x="4528" y="21282"/>
                  </a:cubicBezTo>
                  <a:cubicBezTo>
                    <a:pt x="2273" y="21104"/>
                    <a:pt x="1561" y="20747"/>
                    <a:pt x="848" y="203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1548403" y="2626435"/>
              <a:ext cx="1143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400"/>
                    <a:pt x="12000" y="10800"/>
                    <a:pt x="8400" y="14400"/>
                  </a:cubicBezTo>
                  <a:cubicBezTo>
                    <a:pt x="4800" y="18000"/>
                    <a:pt x="2400" y="198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1831546" y="2275448"/>
              <a:ext cx="301057" cy="31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30" fill="norm" stroke="1" extrusionOk="0">
                  <a:moveTo>
                    <a:pt x="16272" y="3142"/>
                  </a:moveTo>
                  <a:cubicBezTo>
                    <a:pt x="16123" y="2422"/>
                    <a:pt x="15974" y="1702"/>
                    <a:pt x="15602" y="1054"/>
                  </a:cubicBezTo>
                  <a:cubicBezTo>
                    <a:pt x="15229" y="406"/>
                    <a:pt x="14634" y="-170"/>
                    <a:pt x="12920" y="46"/>
                  </a:cubicBezTo>
                  <a:cubicBezTo>
                    <a:pt x="11207" y="262"/>
                    <a:pt x="8377" y="1270"/>
                    <a:pt x="5919" y="3358"/>
                  </a:cubicBezTo>
                  <a:cubicBezTo>
                    <a:pt x="3461" y="5446"/>
                    <a:pt x="1376" y="8614"/>
                    <a:pt x="482" y="11566"/>
                  </a:cubicBezTo>
                  <a:cubicBezTo>
                    <a:pt x="-412" y="14518"/>
                    <a:pt x="-114" y="17254"/>
                    <a:pt x="1822" y="18982"/>
                  </a:cubicBezTo>
                  <a:cubicBezTo>
                    <a:pt x="3759" y="20710"/>
                    <a:pt x="7334" y="21430"/>
                    <a:pt x="10835" y="21430"/>
                  </a:cubicBezTo>
                  <a:cubicBezTo>
                    <a:pt x="14336" y="21430"/>
                    <a:pt x="17762" y="20710"/>
                    <a:pt x="21188" y="199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2807353" y="2384051"/>
              <a:ext cx="277751" cy="24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895" fill="norm" stroke="1" extrusionOk="0">
                  <a:moveTo>
                    <a:pt x="12636" y="7233"/>
                  </a:moveTo>
                  <a:cubicBezTo>
                    <a:pt x="12472" y="5220"/>
                    <a:pt x="12308" y="3206"/>
                    <a:pt x="11981" y="1833"/>
                  </a:cubicBezTo>
                  <a:cubicBezTo>
                    <a:pt x="11654" y="460"/>
                    <a:pt x="11163" y="-272"/>
                    <a:pt x="9772" y="94"/>
                  </a:cubicBezTo>
                  <a:cubicBezTo>
                    <a:pt x="8381" y="460"/>
                    <a:pt x="6090" y="1925"/>
                    <a:pt x="4290" y="4762"/>
                  </a:cubicBezTo>
                  <a:cubicBezTo>
                    <a:pt x="2490" y="7599"/>
                    <a:pt x="1181" y="11809"/>
                    <a:pt x="527" y="14738"/>
                  </a:cubicBezTo>
                  <a:cubicBezTo>
                    <a:pt x="-128" y="17667"/>
                    <a:pt x="-128" y="19314"/>
                    <a:pt x="281" y="20230"/>
                  </a:cubicBezTo>
                  <a:cubicBezTo>
                    <a:pt x="690" y="21145"/>
                    <a:pt x="1508" y="21328"/>
                    <a:pt x="3308" y="19406"/>
                  </a:cubicBezTo>
                  <a:cubicBezTo>
                    <a:pt x="5108" y="17484"/>
                    <a:pt x="7890" y="13457"/>
                    <a:pt x="9445" y="11260"/>
                  </a:cubicBezTo>
                  <a:cubicBezTo>
                    <a:pt x="10999" y="9064"/>
                    <a:pt x="11327" y="8697"/>
                    <a:pt x="11899" y="9704"/>
                  </a:cubicBezTo>
                  <a:cubicBezTo>
                    <a:pt x="12472" y="10711"/>
                    <a:pt x="13290" y="13091"/>
                    <a:pt x="14927" y="14281"/>
                  </a:cubicBezTo>
                  <a:cubicBezTo>
                    <a:pt x="16563" y="15470"/>
                    <a:pt x="19017" y="15470"/>
                    <a:pt x="21472" y="1547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3115721" y="2422012"/>
              <a:ext cx="210682" cy="1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41" fill="norm" stroke="1" extrusionOk="0">
                  <a:moveTo>
                    <a:pt x="2059" y="840"/>
                  </a:moveTo>
                  <a:cubicBezTo>
                    <a:pt x="979" y="371"/>
                    <a:pt x="-101" y="-99"/>
                    <a:pt x="7" y="18"/>
                  </a:cubicBezTo>
                  <a:cubicBezTo>
                    <a:pt x="115" y="136"/>
                    <a:pt x="1411" y="840"/>
                    <a:pt x="3787" y="3071"/>
                  </a:cubicBezTo>
                  <a:cubicBezTo>
                    <a:pt x="6163" y="5301"/>
                    <a:pt x="9619" y="9058"/>
                    <a:pt x="11563" y="11640"/>
                  </a:cubicBezTo>
                  <a:cubicBezTo>
                    <a:pt x="13507" y="14223"/>
                    <a:pt x="13939" y="15631"/>
                    <a:pt x="14155" y="17158"/>
                  </a:cubicBezTo>
                  <a:cubicBezTo>
                    <a:pt x="14371" y="18684"/>
                    <a:pt x="14371" y="20327"/>
                    <a:pt x="13399" y="20914"/>
                  </a:cubicBezTo>
                  <a:cubicBezTo>
                    <a:pt x="12427" y="21501"/>
                    <a:pt x="10483" y="21031"/>
                    <a:pt x="9295" y="18566"/>
                  </a:cubicBezTo>
                  <a:cubicBezTo>
                    <a:pt x="8107" y="16101"/>
                    <a:pt x="7675" y="11640"/>
                    <a:pt x="9295" y="8236"/>
                  </a:cubicBezTo>
                  <a:cubicBezTo>
                    <a:pt x="10915" y="4831"/>
                    <a:pt x="14587" y="2484"/>
                    <a:pt x="16963" y="1427"/>
                  </a:cubicBezTo>
                  <a:cubicBezTo>
                    <a:pt x="19339" y="371"/>
                    <a:pt x="20419" y="605"/>
                    <a:pt x="21499" y="84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3364503" y="2427794"/>
              <a:ext cx="196851" cy="23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8413"/>
                  </a:moveTo>
                  <a:cubicBezTo>
                    <a:pt x="3252" y="7431"/>
                    <a:pt x="6503" y="6449"/>
                    <a:pt x="8594" y="5468"/>
                  </a:cubicBezTo>
                  <a:cubicBezTo>
                    <a:pt x="10684" y="4486"/>
                    <a:pt x="11613" y="3504"/>
                    <a:pt x="12194" y="2522"/>
                  </a:cubicBezTo>
                  <a:cubicBezTo>
                    <a:pt x="12774" y="1540"/>
                    <a:pt x="13006" y="558"/>
                    <a:pt x="12542" y="166"/>
                  </a:cubicBezTo>
                  <a:cubicBezTo>
                    <a:pt x="12077" y="-227"/>
                    <a:pt x="10916" y="-31"/>
                    <a:pt x="8710" y="1933"/>
                  </a:cubicBezTo>
                  <a:cubicBezTo>
                    <a:pt x="6503" y="3897"/>
                    <a:pt x="3252" y="7628"/>
                    <a:pt x="1742" y="10671"/>
                  </a:cubicBezTo>
                  <a:cubicBezTo>
                    <a:pt x="232" y="13715"/>
                    <a:pt x="465" y="16071"/>
                    <a:pt x="2903" y="17642"/>
                  </a:cubicBezTo>
                  <a:cubicBezTo>
                    <a:pt x="5342" y="19213"/>
                    <a:pt x="9987" y="19998"/>
                    <a:pt x="13471" y="20489"/>
                  </a:cubicBezTo>
                  <a:cubicBezTo>
                    <a:pt x="16955" y="20980"/>
                    <a:pt x="19277" y="21177"/>
                    <a:pt x="21600" y="213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4279460" y="2446927"/>
              <a:ext cx="192248" cy="60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510" fill="norm" stroke="1" extrusionOk="0">
                  <a:moveTo>
                    <a:pt x="4816" y="6883"/>
                  </a:moveTo>
                  <a:cubicBezTo>
                    <a:pt x="5049" y="9763"/>
                    <a:pt x="5281" y="12643"/>
                    <a:pt x="5281" y="14954"/>
                  </a:cubicBezTo>
                  <a:cubicBezTo>
                    <a:pt x="5281" y="17266"/>
                    <a:pt x="5049" y="19009"/>
                    <a:pt x="4700" y="20070"/>
                  </a:cubicBezTo>
                  <a:cubicBezTo>
                    <a:pt x="4352" y="21131"/>
                    <a:pt x="3887" y="21510"/>
                    <a:pt x="3423" y="21510"/>
                  </a:cubicBezTo>
                  <a:cubicBezTo>
                    <a:pt x="2958" y="21510"/>
                    <a:pt x="2494" y="21131"/>
                    <a:pt x="2029" y="19615"/>
                  </a:cubicBezTo>
                  <a:cubicBezTo>
                    <a:pt x="1565" y="18099"/>
                    <a:pt x="1100" y="15447"/>
                    <a:pt x="752" y="12718"/>
                  </a:cubicBezTo>
                  <a:cubicBezTo>
                    <a:pt x="404" y="9990"/>
                    <a:pt x="171" y="7186"/>
                    <a:pt x="55" y="5253"/>
                  </a:cubicBezTo>
                  <a:cubicBezTo>
                    <a:pt x="-61" y="3321"/>
                    <a:pt x="-61" y="2259"/>
                    <a:pt x="752" y="1464"/>
                  </a:cubicBezTo>
                  <a:cubicBezTo>
                    <a:pt x="1565" y="668"/>
                    <a:pt x="3191" y="137"/>
                    <a:pt x="5862" y="24"/>
                  </a:cubicBezTo>
                  <a:cubicBezTo>
                    <a:pt x="8533" y="-90"/>
                    <a:pt x="12249" y="213"/>
                    <a:pt x="15152" y="933"/>
                  </a:cubicBezTo>
                  <a:cubicBezTo>
                    <a:pt x="18055" y="1653"/>
                    <a:pt x="20145" y="2790"/>
                    <a:pt x="20842" y="3889"/>
                  </a:cubicBezTo>
                  <a:cubicBezTo>
                    <a:pt x="21539" y="4988"/>
                    <a:pt x="20842" y="6049"/>
                    <a:pt x="18171" y="6731"/>
                  </a:cubicBezTo>
                  <a:cubicBezTo>
                    <a:pt x="15500" y="7413"/>
                    <a:pt x="10855" y="7716"/>
                    <a:pt x="7952" y="7868"/>
                  </a:cubicBezTo>
                  <a:cubicBezTo>
                    <a:pt x="5049" y="8019"/>
                    <a:pt x="3887" y="8019"/>
                    <a:pt x="2726" y="7906"/>
                  </a:cubicBezTo>
                  <a:cubicBezTo>
                    <a:pt x="1565" y="7792"/>
                    <a:pt x="404" y="7565"/>
                    <a:pt x="404" y="7413"/>
                  </a:cubicBezTo>
                  <a:cubicBezTo>
                    <a:pt x="404" y="7262"/>
                    <a:pt x="1565" y="7186"/>
                    <a:pt x="3191" y="7148"/>
                  </a:cubicBezTo>
                  <a:cubicBezTo>
                    <a:pt x="4816" y="7110"/>
                    <a:pt x="6907" y="7110"/>
                    <a:pt x="8997" y="71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4513848" y="2492518"/>
              <a:ext cx="190505" cy="16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0617" fill="norm" stroke="1" extrusionOk="0">
                  <a:moveTo>
                    <a:pt x="9157" y="18246"/>
                  </a:moveTo>
                  <a:cubicBezTo>
                    <a:pt x="9861" y="13242"/>
                    <a:pt x="10566" y="8237"/>
                    <a:pt x="10566" y="5207"/>
                  </a:cubicBezTo>
                  <a:cubicBezTo>
                    <a:pt x="10566" y="2178"/>
                    <a:pt x="9861" y="1124"/>
                    <a:pt x="8922" y="466"/>
                  </a:cubicBezTo>
                  <a:cubicBezTo>
                    <a:pt x="7983" y="-193"/>
                    <a:pt x="6809" y="-456"/>
                    <a:pt x="5048" y="1783"/>
                  </a:cubicBezTo>
                  <a:cubicBezTo>
                    <a:pt x="3288" y="4022"/>
                    <a:pt x="940" y="8764"/>
                    <a:pt x="235" y="12583"/>
                  </a:cubicBezTo>
                  <a:cubicBezTo>
                    <a:pt x="-469" y="16403"/>
                    <a:pt x="470" y="19300"/>
                    <a:pt x="2231" y="20222"/>
                  </a:cubicBezTo>
                  <a:cubicBezTo>
                    <a:pt x="3992" y="21144"/>
                    <a:pt x="6574" y="20090"/>
                    <a:pt x="8101" y="18773"/>
                  </a:cubicBezTo>
                  <a:cubicBezTo>
                    <a:pt x="9627" y="17456"/>
                    <a:pt x="10096" y="15876"/>
                    <a:pt x="10683" y="13900"/>
                  </a:cubicBezTo>
                  <a:cubicBezTo>
                    <a:pt x="11270" y="11924"/>
                    <a:pt x="11974" y="9554"/>
                    <a:pt x="12444" y="9027"/>
                  </a:cubicBezTo>
                  <a:cubicBezTo>
                    <a:pt x="12914" y="8500"/>
                    <a:pt x="13148" y="9817"/>
                    <a:pt x="13501" y="11398"/>
                  </a:cubicBezTo>
                  <a:cubicBezTo>
                    <a:pt x="13853" y="12978"/>
                    <a:pt x="14322" y="14822"/>
                    <a:pt x="15614" y="16403"/>
                  </a:cubicBezTo>
                  <a:cubicBezTo>
                    <a:pt x="16905" y="17983"/>
                    <a:pt x="19018" y="19300"/>
                    <a:pt x="21131" y="206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4736102" y="2601035"/>
              <a:ext cx="31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4723402" y="2461285"/>
              <a:ext cx="2540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21600" y="19978"/>
                  </a:moveTo>
                  <a:cubicBezTo>
                    <a:pt x="10800" y="11670"/>
                    <a:pt x="0" y="3363"/>
                    <a:pt x="0" y="870"/>
                  </a:cubicBezTo>
                  <a:cubicBezTo>
                    <a:pt x="0" y="-1622"/>
                    <a:pt x="10800" y="1701"/>
                    <a:pt x="21600" y="50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4816390" y="2416885"/>
              <a:ext cx="186413" cy="266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31" fill="norm" stroke="1" extrusionOk="0">
                  <a:moveTo>
                    <a:pt x="259" y="7654"/>
                  </a:moveTo>
                  <a:cubicBezTo>
                    <a:pt x="17" y="6803"/>
                    <a:pt x="-226" y="5953"/>
                    <a:pt x="381" y="5443"/>
                  </a:cubicBezTo>
                  <a:cubicBezTo>
                    <a:pt x="987" y="4932"/>
                    <a:pt x="2444" y="4762"/>
                    <a:pt x="4871" y="5953"/>
                  </a:cubicBezTo>
                  <a:cubicBezTo>
                    <a:pt x="7298" y="7143"/>
                    <a:pt x="10695" y="9694"/>
                    <a:pt x="12516" y="11991"/>
                  </a:cubicBezTo>
                  <a:cubicBezTo>
                    <a:pt x="14336" y="14287"/>
                    <a:pt x="14578" y="16328"/>
                    <a:pt x="14457" y="17773"/>
                  </a:cubicBezTo>
                  <a:cubicBezTo>
                    <a:pt x="14336" y="19219"/>
                    <a:pt x="13850" y="20069"/>
                    <a:pt x="13001" y="20665"/>
                  </a:cubicBezTo>
                  <a:cubicBezTo>
                    <a:pt x="12152" y="21260"/>
                    <a:pt x="10938" y="21600"/>
                    <a:pt x="10089" y="21345"/>
                  </a:cubicBezTo>
                  <a:cubicBezTo>
                    <a:pt x="9239" y="21090"/>
                    <a:pt x="8754" y="20239"/>
                    <a:pt x="9239" y="16838"/>
                  </a:cubicBezTo>
                  <a:cubicBezTo>
                    <a:pt x="9725" y="13436"/>
                    <a:pt x="11181" y="7483"/>
                    <a:pt x="13365" y="4252"/>
                  </a:cubicBezTo>
                  <a:cubicBezTo>
                    <a:pt x="15549" y="1020"/>
                    <a:pt x="18462" y="510"/>
                    <a:pt x="2137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5066773" y="2461335"/>
              <a:ext cx="183680" cy="20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23" fill="norm" stroke="1" extrusionOk="0">
                  <a:moveTo>
                    <a:pt x="1435" y="3273"/>
                  </a:moveTo>
                  <a:cubicBezTo>
                    <a:pt x="1186" y="2182"/>
                    <a:pt x="938" y="1091"/>
                    <a:pt x="814" y="1636"/>
                  </a:cubicBezTo>
                  <a:cubicBezTo>
                    <a:pt x="690" y="2182"/>
                    <a:pt x="690" y="4364"/>
                    <a:pt x="566" y="7527"/>
                  </a:cubicBezTo>
                  <a:cubicBezTo>
                    <a:pt x="442" y="10691"/>
                    <a:pt x="193" y="14836"/>
                    <a:pt x="69" y="17455"/>
                  </a:cubicBezTo>
                  <a:cubicBezTo>
                    <a:pt x="-55" y="20073"/>
                    <a:pt x="-55" y="21164"/>
                    <a:pt x="442" y="21382"/>
                  </a:cubicBezTo>
                  <a:cubicBezTo>
                    <a:pt x="938" y="21600"/>
                    <a:pt x="1931" y="20945"/>
                    <a:pt x="2924" y="19418"/>
                  </a:cubicBezTo>
                  <a:cubicBezTo>
                    <a:pt x="3917" y="17891"/>
                    <a:pt x="4911" y="15491"/>
                    <a:pt x="5655" y="13636"/>
                  </a:cubicBezTo>
                  <a:cubicBezTo>
                    <a:pt x="6400" y="11782"/>
                    <a:pt x="6897" y="10473"/>
                    <a:pt x="7393" y="10364"/>
                  </a:cubicBezTo>
                  <a:cubicBezTo>
                    <a:pt x="7890" y="10255"/>
                    <a:pt x="8386" y="11345"/>
                    <a:pt x="8759" y="12436"/>
                  </a:cubicBezTo>
                  <a:cubicBezTo>
                    <a:pt x="9131" y="13527"/>
                    <a:pt x="9379" y="14618"/>
                    <a:pt x="9876" y="15709"/>
                  </a:cubicBezTo>
                  <a:cubicBezTo>
                    <a:pt x="10373" y="16800"/>
                    <a:pt x="11117" y="17891"/>
                    <a:pt x="12111" y="18327"/>
                  </a:cubicBezTo>
                  <a:cubicBezTo>
                    <a:pt x="13104" y="18764"/>
                    <a:pt x="14345" y="18545"/>
                    <a:pt x="15711" y="15927"/>
                  </a:cubicBezTo>
                  <a:cubicBezTo>
                    <a:pt x="17076" y="13309"/>
                    <a:pt x="18566" y="8291"/>
                    <a:pt x="19559" y="5236"/>
                  </a:cubicBezTo>
                  <a:cubicBezTo>
                    <a:pt x="20552" y="2182"/>
                    <a:pt x="21048" y="1091"/>
                    <a:pt x="2154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5301252" y="2505785"/>
              <a:ext cx="6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5333002" y="2416885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5343404" y="2427277"/>
              <a:ext cx="85681" cy="249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71" h="21211" fill="norm" stroke="1" extrusionOk="0">
                  <a:moveTo>
                    <a:pt x="15260" y="5596"/>
                  </a:moveTo>
                  <a:cubicBezTo>
                    <a:pt x="15260" y="4516"/>
                    <a:pt x="15260" y="3436"/>
                    <a:pt x="14769" y="2446"/>
                  </a:cubicBezTo>
                  <a:cubicBezTo>
                    <a:pt x="14278" y="1456"/>
                    <a:pt x="13296" y="556"/>
                    <a:pt x="11578" y="196"/>
                  </a:cubicBezTo>
                  <a:cubicBezTo>
                    <a:pt x="9860" y="-164"/>
                    <a:pt x="7406" y="16"/>
                    <a:pt x="5196" y="376"/>
                  </a:cubicBezTo>
                  <a:cubicBezTo>
                    <a:pt x="2987" y="736"/>
                    <a:pt x="1024" y="1276"/>
                    <a:pt x="287" y="1996"/>
                  </a:cubicBezTo>
                  <a:cubicBezTo>
                    <a:pt x="-449" y="2716"/>
                    <a:pt x="42" y="3616"/>
                    <a:pt x="3969" y="5866"/>
                  </a:cubicBezTo>
                  <a:cubicBezTo>
                    <a:pt x="7896" y="8116"/>
                    <a:pt x="15260" y="11716"/>
                    <a:pt x="18206" y="14416"/>
                  </a:cubicBezTo>
                  <a:cubicBezTo>
                    <a:pt x="21151" y="17116"/>
                    <a:pt x="19678" y="18916"/>
                    <a:pt x="17715" y="19996"/>
                  </a:cubicBezTo>
                  <a:cubicBezTo>
                    <a:pt x="15751" y="21076"/>
                    <a:pt x="13296" y="21436"/>
                    <a:pt x="11824" y="21076"/>
                  </a:cubicBezTo>
                  <a:cubicBezTo>
                    <a:pt x="10351" y="20716"/>
                    <a:pt x="9860" y="19636"/>
                    <a:pt x="9369" y="185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5464767" y="2428166"/>
              <a:ext cx="198436" cy="204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084" fill="norm" stroke="1" extrusionOk="0">
                  <a:moveTo>
                    <a:pt x="4843" y="13892"/>
                  </a:moveTo>
                  <a:cubicBezTo>
                    <a:pt x="7738" y="10401"/>
                    <a:pt x="10633" y="6910"/>
                    <a:pt x="12191" y="4510"/>
                  </a:cubicBezTo>
                  <a:cubicBezTo>
                    <a:pt x="13750" y="2110"/>
                    <a:pt x="13973" y="801"/>
                    <a:pt x="13528" y="255"/>
                  </a:cubicBezTo>
                  <a:cubicBezTo>
                    <a:pt x="13082" y="-290"/>
                    <a:pt x="11969" y="-72"/>
                    <a:pt x="9631" y="2001"/>
                  </a:cubicBezTo>
                  <a:cubicBezTo>
                    <a:pt x="7292" y="4074"/>
                    <a:pt x="3730" y="8001"/>
                    <a:pt x="1725" y="11383"/>
                  </a:cubicBezTo>
                  <a:cubicBezTo>
                    <a:pt x="-279" y="14765"/>
                    <a:pt x="-724" y="17601"/>
                    <a:pt x="1391" y="19237"/>
                  </a:cubicBezTo>
                  <a:cubicBezTo>
                    <a:pt x="3507" y="20874"/>
                    <a:pt x="8183" y="21310"/>
                    <a:pt x="11857" y="20983"/>
                  </a:cubicBezTo>
                  <a:cubicBezTo>
                    <a:pt x="15532" y="20655"/>
                    <a:pt x="18204" y="19565"/>
                    <a:pt x="20876" y="1847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6114052" y="2308935"/>
              <a:ext cx="34014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9059" y="0"/>
                  </a:moveTo>
                  <a:cubicBezTo>
                    <a:pt x="20329" y="3545"/>
                    <a:pt x="21600" y="7089"/>
                    <a:pt x="18424" y="10689"/>
                  </a:cubicBezTo>
                  <a:cubicBezTo>
                    <a:pt x="15247" y="14289"/>
                    <a:pt x="7624" y="1794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5980702" y="2728035"/>
              <a:ext cx="3619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0"/>
                    <a:pt x="7579" y="0"/>
                    <a:pt x="11179" y="3600"/>
                  </a:cubicBezTo>
                  <a:cubicBezTo>
                    <a:pt x="14779" y="7200"/>
                    <a:pt x="18189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4378057" y="2861385"/>
              <a:ext cx="1888396" cy="113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79" fill="norm" stroke="1" extrusionOk="0">
                  <a:moveTo>
                    <a:pt x="174" y="15600"/>
                  </a:moveTo>
                  <a:cubicBezTo>
                    <a:pt x="77" y="16800"/>
                    <a:pt x="-20" y="18000"/>
                    <a:pt x="4" y="19000"/>
                  </a:cubicBezTo>
                  <a:cubicBezTo>
                    <a:pt x="28" y="20000"/>
                    <a:pt x="174" y="20800"/>
                    <a:pt x="694" y="21200"/>
                  </a:cubicBezTo>
                  <a:cubicBezTo>
                    <a:pt x="1214" y="21600"/>
                    <a:pt x="2109" y="21600"/>
                    <a:pt x="2991" y="21000"/>
                  </a:cubicBezTo>
                  <a:cubicBezTo>
                    <a:pt x="3874" y="20400"/>
                    <a:pt x="4745" y="19200"/>
                    <a:pt x="5531" y="18000"/>
                  </a:cubicBezTo>
                  <a:cubicBezTo>
                    <a:pt x="6317" y="16800"/>
                    <a:pt x="7019" y="15600"/>
                    <a:pt x="7769" y="14200"/>
                  </a:cubicBezTo>
                  <a:cubicBezTo>
                    <a:pt x="8518" y="12800"/>
                    <a:pt x="9317" y="11200"/>
                    <a:pt x="10175" y="9600"/>
                  </a:cubicBezTo>
                  <a:cubicBezTo>
                    <a:pt x="11034" y="8000"/>
                    <a:pt x="11953" y="6400"/>
                    <a:pt x="12812" y="5000"/>
                  </a:cubicBezTo>
                  <a:cubicBezTo>
                    <a:pt x="13670" y="3600"/>
                    <a:pt x="14469" y="2400"/>
                    <a:pt x="15255" y="1600"/>
                  </a:cubicBezTo>
                  <a:cubicBezTo>
                    <a:pt x="16041" y="800"/>
                    <a:pt x="16815" y="400"/>
                    <a:pt x="17867" y="200"/>
                  </a:cubicBezTo>
                  <a:cubicBezTo>
                    <a:pt x="18919" y="0"/>
                    <a:pt x="20250" y="0"/>
                    <a:pt x="2158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5040902" y="2994735"/>
              <a:ext cx="12128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18" y="20250"/>
                    <a:pt x="2036" y="18900"/>
                    <a:pt x="3261" y="17100"/>
                  </a:cubicBezTo>
                  <a:cubicBezTo>
                    <a:pt x="4486" y="15300"/>
                    <a:pt x="5918" y="13050"/>
                    <a:pt x="7407" y="10800"/>
                  </a:cubicBezTo>
                  <a:cubicBezTo>
                    <a:pt x="8896" y="8550"/>
                    <a:pt x="10442" y="6300"/>
                    <a:pt x="12063" y="4725"/>
                  </a:cubicBezTo>
                  <a:cubicBezTo>
                    <a:pt x="13684" y="3150"/>
                    <a:pt x="15380" y="2250"/>
                    <a:pt x="16982" y="1575"/>
                  </a:cubicBezTo>
                  <a:cubicBezTo>
                    <a:pt x="18584" y="900"/>
                    <a:pt x="20092" y="45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6920502" y="2664535"/>
              <a:ext cx="190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6943640" y="2521570"/>
              <a:ext cx="34013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702" fill="norm" stroke="1" extrusionOk="0">
                  <a:moveTo>
                    <a:pt x="1358" y="20702"/>
                  </a:moveTo>
                  <a:cubicBezTo>
                    <a:pt x="88" y="10884"/>
                    <a:pt x="-1183" y="1066"/>
                    <a:pt x="1993" y="84"/>
                  </a:cubicBezTo>
                  <a:cubicBezTo>
                    <a:pt x="5170" y="-898"/>
                    <a:pt x="12793" y="6957"/>
                    <a:pt x="20417" y="1481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7118295" y="2312869"/>
              <a:ext cx="107008" cy="59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34" fill="norm" stroke="1" extrusionOk="0">
                  <a:moveTo>
                    <a:pt x="21411" y="4700"/>
                  </a:moveTo>
                  <a:cubicBezTo>
                    <a:pt x="20564" y="3470"/>
                    <a:pt x="19717" y="2240"/>
                    <a:pt x="18446" y="1394"/>
                  </a:cubicBezTo>
                  <a:cubicBezTo>
                    <a:pt x="17176" y="549"/>
                    <a:pt x="15482" y="88"/>
                    <a:pt x="12940" y="11"/>
                  </a:cubicBezTo>
                  <a:cubicBezTo>
                    <a:pt x="10399" y="-66"/>
                    <a:pt x="7011" y="241"/>
                    <a:pt x="4470" y="1664"/>
                  </a:cubicBezTo>
                  <a:cubicBezTo>
                    <a:pt x="1929" y="3086"/>
                    <a:pt x="235" y="5622"/>
                    <a:pt x="23" y="8044"/>
                  </a:cubicBezTo>
                  <a:cubicBezTo>
                    <a:pt x="-189" y="10465"/>
                    <a:pt x="1082" y="12771"/>
                    <a:pt x="2564" y="15000"/>
                  </a:cubicBezTo>
                  <a:cubicBezTo>
                    <a:pt x="4046" y="17229"/>
                    <a:pt x="5740" y="19382"/>
                    <a:pt x="7435" y="215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7072902" y="2689935"/>
              <a:ext cx="2667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" y="18327"/>
                    <a:pt x="686" y="15055"/>
                    <a:pt x="4286" y="11455"/>
                  </a:cubicBezTo>
                  <a:cubicBezTo>
                    <a:pt x="7886" y="7855"/>
                    <a:pt x="14743" y="392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7736975" y="2432676"/>
              <a:ext cx="186828" cy="48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19" fill="norm" stroke="1" extrusionOk="0">
                  <a:moveTo>
                    <a:pt x="3220" y="7998"/>
                  </a:moveTo>
                  <a:cubicBezTo>
                    <a:pt x="2977" y="11645"/>
                    <a:pt x="2734" y="15292"/>
                    <a:pt x="2370" y="17349"/>
                  </a:cubicBezTo>
                  <a:cubicBezTo>
                    <a:pt x="2006" y="19406"/>
                    <a:pt x="1521" y="19873"/>
                    <a:pt x="1157" y="20388"/>
                  </a:cubicBezTo>
                  <a:cubicBezTo>
                    <a:pt x="793" y="20902"/>
                    <a:pt x="550" y="21463"/>
                    <a:pt x="307" y="21416"/>
                  </a:cubicBezTo>
                  <a:cubicBezTo>
                    <a:pt x="65" y="21369"/>
                    <a:pt x="-178" y="20715"/>
                    <a:pt x="186" y="18611"/>
                  </a:cubicBezTo>
                  <a:cubicBezTo>
                    <a:pt x="550" y="16507"/>
                    <a:pt x="1521" y="12954"/>
                    <a:pt x="2977" y="9681"/>
                  </a:cubicBezTo>
                  <a:cubicBezTo>
                    <a:pt x="4433" y="6408"/>
                    <a:pt x="6375" y="3416"/>
                    <a:pt x="7831" y="1780"/>
                  </a:cubicBezTo>
                  <a:cubicBezTo>
                    <a:pt x="9287" y="144"/>
                    <a:pt x="10258" y="-137"/>
                    <a:pt x="11107" y="50"/>
                  </a:cubicBezTo>
                  <a:cubicBezTo>
                    <a:pt x="11957" y="237"/>
                    <a:pt x="12685" y="892"/>
                    <a:pt x="14020" y="2808"/>
                  </a:cubicBezTo>
                  <a:cubicBezTo>
                    <a:pt x="15355" y="4725"/>
                    <a:pt x="17296" y="7905"/>
                    <a:pt x="18631" y="11037"/>
                  </a:cubicBezTo>
                  <a:cubicBezTo>
                    <a:pt x="19966" y="14169"/>
                    <a:pt x="20694" y="17255"/>
                    <a:pt x="21422" y="203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7758702" y="2721685"/>
              <a:ext cx="2032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6560"/>
                    <a:pt x="4500" y="11520"/>
                    <a:pt x="8100" y="7920"/>
                  </a:cubicBezTo>
                  <a:cubicBezTo>
                    <a:pt x="11700" y="4320"/>
                    <a:pt x="16650" y="216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8177802" y="2474035"/>
              <a:ext cx="19051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618"/>
                    <a:pt x="4800" y="5236"/>
                    <a:pt x="8400" y="8836"/>
                  </a:cubicBezTo>
                  <a:cubicBezTo>
                    <a:pt x="12000" y="12436"/>
                    <a:pt x="16800" y="1701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8066365" y="2842335"/>
              <a:ext cx="244788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858" y="21600"/>
                  </a:moveTo>
                  <a:cubicBezTo>
                    <a:pt x="304" y="15840"/>
                    <a:pt x="-250" y="10080"/>
                    <a:pt x="119" y="7200"/>
                  </a:cubicBezTo>
                  <a:cubicBezTo>
                    <a:pt x="488" y="4320"/>
                    <a:pt x="1781" y="4320"/>
                    <a:pt x="5473" y="3600"/>
                  </a:cubicBezTo>
                  <a:cubicBezTo>
                    <a:pt x="9165" y="2880"/>
                    <a:pt x="15258" y="1440"/>
                    <a:pt x="2135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8446619" y="2408220"/>
              <a:ext cx="134969" cy="47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512" fill="norm" stroke="1" extrusionOk="0">
                  <a:moveTo>
                    <a:pt x="5649" y="9986"/>
                  </a:moveTo>
                  <a:cubicBezTo>
                    <a:pt x="4985" y="12310"/>
                    <a:pt x="4320" y="14635"/>
                    <a:pt x="3822" y="16330"/>
                  </a:cubicBezTo>
                  <a:cubicBezTo>
                    <a:pt x="3323" y="18025"/>
                    <a:pt x="2991" y="19090"/>
                    <a:pt x="2492" y="19962"/>
                  </a:cubicBezTo>
                  <a:cubicBezTo>
                    <a:pt x="1994" y="20834"/>
                    <a:pt x="1329" y="21512"/>
                    <a:pt x="831" y="21512"/>
                  </a:cubicBezTo>
                  <a:cubicBezTo>
                    <a:pt x="332" y="21512"/>
                    <a:pt x="0" y="20834"/>
                    <a:pt x="0" y="18606"/>
                  </a:cubicBezTo>
                  <a:cubicBezTo>
                    <a:pt x="0" y="16378"/>
                    <a:pt x="332" y="12601"/>
                    <a:pt x="1329" y="9404"/>
                  </a:cubicBezTo>
                  <a:cubicBezTo>
                    <a:pt x="2326" y="6208"/>
                    <a:pt x="3988" y="3593"/>
                    <a:pt x="5317" y="2091"/>
                  </a:cubicBezTo>
                  <a:cubicBezTo>
                    <a:pt x="6646" y="590"/>
                    <a:pt x="7643" y="203"/>
                    <a:pt x="8972" y="57"/>
                  </a:cubicBezTo>
                  <a:cubicBezTo>
                    <a:pt x="10302" y="-88"/>
                    <a:pt x="11963" y="9"/>
                    <a:pt x="14289" y="735"/>
                  </a:cubicBezTo>
                  <a:cubicBezTo>
                    <a:pt x="16615" y="1462"/>
                    <a:pt x="19606" y="2818"/>
                    <a:pt x="20271" y="4464"/>
                  </a:cubicBezTo>
                  <a:cubicBezTo>
                    <a:pt x="20935" y="6111"/>
                    <a:pt x="19274" y="8048"/>
                    <a:pt x="17612" y="9259"/>
                  </a:cubicBezTo>
                  <a:cubicBezTo>
                    <a:pt x="15951" y="10470"/>
                    <a:pt x="14289" y="10954"/>
                    <a:pt x="12960" y="11390"/>
                  </a:cubicBezTo>
                  <a:cubicBezTo>
                    <a:pt x="11631" y="11826"/>
                    <a:pt x="10634" y="12213"/>
                    <a:pt x="10966" y="12649"/>
                  </a:cubicBezTo>
                  <a:cubicBezTo>
                    <a:pt x="11298" y="13085"/>
                    <a:pt x="12960" y="13569"/>
                    <a:pt x="14954" y="14151"/>
                  </a:cubicBezTo>
                  <a:cubicBezTo>
                    <a:pt x="16948" y="14732"/>
                    <a:pt x="19274" y="15410"/>
                    <a:pt x="20437" y="16185"/>
                  </a:cubicBezTo>
                  <a:cubicBezTo>
                    <a:pt x="21600" y="16960"/>
                    <a:pt x="21600" y="17831"/>
                    <a:pt x="19108" y="18751"/>
                  </a:cubicBezTo>
                  <a:cubicBezTo>
                    <a:pt x="16615" y="19672"/>
                    <a:pt x="11631" y="20640"/>
                    <a:pt x="8308" y="21076"/>
                  </a:cubicBezTo>
                  <a:cubicBezTo>
                    <a:pt x="4985" y="21512"/>
                    <a:pt x="3323" y="21415"/>
                    <a:pt x="1662" y="21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8628652" y="2918535"/>
              <a:ext cx="698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8977902" y="2469802"/>
              <a:ext cx="150689" cy="373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543" fill="norm" stroke="1" extrusionOk="0">
                  <a:moveTo>
                    <a:pt x="1800" y="9031"/>
                  </a:moveTo>
                  <a:cubicBezTo>
                    <a:pt x="2400" y="12814"/>
                    <a:pt x="3000" y="16597"/>
                    <a:pt x="3300" y="18793"/>
                  </a:cubicBezTo>
                  <a:cubicBezTo>
                    <a:pt x="3600" y="20990"/>
                    <a:pt x="3600" y="21600"/>
                    <a:pt x="3300" y="21539"/>
                  </a:cubicBezTo>
                  <a:cubicBezTo>
                    <a:pt x="3000" y="21478"/>
                    <a:pt x="2400" y="20746"/>
                    <a:pt x="1800" y="18305"/>
                  </a:cubicBezTo>
                  <a:cubicBezTo>
                    <a:pt x="1200" y="15864"/>
                    <a:pt x="600" y="11715"/>
                    <a:pt x="450" y="8664"/>
                  </a:cubicBezTo>
                  <a:cubicBezTo>
                    <a:pt x="300" y="5614"/>
                    <a:pt x="600" y="3661"/>
                    <a:pt x="1350" y="2258"/>
                  </a:cubicBezTo>
                  <a:cubicBezTo>
                    <a:pt x="2100" y="854"/>
                    <a:pt x="3300" y="0"/>
                    <a:pt x="5550" y="0"/>
                  </a:cubicBezTo>
                  <a:cubicBezTo>
                    <a:pt x="7800" y="0"/>
                    <a:pt x="11100" y="854"/>
                    <a:pt x="13650" y="2746"/>
                  </a:cubicBezTo>
                  <a:cubicBezTo>
                    <a:pt x="16200" y="4637"/>
                    <a:pt x="18000" y="7566"/>
                    <a:pt x="18450" y="9397"/>
                  </a:cubicBezTo>
                  <a:cubicBezTo>
                    <a:pt x="18900" y="11227"/>
                    <a:pt x="18000" y="11959"/>
                    <a:pt x="16500" y="12508"/>
                  </a:cubicBezTo>
                  <a:cubicBezTo>
                    <a:pt x="15000" y="13058"/>
                    <a:pt x="12900" y="13424"/>
                    <a:pt x="12600" y="13851"/>
                  </a:cubicBezTo>
                  <a:cubicBezTo>
                    <a:pt x="12300" y="14278"/>
                    <a:pt x="13800" y="14766"/>
                    <a:pt x="15600" y="15498"/>
                  </a:cubicBezTo>
                  <a:cubicBezTo>
                    <a:pt x="17400" y="16231"/>
                    <a:pt x="19500" y="17207"/>
                    <a:pt x="20550" y="18061"/>
                  </a:cubicBezTo>
                  <a:cubicBezTo>
                    <a:pt x="21600" y="18915"/>
                    <a:pt x="21600" y="19647"/>
                    <a:pt x="20700" y="20075"/>
                  </a:cubicBezTo>
                  <a:cubicBezTo>
                    <a:pt x="19800" y="20502"/>
                    <a:pt x="18000" y="20624"/>
                    <a:pt x="14400" y="20441"/>
                  </a:cubicBezTo>
                  <a:cubicBezTo>
                    <a:pt x="10800" y="20258"/>
                    <a:pt x="5400" y="19769"/>
                    <a:pt x="0" y="1928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9454152" y="2454985"/>
              <a:ext cx="1270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1714"/>
                    <a:pt x="0" y="3429"/>
                    <a:pt x="0" y="6457"/>
                  </a:cubicBezTo>
                  <a:cubicBezTo>
                    <a:pt x="0" y="9486"/>
                    <a:pt x="10800" y="13829"/>
                    <a:pt x="14400" y="16571"/>
                  </a:cubicBezTo>
                  <a:cubicBezTo>
                    <a:pt x="18000" y="19314"/>
                    <a:pt x="14400" y="20457"/>
                    <a:pt x="108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9333502" y="2808141"/>
              <a:ext cx="24130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895" y="12582"/>
                    <a:pt x="3789" y="4867"/>
                    <a:pt x="7389" y="1782"/>
                  </a:cubicBezTo>
                  <a:cubicBezTo>
                    <a:pt x="10989" y="-1304"/>
                    <a:pt x="16295" y="239"/>
                    <a:pt x="21600" y="17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9740524" y="2517951"/>
              <a:ext cx="234329" cy="299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376" fill="norm" stroke="1" extrusionOk="0">
                  <a:moveTo>
                    <a:pt x="18134" y="3663"/>
                  </a:moveTo>
                  <a:cubicBezTo>
                    <a:pt x="16429" y="2606"/>
                    <a:pt x="14723" y="1549"/>
                    <a:pt x="13397" y="869"/>
                  </a:cubicBezTo>
                  <a:cubicBezTo>
                    <a:pt x="12071" y="189"/>
                    <a:pt x="11123" y="-113"/>
                    <a:pt x="10271" y="38"/>
                  </a:cubicBezTo>
                  <a:cubicBezTo>
                    <a:pt x="9418" y="189"/>
                    <a:pt x="8660" y="793"/>
                    <a:pt x="7050" y="2757"/>
                  </a:cubicBezTo>
                  <a:cubicBezTo>
                    <a:pt x="5439" y="4721"/>
                    <a:pt x="2976" y="8044"/>
                    <a:pt x="1460" y="11140"/>
                  </a:cubicBezTo>
                  <a:cubicBezTo>
                    <a:pt x="-56" y="14237"/>
                    <a:pt x="-624" y="17107"/>
                    <a:pt x="892" y="18844"/>
                  </a:cubicBezTo>
                  <a:cubicBezTo>
                    <a:pt x="2408" y="20581"/>
                    <a:pt x="6008" y="21185"/>
                    <a:pt x="9702" y="21336"/>
                  </a:cubicBezTo>
                  <a:cubicBezTo>
                    <a:pt x="13397" y="21487"/>
                    <a:pt x="17187" y="21185"/>
                    <a:pt x="20976" y="208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9993902" y="2816935"/>
              <a:ext cx="825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10465523" y="2579756"/>
              <a:ext cx="201480" cy="29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192" fill="norm" stroke="1" extrusionOk="0">
                  <a:moveTo>
                    <a:pt x="17856" y="5144"/>
                  </a:moveTo>
                  <a:cubicBezTo>
                    <a:pt x="16742" y="3935"/>
                    <a:pt x="15629" y="2727"/>
                    <a:pt x="14627" y="1821"/>
                  </a:cubicBezTo>
                  <a:cubicBezTo>
                    <a:pt x="13625" y="914"/>
                    <a:pt x="12734" y="310"/>
                    <a:pt x="11732" y="84"/>
                  </a:cubicBezTo>
                  <a:cubicBezTo>
                    <a:pt x="10730" y="-143"/>
                    <a:pt x="9617" y="8"/>
                    <a:pt x="7724" y="1594"/>
                  </a:cubicBezTo>
                  <a:cubicBezTo>
                    <a:pt x="5831" y="3180"/>
                    <a:pt x="3159" y="6201"/>
                    <a:pt x="1600" y="9147"/>
                  </a:cubicBezTo>
                  <a:cubicBezTo>
                    <a:pt x="41" y="12092"/>
                    <a:pt x="-404" y="14962"/>
                    <a:pt x="375" y="17077"/>
                  </a:cubicBezTo>
                  <a:cubicBezTo>
                    <a:pt x="1155" y="19191"/>
                    <a:pt x="3159" y="20551"/>
                    <a:pt x="6833" y="21004"/>
                  </a:cubicBezTo>
                  <a:cubicBezTo>
                    <a:pt x="10507" y="21457"/>
                    <a:pt x="15852" y="21004"/>
                    <a:pt x="21196" y="205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10952752" y="2543885"/>
              <a:ext cx="1905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857"/>
                    <a:pt x="16800" y="7714"/>
                    <a:pt x="13200" y="11314"/>
                  </a:cubicBezTo>
                  <a:cubicBezTo>
                    <a:pt x="9600" y="14914"/>
                    <a:pt x="4800" y="1825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10851152" y="2886785"/>
              <a:ext cx="2159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65" y="16800"/>
                    <a:pt x="5929" y="12000"/>
                    <a:pt x="9529" y="8400"/>
                  </a:cubicBezTo>
                  <a:cubicBezTo>
                    <a:pt x="13129" y="4800"/>
                    <a:pt x="17365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11231653" y="2551185"/>
              <a:ext cx="225761" cy="38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546" fill="norm" stroke="1" extrusionOk="0">
                  <a:moveTo>
                    <a:pt x="12532" y="5706"/>
                  </a:moveTo>
                  <a:cubicBezTo>
                    <a:pt x="10352" y="7866"/>
                    <a:pt x="8172" y="10026"/>
                    <a:pt x="6388" y="12186"/>
                  </a:cubicBezTo>
                  <a:cubicBezTo>
                    <a:pt x="4605" y="14346"/>
                    <a:pt x="3218" y="16506"/>
                    <a:pt x="2128" y="18006"/>
                  </a:cubicBezTo>
                  <a:cubicBezTo>
                    <a:pt x="1038" y="19506"/>
                    <a:pt x="245" y="20346"/>
                    <a:pt x="47" y="20406"/>
                  </a:cubicBezTo>
                  <a:cubicBezTo>
                    <a:pt x="-151" y="20466"/>
                    <a:pt x="245" y="19746"/>
                    <a:pt x="1930" y="17286"/>
                  </a:cubicBezTo>
                  <a:cubicBezTo>
                    <a:pt x="3614" y="14826"/>
                    <a:pt x="6587" y="10626"/>
                    <a:pt x="8866" y="7626"/>
                  </a:cubicBezTo>
                  <a:cubicBezTo>
                    <a:pt x="11144" y="4626"/>
                    <a:pt x="12730" y="2826"/>
                    <a:pt x="14117" y="1686"/>
                  </a:cubicBezTo>
                  <a:cubicBezTo>
                    <a:pt x="15504" y="546"/>
                    <a:pt x="16693" y="66"/>
                    <a:pt x="17684" y="6"/>
                  </a:cubicBezTo>
                  <a:cubicBezTo>
                    <a:pt x="18675" y="-54"/>
                    <a:pt x="19467" y="306"/>
                    <a:pt x="20161" y="1866"/>
                  </a:cubicBezTo>
                  <a:cubicBezTo>
                    <a:pt x="20855" y="3426"/>
                    <a:pt x="21449" y="6186"/>
                    <a:pt x="20954" y="9066"/>
                  </a:cubicBezTo>
                  <a:cubicBezTo>
                    <a:pt x="20458" y="11946"/>
                    <a:pt x="18873" y="14946"/>
                    <a:pt x="17684" y="17046"/>
                  </a:cubicBezTo>
                  <a:cubicBezTo>
                    <a:pt x="16495" y="19146"/>
                    <a:pt x="15702" y="20346"/>
                    <a:pt x="14910" y="215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11225802" y="2823285"/>
              <a:ext cx="2349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98942" y="3416187"/>
              <a:ext cx="249311" cy="27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91" fill="norm" stroke="1" extrusionOk="0">
                  <a:moveTo>
                    <a:pt x="142" y="5709"/>
                  </a:moveTo>
                  <a:cubicBezTo>
                    <a:pt x="-39" y="4563"/>
                    <a:pt x="-221" y="3418"/>
                    <a:pt x="777" y="2436"/>
                  </a:cubicBezTo>
                  <a:cubicBezTo>
                    <a:pt x="1776" y="1454"/>
                    <a:pt x="3954" y="636"/>
                    <a:pt x="5497" y="227"/>
                  </a:cubicBezTo>
                  <a:cubicBezTo>
                    <a:pt x="7040" y="-182"/>
                    <a:pt x="7947" y="-182"/>
                    <a:pt x="8673" y="1454"/>
                  </a:cubicBezTo>
                  <a:cubicBezTo>
                    <a:pt x="9399" y="3091"/>
                    <a:pt x="9944" y="6363"/>
                    <a:pt x="8855" y="9636"/>
                  </a:cubicBezTo>
                  <a:cubicBezTo>
                    <a:pt x="7766" y="12909"/>
                    <a:pt x="5043" y="16182"/>
                    <a:pt x="3409" y="18145"/>
                  </a:cubicBezTo>
                  <a:cubicBezTo>
                    <a:pt x="1776" y="20109"/>
                    <a:pt x="1231" y="20763"/>
                    <a:pt x="1503" y="21091"/>
                  </a:cubicBezTo>
                  <a:cubicBezTo>
                    <a:pt x="1776" y="21418"/>
                    <a:pt x="2865" y="21418"/>
                    <a:pt x="6313" y="20518"/>
                  </a:cubicBezTo>
                  <a:cubicBezTo>
                    <a:pt x="9762" y="19618"/>
                    <a:pt x="15571" y="17818"/>
                    <a:pt x="21379" y="160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-1" y="3216266"/>
              <a:ext cx="454473" cy="60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60" fill="norm" stroke="1" extrusionOk="0">
                  <a:moveTo>
                    <a:pt x="11653" y="4019"/>
                  </a:moveTo>
                  <a:cubicBezTo>
                    <a:pt x="10953" y="2688"/>
                    <a:pt x="10253" y="1356"/>
                    <a:pt x="9253" y="617"/>
                  </a:cubicBezTo>
                  <a:cubicBezTo>
                    <a:pt x="8253" y="-123"/>
                    <a:pt x="6953" y="-271"/>
                    <a:pt x="5553" y="580"/>
                  </a:cubicBezTo>
                  <a:cubicBezTo>
                    <a:pt x="4153" y="1430"/>
                    <a:pt x="2653" y="3280"/>
                    <a:pt x="1603" y="5314"/>
                  </a:cubicBezTo>
                  <a:cubicBezTo>
                    <a:pt x="553" y="7348"/>
                    <a:pt x="-47" y="9567"/>
                    <a:pt x="3" y="11897"/>
                  </a:cubicBezTo>
                  <a:cubicBezTo>
                    <a:pt x="53" y="14228"/>
                    <a:pt x="753" y="16669"/>
                    <a:pt x="1903" y="18407"/>
                  </a:cubicBezTo>
                  <a:cubicBezTo>
                    <a:pt x="3053" y="20145"/>
                    <a:pt x="4653" y="21181"/>
                    <a:pt x="7053" y="21255"/>
                  </a:cubicBezTo>
                  <a:cubicBezTo>
                    <a:pt x="9453" y="21329"/>
                    <a:pt x="12653" y="20441"/>
                    <a:pt x="15103" y="19332"/>
                  </a:cubicBezTo>
                  <a:cubicBezTo>
                    <a:pt x="17553" y="18222"/>
                    <a:pt x="19253" y="16891"/>
                    <a:pt x="20253" y="14930"/>
                  </a:cubicBezTo>
                  <a:cubicBezTo>
                    <a:pt x="21253" y="12970"/>
                    <a:pt x="21553" y="10381"/>
                    <a:pt x="21453" y="8310"/>
                  </a:cubicBezTo>
                  <a:cubicBezTo>
                    <a:pt x="21353" y="6239"/>
                    <a:pt x="20853" y="4685"/>
                    <a:pt x="19253" y="3908"/>
                  </a:cubicBezTo>
                  <a:cubicBezTo>
                    <a:pt x="17653" y="3132"/>
                    <a:pt x="14953" y="3132"/>
                    <a:pt x="13053" y="3280"/>
                  </a:cubicBezTo>
                  <a:cubicBezTo>
                    <a:pt x="11153" y="3428"/>
                    <a:pt x="10053" y="3724"/>
                    <a:pt x="8953" y="401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800192" y="3257992"/>
              <a:ext cx="214811" cy="47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70" fill="norm" stroke="1" extrusionOk="0">
                  <a:moveTo>
                    <a:pt x="4338" y="10102"/>
                  </a:moveTo>
                  <a:cubicBezTo>
                    <a:pt x="4338" y="9533"/>
                    <a:pt x="4338" y="8965"/>
                    <a:pt x="4444" y="8965"/>
                  </a:cubicBezTo>
                  <a:cubicBezTo>
                    <a:pt x="4550" y="8965"/>
                    <a:pt x="4762" y="9533"/>
                    <a:pt x="4444" y="11191"/>
                  </a:cubicBezTo>
                  <a:cubicBezTo>
                    <a:pt x="4126" y="12849"/>
                    <a:pt x="3279" y="15596"/>
                    <a:pt x="2750" y="17207"/>
                  </a:cubicBezTo>
                  <a:cubicBezTo>
                    <a:pt x="2220" y="18817"/>
                    <a:pt x="2009" y="19291"/>
                    <a:pt x="1585" y="19954"/>
                  </a:cubicBezTo>
                  <a:cubicBezTo>
                    <a:pt x="1162" y="20617"/>
                    <a:pt x="526" y="21470"/>
                    <a:pt x="209" y="21470"/>
                  </a:cubicBezTo>
                  <a:cubicBezTo>
                    <a:pt x="-109" y="21470"/>
                    <a:pt x="-109" y="20617"/>
                    <a:pt x="526" y="18438"/>
                  </a:cubicBezTo>
                  <a:cubicBezTo>
                    <a:pt x="1162" y="16259"/>
                    <a:pt x="2432" y="12754"/>
                    <a:pt x="3915" y="9865"/>
                  </a:cubicBezTo>
                  <a:cubicBezTo>
                    <a:pt x="5397" y="6975"/>
                    <a:pt x="7091" y="4702"/>
                    <a:pt x="8256" y="3233"/>
                  </a:cubicBezTo>
                  <a:cubicBezTo>
                    <a:pt x="9420" y="1765"/>
                    <a:pt x="10056" y="1102"/>
                    <a:pt x="10797" y="628"/>
                  </a:cubicBezTo>
                  <a:cubicBezTo>
                    <a:pt x="11538" y="154"/>
                    <a:pt x="12385" y="-130"/>
                    <a:pt x="13020" y="59"/>
                  </a:cubicBezTo>
                  <a:cubicBezTo>
                    <a:pt x="13656" y="249"/>
                    <a:pt x="14079" y="912"/>
                    <a:pt x="14926" y="3186"/>
                  </a:cubicBezTo>
                  <a:cubicBezTo>
                    <a:pt x="15773" y="5459"/>
                    <a:pt x="17044" y="9344"/>
                    <a:pt x="18209" y="12517"/>
                  </a:cubicBezTo>
                  <a:cubicBezTo>
                    <a:pt x="19373" y="15691"/>
                    <a:pt x="20432" y="18154"/>
                    <a:pt x="21491" y="206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862602" y="3591635"/>
              <a:ext cx="2095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45" y="16457"/>
                    <a:pt x="3491" y="11314"/>
                    <a:pt x="7091" y="7714"/>
                  </a:cubicBezTo>
                  <a:cubicBezTo>
                    <a:pt x="10691" y="4114"/>
                    <a:pt x="16145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1154703" y="3667835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1275353" y="3306387"/>
              <a:ext cx="164158" cy="37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18" fill="norm" stroke="1" extrusionOk="0">
                  <a:moveTo>
                    <a:pt x="0" y="7132"/>
                  </a:moveTo>
                  <a:cubicBezTo>
                    <a:pt x="547" y="11428"/>
                    <a:pt x="1094" y="15724"/>
                    <a:pt x="1504" y="17395"/>
                  </a:cubicBezTo>
                  <a:cubicBezTo>
                    <a:pt x="1914" y="19065"/>
                    <a:pt x="2188" y="18111"/>
                    <a:pt x="2188" y="15783"/>
                  </a:cubicBezTo>
                  <a:cubicBezTo>
                    <a:pt x="2188" y="13456"/>
                    <a:pt x="1914" y="9757"/>
                    <a:pt x="2188" y="7072"/>
                  </a:cubicBezTo>
                  <a:cubicBezTo>
                    <a:pt x="2461" y="4387"/>
                    <a:pt x="3281" y="2716"/>
                    <a:pt x="4102" y="1582"/>
                  </a:cubicBezTo>
                  <a:cubicBezTo>
                    <a:pt x="4922" y="449"/>
                    <a:pt x="5742" y="-148"/>
                    <a:pt x="6562" y="31"/>
                  </a:cubicBezTo>
                  <a:cubicBezTo>
                    <a:pt x="7383" y="210"/>
                    <a:pt x="8203" y="1165"/>
                    <a:pt x="8613" y="2597"/>
                  </a:cubicBezTo>
                  <a:cubicBezTo>
                    <a:pt x="9023" y="4029"/>
                    <a:pt x="9023" y="5938"/>
                    <a:pt x="9023" y="7191"/>
                  </a:cubicBezTo>
                  <a:cubicBezTo>
                    <a:pt x="9023" y="8444"/>
                    <a:pt x="9023" y="9041"/>
                    <a:pt x="10254" y="9399"/>
                  </a:cubicBezTo>
                  <a:cubicBezTo>
                    <a:pt x="11484" y="9757"/>
                    <a:pt x="13945" y="9876"/>
                    <a:pt x="15722" y="10175"/>
                  </a:cubicBezTo>
                  <a:cubicBezTo>
                    <a:pt x="17499" y="10473"/>
                    <a:pt x="18593" y="10950"/>
                    <a:pt x="19550" y="12024"/>
                  </a:cubicBezTo>
                  <a:cubicBezTo>
                    <a:pt x="20507" y="13098"/>
                    <a:pt x="21327" y="14769"/>
                    <a:pt x="21190" y="16321"/>
                  </a:cubicBezTo>
                  <a:cubicBezTo>
                    <a:pt x="21054" y="17872"/>
                    <a:pt x="19960" y="19304"/>
                    <a:pt x="17226" y="20199"/>
                  </a:cubicBezTo>
                  <a:cubicBezTo>
                    <a:pt x="14492" y="21094"/>
                    <a:pt x="10117" y="21452"/>
                    <a:pt x="6836" y="21273"/>
                  </a:cubicBezTo>
                  <a:cubicBezTo>
                    <a:pt x="3555" y="21094"/>
                    <a:pt x="1368" y="20378"/>
                    <a:pt x="547" y="19602"/>
                  </a:cubicBezTo>
                  <a:cubicBezTo>
                    <a:pt x="-273" y="18827"/>
                    <a:pt x="274" y="17991"/>
                    <a:pt x="821" y="171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1478553" y="3718635"/>
              <a:ext cx="50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1667922" y="3372309"/>
              <a:ext cx="197981" cy="33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83" fill="norm" stroke="1" extrusionOk="0">
                  <a:moveTo>
                    <a:pt x="17357" y="7060"/>
                  </a:moveTo>
                  <a:cubicBezTo>
                    <a:pt x="17357" y="5584"/>
                    <a:pt x="17357" y="4108"/>
                    <a:pt x="17357" y="2901"/>
                  </a:cubicBezTo>
                  <a:cubicBezTo>
                    <a:pt x="17357" y="1693"/>
                    <a:pt x="17357" y="754"/>
                    <a:pt x="16782" y="285"/>
                  </a:cubicBezTo>
                  <a:cubicBezTo>
                    <a:pt x="16208" y="-185"/>
                    <a:pt x="15059" y="-185"/>
                    <a:pt x="12531" y="1157"/>
                  </a:cubicBezTo>
                  <a:cubicBezTo>
                    <a:pt x="10004" y="2498"/>
                    <a:pt x="6097" y="5181"/>
                    <a:pt x="3570" y="8267"/>
                  </a:cubicBezTo>
                  <a:cubicBezTo>
                    <a:pt x="1042" y="11353"/>
                    <a:pt x="-107" y="14841"/>
                    <a:pt x="8" y="17189"/>
                  </a:cubicBezTo>
                  <a:cubicBezTo>
                    <a:pt x="123" y="19537"/>
                    <a:pt x="1502" y="20744"/>
                    <a:pt x="5293" y="21080"/>
                  </a:cubicBezTo>
                  <a:cubicBezTo>
                    <a:pt x="9084" y="21415"/>
                    <a:pt x="15289" y="20878"/>
                    <a:pt x="21493" y="203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2620469" y="3526413"/>
              <a:ext cx="197934" cy="19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21" fill="norm" stroke="1" extrusionOk="0">
                  <a:moveTo>
                    <a:pt x="15805" y="8643"/>
                  </a:moveTo>
                  <a:cubicBezTo>
                    <a:pt x="15578" y="6295"/>
                    <a:pt x="15350" y="3947"/>
                    <a:pt x="14896" y="2304"/>
                  </a:cubicBezTo>
                  <a:cubicBezTo>
                    <a:pt x="14441" y="660"/>
                    <a:pt x="13759" y="-279"/>
                    <a:pt x="11940" y="73"/>
                  </a:cubicBezTo>
                  <a:cubicBezTo>
                    <a:pt x="10121" y="425"/>
                    <a:pt x="7165" y="2069"/>
                    <a:pt x="5005" y="4769"/>
                  </a:cubicBezTo>
                  <a:cubicBezTo>
                    <a:pt x="2845" y="7469"/>
                    <a:pt x="1481" y="11225"/>
                    <a:pt x="685" y="14160"/>
                  </a:cubicBezTo>
                  <a:cubicBezTo>
                    <a:pt x="-111" y="17095"/>
                    <a:pt x="-338" y="19208"/>
                    <a:pt x="685" y="20147"/>
                  </a:cubicBezTo>
                  <a:cubicBezTo>
                    <a:pt x="1708" y="21086"/>
                    <a:pt x="3982" y="20851"/>
                    <a:pt x="5915" y="19560"/>
                  </a:cubicBezTo>
                  <a:cubicBezTo>
                    <a:pt x="7847" y="18269"/>
                    <a:pt x="9439" y="15921"/>
                    <a:pt x="10462" y="13104"/>
                  </a:cubicBezTo>
                  <a:cubicBezTo>
                    <a:pt x="11485" y="10286"/>
                    <a:pt x="11940" y="6999"/>
                    <a:pt x="12508" y="5943"/>
                  </a:cubicBezTo>
                  <a:cubicBezTo>
                    <a:pt x="13077" y="4886"/>
                    <a:pt x="13759" y="6060"/>
                    <a:pt x="15237" y="8995"/>
                  </a:cubicBezTo>
                  <a:cubicBezTo>
                    <a:pt x="16715" y="11930"/>
                    <a:pt x="18988" y="16625"/>
                    <a:pt x="21262" y="2132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2837402" y="3494580"/>
              <a:ext cx="184202" cy="23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199" fill="norm" stroke="1" extrusionOk="0">
                  <a:moveTo>
                    <a:pt x="742" y="6922"/>
                  </a:moveTo>
                  <a:cubicBezTo>
                    <a:pt x="251" y="5983"/>
                    <a:pt x="-240" y="5044"/>
                    <a:pt x="128" y="4575"/>
                  </a:cubicBezTo>
                  <a:cubicBezTo>
                    <a:pt x="496" y="4105"/>
                    <a:pt x="1724" y="4105"/>
                    <a:pt x="4055" y="5420"/>
                  </a:cubicBezTo>
                  <a:cubicBezTo>
                    <a:pt x="6387" y="6735"/>
                    <a:pt x="9824" y="9364"/>
                    <a:pt x="11665" y="11900"/>
                  </a:cubicBezTo>
                  <a:cubicBezTo>
                    <a:pt x="13505" y="14435"/>
                    <a:pt x="13751" y="16877"/>
                    <a:pt x="13505" y="18474"/>
                  </a:cubicBezTo>
                  <a:cubicBezTo>
                    <a:pt x="13260" y="20070"/>
                    <a:pt x="12524" y="20822"/>
                    <a:pt x="11542" y="21103"/>
                  </a:cubicBezTo>
                  <a:cubicBezTo>
                    <a:pt x="10560" y="21385"/>
                    <a:pt x="9333" y="21197"/>
                    <a:pt x="8596" y="18474"/>
                  </a:cubicBezTo>
                  <a:cubicBezTo>
                    <a:pt x="7860" y="15750"/>
                    <a:pt x="7615" y="10491"/>
                    <a:pt x="8596" y="6922"/>
                  </a:cubicBezTo>
                  <a:cubicBezTo>
                    <a:pt x="9578" y="3354"/>
                    <a:pt x="11787" y="1475"/>
                    <a:pt x="14119" y="630"/>
                  </a:cubicBezTo>
                  <a:cubicBezTo>
                    <a:pt x="16451" y="-215"/>
                    <a:pt x="18905" y="-27"/>
                    <a:pt x="21360" y="1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3051218" y="3511990"/>
              <a:ext cx="218035" cy="21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18" fill="norm" stroke="1" extrusionOk="0">
                  <a:moveTo>
                    <a:pt x="1428" y="8358"/>
                  </a:moveTo>
                  <a:cubicBezTo>
                    <a:pt x="2447" y="8769"/>
                    <a:pt x="3465" y="9181"/>
                    <a:pt x="4892" y="8564"/>
                  </a:cubicBezTo>
                  <a:cubicBezTo>
                    <a:pt x="6318" y="7947"/>
                    <a:pt x="8152" y="6301"/>
                    <a:pt x="9273" y="4655"/>
                  </a:cubicBezTo>
                  <a:cubicBezTo>
                    <a:pt x="10394" y="3009"/>
                    <a:pt x="10801" y="1364"/>
                    <a:pt x="10496" y="541"/>
                  </a:cubicBezTo>
                  <a:cubicBezTo>
                    <a:pt x="10190" y="-282"/>
                    <a:pt x="9171" y="-282"/>
                    <a:pt x="7133" y="1364"/>
                  </a:cubicBezTo>
                  <a:cubicBezTo>
                    <a:pt x="5096" y="3009"/>
                    <a:pt x="2039" y="6301"/>
                    <a:pt x="715" y="9489"/>
                  </a:cubicBezTo>
                  <a:cubicBezTo>
                    <a:pt x="-610" y="12678"/>
                    <a:pt x="-202" y="15764"/>
                    <a:pt x="2854" y="17718"/>
                  </a:cubicBezTo>
                  <a:cubicBezTo>
                    <a:pt x="5911" y="19672"/>
                    <a:pt x="11616" y="20495"/>
                    <a:pt x="15081" y="20907"/>
                  </a:cubicBezTo>
                  <a:cubicBezTo>
                    <a:pt x="18545" y="21318"/>
                    <a:pt x="19767" y="21318"/>
                    <a:pt x="20990" y="213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3815352" y="3584086"/>
              <a:ext cx="215901" cy="21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fill="norm" stroke="1" extrusionOk="0">
                  <a:moveTo>
                    <a:pt x="0" y="5254"/>
                  </a:moveTo>
                  <a:cubicBezTo>
                    <a:pt x="424" y="9958"/>
                    <a:pt x="847" y="14663"/>
                    <a:pt x="953" y="17551"/>
                  </a:cubicBezTo>
                  <a:cubicBezTo>
                    <a:pt x="1059" y="20438"/>
                    <a:pt x="847" y="21507"/>
                    <a:pt x="741" y="21507"/>
                  </a:cubicBezTo>
                  <a:cubicBezTo>
                    <a:pt x="635" y="21507"/>
                    <a:pt x="635" y="20438"/>
                    <a:pt x="847" y="17230"/>
                  </a:cubicBezTo>
                  <a:cubicBezTo>
                    <a:pt x="1059" y="14022"/>
                    <a:pt x="1482" y="8675"/>
                    <a:pt x="2118" y="5467"/>
                  </a:cubicBezTo>
                  <a:cubicBezTo>
                    <a:pt x="2753" y="2259"/>
                    <a:pt x="3600" y="1190"/>
                    <a:pt x="4447" y="1725"/>
                  </a:cubicBezTo>
                  <a:cubicBezTo>
                    <a:pt x="5294" y="2259"/>
                    <a:pt x="6141" y="4398"/>
                    <a:pt x="6776" y="6857"/>
                  </a:cubicBezTo>
                  <a:cubicBezTo>
                    <a:pt x="7412" y="9317"/>
                    <a:pt x="7835" y="12097"/>
                    <a:pt x="8153" y="14022"/>
                  </a:cubicBezTo>
                  <a:cubicBezTo>
                    <a:pt x="8471" y="15947"/>
                    <a:pt x="8682" y="17016"/>
                    <a:pt x="8788" y="16909"/>
                  </a:cubicBezTo>
                  <a:cubicBezTo>
                    <a:pt x="8894" y="16802"/>
                    <a:pt x="8894" y="15519"/>
                    <a:pt x="9847" y="12739"/>
                  </a:cubicBezTo>
                  <a:cubicBezTo>
                    <a:pt x="10800" y="9958"/>
                    <a:pt x="12706" y="5681"/>
                    <a:pt x="14082" y="3222"/>
                  </a:cubicBezTo>
                  <a:cubicBezTo>
                    <a:pt x="15459" y="762"/>
                    <a:pt x="16306" y="121"/>
                    <a:pt x="17259" y="14"/>
                  </a:cubicBezTo>
                  <a:cubicBezTo>
                    <a:pt x="18212" y="-93"/>
                    <a:pt x="19271" y="335"/>
                    <a:pt x="20012" y="3757"/>
                  </a:cubicBezTo>
                  <a:cubicBezTo>
                    <a:pt x="20753" y="7178"/>
                    <a:pt x="21176" y="13594"/>
                    <a:pt x="21600" y="2001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4152328" y="3583544"/>
              <a:ext cx="202775" cy="22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62" fill="norm" stroke="1" extrusionOk="0">
                  <a:moveTo>
                    <a:pt x="2655" y="1377"/>
                  </a:moveTo>
                  <a:cubicBezTo>
                    <a:pt x="1980" y="569"/>
                    <a:pt x="1305" y="-238"/>
                    <a:pt x="968" y="65"/>
                  </a:cubicBezTo>
                  <a:cubicBezTo>
                    <a:pt x="630" y="368"/>
                    <a:pt x="630" y="1781"/>
                    <a:pt x="518" y="4506"/>
                  </a:cubicBezTo>
                  <a:cubicBezTo>
                    <a:pt x="405" y="7231"/>
                    <a:pt x="180" y="11269"/>
                    <a:pt x="68" y="13792"/>
                  </a:cubicBezTo>
                  <a:cubicBezTo>
                    <a:pt x="-45" y="16315"/>
                    <a:pt x="-45" y="17325"/>
                    <a:pt x="293" y="18233"/>
                  </a:cubicBezTo>
                  <a:cubicBezTo>
                    <a:pt x="630" y="19141"/>
                    <a:pt x="1305" y="19949"/>
                    <a:pt x="2768" y="19444"/>
                  </a:cubicBezTo>
                  <a:cubicBezTo>
                    <a:pt x="4230" y="18940"/>
                    <a:pt x="6480" y="17123"/>
                    <a:pt x="8393" y="14095"/>
                  </a:cubicBezTo>
                  <a:cubicBezTo>
                    <a:pt x="10305" y="11067"/>
                    <a:pt x="11880" y="6827"/>
                    <a:pt x="12668" y="4203"/>
                  </a:cubicBezTo>
                  <a:cubicBezTo>
                    <a:pt x="13455" y="1579"/>
                    <a:pt x="13455" y="569"/>
                    <a:pt x="13343" y="872"/>
                  </a:cubicBezTo>
                  <a:cubicBezTo>
                    <a:pt x="13230" y="1175"/>
                    <a:pt x="13005" y="2790"/>
                    <a:pt x="13117" y="5414"/>
                  </a:cubicBezTo>
                  <a:cubicBezTo>
                    <a:pt x="13230" y="8039"/>
                    <a:pt x="13680" y="11672"/>
                    <a:pt x="15142" y="14498"/>
                  </a:cubicBezTo>
                  <a:cubicBezTo>
                    <a:pt x="16605" y="17325"/>
                    <a:pt x="19080" y="19343"/>
                    <a:pt x="21555" y="213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4439769" y="3331285"/>
              <a:ext cx="74085" cy="49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14194" y="0"/>
                  </a:moveTo>
                  <a:cubicBezTo>
                    <a:pt x="11109" y="279"/>
                    <a:pt x="8023" y="559"/>
                    <a:pt x="5863" y="1816"/>
                  </a:cubicBezTo>
                  <a:cubicBezTo>
                    <a:pt x="3703" y="3072"/>
                    <a:pt x="2469" y="5307"/>
                    <a:pt x="1543" y="8100"/>
                  </a:cubicBezTo>
                  <a:cubicBezTo>
                    <a:pt x="617" y="10893"/>
                    <a:pt x="0" y="14245"/>
                    <a:pt x="0" y="16433"/>
                  </a:cubicBezTo>
                  <a:cubicBezTo>
                    <a:pt x="0" y="18621"/>
                    <a:pt x="617" y="19645"/>
                    <a:pt x="2160" y="20390"/>
                  </a:cubicBezTo>
                  <a:cubicBezTo>
                    <a:pt x="3703" y="21134"/>
                    <a:pt x="6171" y="21600"/>
                    <a:pt x="9566" y="21553"/>
                  </a:cubicBezTo>
                  <a:cubicBezTo>
                    <a:pt x="12960" y="21507"/>
                    <a:pt x="17280" y="20948"/>
                    <a:pt x="21600" y="203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4377275" y="3610685"/>
              <a:ext cx="174678" cy="3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18" fill="norm" stroke="1" extrusionOk="0">
                  <a:moveTo>
                    <a:pt x="4300" y="14400"/>
                  </a:moveTo>
                  <a:cubicBezTo>
                    <a:pt x="2218" y="16800"/>
                    <a:pt x="136" y="19200"/>
                    <a:pt x="6" y="20400"/>
                  </a:cubicBezTo>
                  <a:cubicBezTo>
                    <a:pt x="-124" y="21600"/>
                    <a:pt x="1698" y="21600"/>
                    <a:pt x="5601" y="18000"/>
                  </a:cubicBezTo>
                  <a:cubicBezTo>
                    <a:pt x="9505" y="14400"/>
                    <a:pt x="15490" y="7200"/>
                    <a:pt x="2147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4533432" y="3305336"/>
              <a:ext cx="715483" cy="805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41" fill="norm" stroke="1" extrusionOk="0">
                  <a:moveTo>
                    <a:pt x="1318" y="8598"/>
                  </a:moveTo>
                  <a:cubicBezTo>
                    <a:pt x="1000" y="8654"/>
                    <a:pt x="683" y="8710"/>
                    <a:pt x="460" y="9103"/>
                  </a:cubicBezTo>
                  <a:cubicBezTo>
                    <a:pt x="238" y="9496"/>
                    <a:pt x="111" y="10225"/>
                    <a:pt x="48" y="10758"/>
                  </a:cubicBezTo>
                  <a:cubicBezTo>
                    <a:pt x="-16" y="11291"/>
                    <a:pt x="-16" y="11628"/>
                    <a:pt x="48" y="11936"/>
                  </a:cubicBezTo>
                  <a:cubicBezTo>
                    <a:pt x="111" y="12245"/>
                    <a:pt x="238" y="12525"/>
                    <a:pt x="460" y="12638"/>
                  </a:cubicBezTo>
                  <a:cubicBezTo>
                    <a:pt x="683" y="12750"/>
                    <a:pt x="1000" y="12694"/>
                    <a:pt x="1382" y="12441"/>
                  </a:cubicBezTo>
                  <a:cubicBezTo>
                    <a:pt x="1763" y="12189"/>
                    <a:pt x="2208" y="11740"/>
                    <a:pt x="2493" y="11291"/>
                  </a:cubicBezTo>
                  <a:cubicBezTo>
                    <a:pt x="2779" y="10842"/>
                    <a:pt x="2906" y="10393"/>
                    <a:pt x="2970" y="10337"/>
                  </a:cubicBezTo>
                  <a:cubicBezTo>
                    <a:pt x="3033" y="10281"/>
                    <a:pt x="3033" y="10618"/>
                    <a:pt x="3160" y="10898"/>
                  </a:cubicBezTo>
                  <a:cubicBezTo>
                    <a:pt x="3288" y="11179"/>
                    <a:pt x="3542" y="11403"/>
                    <a:pt x="4050" y="11544"/>
                  </a:cubicBezTo>
                  <a:cubicBezTo>
                    <a:pt x="4558" y="11684"/>
                    <a:pt x="5320" y="11740"/>
                    <a:pt x="5988" y="11544"/>
                  </a:cubicBezTo>
                  <a:cubicBezTo>
                    <a:pt x="6655" y="11347"/>
                    <a:pt x="7226" y="10898"/>
                    <a:pt x="7639" y="10506"/>
                  </a:cubicBezTo>
                  <a:cubicBezTo>
                    <a:pt x="8052" y="10113"/>
                    <a:pt x="8306" y="9776"/>
                    <a:pt x="8433" y="9468"/>
                  </a:cubicBezTo>
                  <a:cubicBezTo>
                    <a:pt x="8560" y="9159"/>
                    <a:pt x="8560" y="8879"/>
                    <a:pt x="8402" y="8682"/>
                  </a:cubicBezTo>
                  <a:cubicBezTo>
                    <a:pt x="8243" y="8486"/>
                    <a:pt x="7925" y="8374"/>
                    <a:pt x="7608" y="8346"/>
                  </a:cubicBezTo>
                  <a:cubicBezTo>
                    <a:pt x="7290" y="8318"/>
                    <a:pt x="6972" y="8374"/>
                    <a:pt x="6718" y="8514"/>
                  </a:cubicBezTo>
                  <a:cubicBezTo>
                    <a:pt x="6464" y="8654"/>
                    <a:pt x="6273" y="8879"/>
                    <a:pt x="6115" y="9327"/>
                  </a:cubicBezTo>
                  <a:cubicBezTo>
                    <a:pt x="5956" y="9776"/>
                    <a:pt x="5829" y="10450"/>
                    <a:pt x="5829" y="10926"/>
                  </a:cubicBezTo>
                  <a:cubicBezTo>
                    <a:pt x="5829" y="11403"/>
                    <a:pt x="5956" y="11684"/>
                    <a:pt x="6210" y="11852"/>
                  </a:cubicBezTo>
                  <a:cubicBezTo>
                    <a:pt x="6464" y="12020"/>
                    <a:pt x="6845" y="12077"/>
                    <a:pt x="7163" y="11992"/>
                  </a:cubicBezTo>
                  <a:cubicBezTo>
                    <a:pt x="7480" y="11908"/>
                    <a:pt x="7735" y="11684"/>
                    <a:pt x="7925" y="11403"/>
                  </a:cubicBezTo>
                  <a:cubicBezTo>
                    <a:pt x="8116" y="11123"/>
                    <a:pt x="8243" y="10786"/>
                    <a:pt x="8243" y="10758"/>
                  </a:cubicBezTo>
                  <a:cubicBezTo>
                    <a:pt x="8243" y="10730"/>
                    <a:pt x="8116" y="11011"/>
                    <a:pt x="8211" y="11207"/>
                  </a:cubicBezTo>
                  <a:cubicBezTo>
                    <a:pt x="8306" y="11403"/>
                    <a:pt x="8624" y="11516"/>
                    <a:pt x="9069" y="11403"/>
                  </a:cubicBezTo>
                  <a:cubicBezTo>
                    <a:pt x="9513" y="11291"/>
                    <a:pt x="10085" y="10954"/>
                    <a:pt x="10816" y="9860"/>
                  </a:cubicBezTo>
                  <a:cubicBezTo>
                    <a:pt x="11546" y="8766"/>
                    <a:pt x="12436" y="6915"/>
                    <a:pt x="13008" y="5344"/>
                  </a:cubicBezTo>
                  <a:cubicBezTo>
                    <a:pt x="13579" y="3773"/>
                    <a:pt x="13833" y="2483"/>
                    <a:pt x="13960" y="1697"/>
                  </a:cubicBezTo>
                  <a:cubicBezTo>
                    <a:pt x="14088" y="912"/>
                    <a:pt x="14088" y="631"/>
                    <a:pt x="13897" y="491"/>
                  </a:cubicBezTo>
                  <a:cubicBezTo>
                    <a:pt x="13706" y="351"/>
                    <a:pt x="13325" y="351"/>
                    <a:pt x="12817" y="1024"/>
                  </a:cubicBezTo>
                  <a:cubicBezTo>
                    <a:pt x="12309" y="1697"/>
                    <a:pt x="11673" y="3044"/>
                    <a:pt x="11260" y="4755"/>
                  </a:cubicBezTo>
                  <a:cubicBezTo>
                    <a:pt x="10848" y="6466"/>
                    <a:pt x="10657" y="8542"/>
                    <a:pt x="10657" y="9917"/>
                  </a:cubicBezTo>
                  <a:cubicBezTo>
                    <a:pt x="10657" y="11291"/>
                    <a:pt x="10848" y="11964"/>
                    <a:pt x="11102" y="12329"/>
                  </a:cubicBezTo>
                  <a:cubicBezTo>
                    <a:pt x="11356" y="12694"/>
                    <a:pt x="11673" y="12750"/>
                    <a:pt x="12182" y="12469"/>
                  </a:cubicBezTo>
                  <a:cubicBezTo>
                    <a:pt x="12690" y="12189"/>
                    <a:pt x="13389" y="11572"/>
                    <a:pt x="14215" y="10309"/>
                  </a:cubicBezTo>
                  <a:cubicBezTo>
                    <a:pt x="15040" y="9047"/>
                    <a:pt x="15993" y="7139"/>
                    <a:pt x="16660" y="5540"/>
                  </a:cubicBezTo>
                  <a:cubicBezTo>
                    <a:pt x="17328" y="3941"/>
                    <a:pt x="17709" y="2651"/>
                    <a:pt x="17899" y="1781"/>
                  </a:cubicBezTo>
                  <a:cubicBezTo>
                    <a:pt x="18090" y="912"/>
                    <a:pt x="18090" y="463"/>
                    <a:pt x="17931" y="211"/>
                  </a:cubicBezTo>
                  <a:cubicBezTo>
                    <a:pt x="17772" y="-42"/>
                    <a:pt x="17455" y="-98"/>
                    <a:pt x="17105" y="211"/>
                  </a:cubicBezTo>
                  <a:cubicBezTo>
                    <a:pt x="16756" y="519"/>
                    <a:pt x="16375" y="1192"/>
                    <a:pt x="16089" y="2567"/>
                  </a:cubicBezTo>
                  <a:cubicBezTo>
                    <a:pt x="15803" y="3941"/>
                    <a:pt x="15612" y="6017"/>
                    <a:pt x="15485" y="7448"/>
                  </a:cubicBezTo>
                  <a:cubicBezTo>
                    <a:pt x="15358" y="8879"/>
                    <a:pt x="15295" y="9664"/>
                    <a:pt x="15358" y="10281"/>
                  </a:cubicBezTo>
                  <a:cubicBezTo>
                    <a:pt x="15422" y="10898"/>
                    <a:pt x="15612" y="11347"/>
                    <a:pt x="15866" y="11516"/>
                  </a:cubicBezTo>
                  <a:cubicBezTo>
                    <a:pt x="16120" y="11684"/>
                    <a:pt x="16438" y="11572"/>
                    <a:pt x="16883" y="10983"/>
                  </a:cubicBezTo>
                  <a:cubicBezTo>
                    <a:pt x="17328" y="10393"/>
                    <a:pt x="17899" y="9327"/>
                    <a:pt x="18217" y="8626"/>
                  </a:cubicBezTo>
                  <a:cubicBezTo>
                    <a:pt x="18535" y="7925"/>
                    <a:pt x="18598" y="7588"/>
                    <a:pt x="18598" y="7280"/>
                  </a:cubicBezTo>
                  <a:cubicBezTo>
                    <a:pt x="18598" y="6971"/>
                    <a:pt x="18535" y="6691"/>
                    <a:pt x="18439" y="6691"/>
                  </a:cubicBezTo>
                  <a:cubicBezTo>
                    <a:pt x="18344" y="6691"/>
                    <a:pt x="18217" y="6971"/>
                    <a:pt x="18090" y="7392"/>
                  </a:cubicBezTo>
                  <a:cubicBezTo>
                    <a:pt x="17963" y="7813"/>
                    <a:pt x="17836" y="8374"/>
                    <a:pt x="17804" y="8823"/>
                  </a:cubicBezTo>
                  <a:cubicBezTo>
                    <a:pt x="17772" y="9271"/>
                    <a:pt x="17836" y="9608"/>
                    <a:pt x="18026" y="9860"/>
                  </a:cubicBezTo>
                  <a:cubicBezTo>
                    <a:pt x="18217" y="10113"/>
                    <a:pt x="18535" y="10281"/>
                    <a:pt x="18852" y="10309"/>
                  </a:cubicBezTo>
                  <a:cubicBezTo>
                    <a:pt x="19170" y="10337"/>
                    <a:pt x="19488" y="10225"/>
                    <a:pt x="19742" y="10057"/>
                  </a:cubicBezTo>
                  <a:cubicBezTo>
                    <a:pt x="19996" y="9888"/>
                    <a:pt x="20186" y="9664"/>
                    <a:pt x="20345" y="9412"/>
                  </a:cubicBezTo>
                  <a:cubicBezTo>
                    <a:pt x="20504" y="9159"/>
                    <a:pt x="20631" y="8879"/>
                    <a:pt x="20695" y="8935"/>
                  </a:cubicBezTo>
                  <a:cubicBezTo>
                    <a:pt x="20758" y="8991"/>
                    <a:pt x="20758" y="9384"/>
                    <a:pt x="20853" y="10478"/>
                  </a:cubicBezTo>
                  <a:cubicBezTo>
                    <a:pt x="20949" y="11572"/>
                    <a:pt x="21139" y="13367"/>
                    <a:pt x="21298" y="14966"/>
                  </a:cubicBezTo>
                  <a:cubicBezTo>
                    <a:pt x="21457" y="16565"/>
                    <a:pt x="21584" y="17967"/>
                    <a:pt x="21330" y="19061"/>
                  </a:cubicBezTo>
                  <a:cubicBezTo>
                    <a:pt x="21076" y="20156"/>
                    <a:pt x="20440" y="20941"/>
                    <a:pt x="19710" y="21221"/>
                  </a:cubicBezTo>
                  <a:cubicBezTo>
                    <a:pt x="18979" y="21502"/>
                    <a:pt x="18153" y="21278"/>
                    <a:pt x="17455" y="20632"/>
                  </a:cubicBezTo>
                  <a:cubicBezTo>
                    <a:pt x="16756" y="19987"/>
                    <a:pt x="16184" y="18921"/>
                    <a:pt x="15612" y="178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5777502" y="3331285"/>
              <a:ext cx="18109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7200" y="0"/>
                  </a:moveTo>
                  <a:cubicBezTo>
                    <a:pt x="14400" y="1131"/>
                    <a:pt x="21600" y="2263"/>
                    <a:pt x="20400" y="4834"/>
                  </a:cubicBezTo>
                  <a:cubicBezTo>
                    <a:pt x="19200" y="7406"/>
                    <a:pt x="9600" y="11417"/>
                    <a:pt x="4800" y="14451"/>
                  </a:cubicBezTo>
                  <a:cubicBezTo>
                    <a:pt x="0" y="17486"/>
                    <a:pt x="0" y="1954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5577392" y="3814526"/>
              <a:ext cx="416011" cy="26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096" fill="norm" stroke="1" extrusionOk="0">
                  <a:moveTo>
                    <a:pt x="2801" y="9465"/>
                  </a:moveTo>
                  <a:cubicBezTo>
                    <a:pt x="2253" y="6142"/>
                    <a:pt x="1704" y="2819"/>
                    <a:pt x="1156" y="1158"/>
                  </a:cubicBezTo>
                  <a:cubicBezTo>
                    <a:pt x="608" y="-504"/>
                    <a:pt x="60" y="-504"/>
                    <a:pt x="5" y="1988"/>
                  </a:cubicBezTo>
                  <a:cubicBezTo>
                    <a:pt x="-50" y="4481"/>
                    <a:pt x="389" y="9465"/>
                    <a:pt x="2143" y="13619"/>
                  </a:cubicBezTo>
                  <a:cubicBezTo>
                    <a:pt x="3897" y="17773"/>
                    <a:pt x="6967" y="21096"/>
                    <a:pt x="10421" y="21096"/>
                  </a:cubicBezTo>
                  <a:cubicBezTo>
                    <a:pt x="13875" y="21096"/>
                    <a:pt x="17712" y="17773"/>
                    <a:pt x="21550" y="1445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4164602" y="4106250"/>
              <a:ext cx="1536701" cy="56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21500"/>
                  </a:moveTo>
                  <a:cubicBezTo>
                    <a:pt x="863" y="19900"/>
                    <a:pt x="1726" y="18300"/>
                    <a:pt x="2693" y="17100"/>
                  </a:cubicBezTo>
                  <a:cubicBezTo>
                    <a:pt x="3660" y="15900"/>
                    <a:pt x="4731" y="15100"/>
                    <a:pt x="5846" y="13500"/>
                  </a:cubicBezTo>
                  <a:cubicBezTo>
                    <a:pt x="6962" y="11900"/>
                    <a:pt x="8122" y="9500"/>
                    <a:pt x="9357" y="7500"/>
                  </a:cubicBezTo>
                  <a:cubicBezTo>
                    <a:pt x="10592" y="5500"/>
                    <a:pt x="11901" y="3900"/>
                    <a:pt x="13180" y="2700"/>
                  </a:cubicBezTo>
                  <a:cubicBezTo>
                    <a:pt x="14460" y="1500"/>
                    <a:pt x="15709" y="700"/>
                    <a:pt x="16959" y="300"/>
                  </a:cubicBezTo>
                  <a:cubicBezTo>
                    <a:pt x="18208" y="-100"/>
                    <a:pt x="19458" y="-100"/>
                    <a:pt x="20231" y="300"/>
                  </a:cubicBezTo>
                  <a:cubicBezTo>
                    <a:pt x="21005" y="700"/>
                    <a:pt x="21302" y="1500"/>
                    <a:pt x="21600" y="23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4621802" y="4169485"/>
              <a:ext cx="12001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10" y="21600"/>
                    <a:pt x="2819" y="21600"/>
                    <a:pt x="4267" y="20160"/>
                  </a:cubicBezTo>
                  <a:cubicBezTo>
                    <a:pt x="5714" y="18720"/>
                    <a:pt x="7200" y="15840"/>
                    <a:pt x="8667" y="13500"/>
                  </a:cubicBezTo>
                  <a:cubicBezTo>
                    <a:pt x="10133" y="11160"/>
                    <a:pt x="11581" y="9360"/>
                    <a:pt x="13238" y="7740"/>
                  </a:cubicBezTo>
                  <a:cubicBezTo>
                    <a:pt x="14895" y="6120"/>
                    <a:pt x="16762" y="4680"/>
                    <a:pt x="18190" y="3420"/>
                  </a:cubicBezTo>
                  <a:cubicBezTo>
                    <a:pt x="19619" y="2160"/>
                    <a:pt x="20610" y="108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6761752" y="3661485"/>
              <a:ext cx="6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6780802" y="3553535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6956232" y="3352044"/>
              <a:ext cx="100299" cy="525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530" fill="norm" stroke="1" extrusionOk="0">
                  <a:moveTo>
                    <a:pt x="20330" y="3834"/>
                  </a:moveTo>
                  <a:cubicBezTo>
                    <a:pt x="20771" y="3226"/>
                    <a:pt x="21212" y="2619"/>
                    <a:pt x="20551" y="2055"/>
                  </a:cubicBezTo>
                  <a:cubicBezTo>
                    <a:pt x="19890" y="1491"/>
                    <a:pt x="18126" y="971"/>
                    <a:pt x="16363" y="581"/>
                  </a:cubicBezTo>
                  <a:cubicBezTo>
                    <a:pt x="14600" y="190"/>
                    <a:pt x="12836" y="-70"/>
                    <a:pt x="11073" y="17"/>
                  </a:cubicBezTo>
                  <a:cubicBezTo>
                    <a:pt x="9310" y="103"/>
                    <a:pt x="7547" y="537"/>
                    <a:pt x="5563" y="1838"/>
                  </a:cubicBezTo>
                  <a:cubicBezTo>
                    <a:pt x="3579" y="3140"/>
                    <a:pt x="1375" y="5308"/>
                    <a:pt x="494" y="8214"/>
                  </a:cubicBezTo>
                  <a:cubicBezTo>
                    <a:pt x="-388" y="11120"/>
                    <a:pt x="53" y="14764"/>
                    <a:pt x="714" y="17106"/>
                  </a:cubicBezTo>
                  <a:cubicBezTo>
                    <a:pt x="1375" y="19448"/>
                    <a:pt x="2257" y="20489"/>
                    <a:pt x="3139" y="215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6945902" y="3693235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7564938" y="3596031"/>
              <a:ext cx="174716" cy="179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084" fill="norm" stroke="1" extrusionOk="0">
                  <a:moveTo>
                    <a:pt x="13674" y="9912"/>
                  </a:moveTo>
                  <a:cubicBezTo>
                    <a:pt x="14194" y="8670"/>
                    <a:pt x="14715" y="7429"/>
                    <a:pt x="14194" y="5567"/>
                  </a:cubicBezTo>
                  <a:cubicBezTo>
                    <a:pt x="13674" y="3705"/>
                    <a:pt x="12112" y="1222"/>
                    <a:pt x="10030" y="353"/>
                  </a:cubicBezTo>
                  <a:cubicBezTo>
                    <a:pt x="7948" y="-516"/>
                    <a:pt x="5346" y="229"/>
                    <a:pt x="3394" y="2463"/>
                  </a:cubicBezTo>
                  <a:cubicBezTo>
                    <a:pt x="1442" y="4698"/>
                    <a:pt x="141" y="8422"/>
                    <a:pt x="11" y="11525"/>
                  </a:cubicBezTo>
                  <a:cubicBezTo>
                    <a:pt x="-119" y="14629"/>
                    <a:pt x="922" y="17112"/>
                    <a:pt x="2223" y="18353"/>
                  </a:cubicBezTo>
                  <a:cubicBezTo>
                    <a:pt x="3524" y="19594"/>
                    <a:pt x="5086" y="19594"/>
                    <a:pt x="6908" y="17732"/>
                  </a:cubicBezTo>
                  <a:cubicBezTo>
                    <a:pt x="8729" y="15870"/>
                    <a:pt x="10811" y="12146"/>
                    <a:pt x="12242" y="9415"/>
                  </a:cubicBezTo>
                  <a:cubicBezTo>
                    <a:pt x="13674" y="6684"/>
                    <a:pt x="14454" y="4946"/>
                    <a:pt x="14845" y="5070"/>
                  </a:cubicBezTo>
                  <a:cubicBezTo>
                    <a:pt x="15235" y="5194"/>
                    <a:pt x="15235" y="7181"/>
                    <a:pt x="15235" y="9415"/>
                  </a:cubicBezTo>
                  <a:cubicBezTo>
                    <a:pt x="15235" y="11650"/>
                    <a:pt x="15235" y="14132"/>
                    <a:pt x="15626" y="16118"/>
                  </a:cubicBezTo>
                  <a:cubicBezTo>
                    <a:pt x="16016" y="18105"/>
                    <a:pt x="16797" y="19594"/>
                    <a:pt x="17838" y="20339"/>
                  </a:cubicBezTo>
                  <a:cubicBezTo>
                    <a:pt x="18879" y="21084"/>
                    <a:pt x="20180" y="21084"/>
                    <a:pt x="21481" y="210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7778116" y="3620122"/>
              <a:ext cx="94888" cy="16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76" fill="norm" stroke="1" extrusionOk="0">
                  <a:moveTo>
                    <a:pt x="1358" y="2846"/>
                  </a:moveTo>
                  <a:cubicBezTo>
                    <a:pt x="878" y="5546"/>
                    <a:pt x="398" y="8246"/>
                    <a:pt x="158" y="10946"/>
                  </a:cubicBezTo>
                  <a:cubicBezTo>
                    <a:pt x="-82" y="13646"/>
                    <a:pt x="-82" y="16346"/>
                    <a:pt x="398" y="16616"/>
                  </a:cubicBezTo>
                  <a:cubicBezTo>
                    <a:pt x="878" y="16886"/>
                    <a:pt x="1838" y="14726"/>
                    <a:pt x="2798" y="11891"/>
                  </a:cubicBezTo>
                  <a:cubicBezTo>
                    <a:pt x="3758" y="9056"/>
                    <a:pt x="4718" y="5546"/>
                    <a:pt x="5918" y="3251"/>
                  </a:cubicBezTo>
                  <a:cubicBezTo>
                    <a:pt x="7118" y="956"/>
                    <a:pt x="8558" y="-124"/>
                    <a:pt x="9998" y="11"/>
                  </a:cubicBezTo>
                  <a:cubicBezTo>
                    <a:pt x="11438" y="146"/>
                    <a:pt x="12878" y="1496"/>
                    <a:pt x="14798" y="5276"/>
                  </a:cubicBezTo>
                  <a:cubicBezTo>
                    <a:pt x="16718" y="9056"/>
                    <a:pt x="19118" y="15266"/>
                    <a:pt x="21518" y="2147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7936502" y="3617035"/>
              <a:ext cx="165616" cy="38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256" fill="norm" stroke="1" extrusionOk="0">
                  <a:moveTo>
                    <a:pt x="0" y="0"/>
                  </a:moveTo>
                  <a:cubicBezTo>
                    <a:pt x="1080" y="1277"/>
                    <a:pt x="2160" y="2555"/>
                    <a:pt x="3240" y="3426"/>
                  </a:cubicBezTo>
                  <a:cubicBezTo>
                    <a:pt x="4320" y="4297"/>
                    <a:pt x="5400" y="4761"/>
                    <a:pt x="6885" y="4645"/>
                  </a:cubicBezTo>
                  <a:cubicBezTo>
                    <a:pt x="8370" y="4529"/>
                    <a:pt x="10260" y="3832"/>
                    <a:pt x="11340" y="3716"/>
                  </a:cubicBezTo>
                  <a:cubicBezTo>
                    <a:pt x="12420" y="3600"/>
                    <a:pt x="12690" y="4065"/>
                    <a:pt x="14310" y="5923"/>
                  </a:cubicBezTo>
                  <a:cubicBezTo>
                    <a:pt x="15930" y="7781"/>
                    <a:pt x="18900" y="11032"/>
                    <a:pt x="20250" y="13761"/>
                  </a:cubicBezTo>
                  <a:cubicBezTo>
                    <a:pt x="21600" y="16490"/>
                    <a:pt x="21330" y="18697"/>
                    <a:pt x="19845" y="19974"/>
                  </a:cubicBezTo>
                  <a:cubicBezTo>
                    <a:pt x="18360" y="21252"/>
                    <a:pt x="15660" y="21600"/>
                    <a:pt x="13095" y="20903"/>
                  </a:cubicBezTo>
                  <a:cubicBezTo>
                    <a:pt x="10530" y="20206"/>
                    <a:pt x="8100" y="18465"/>
                    <a:pt x="5670" y="167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8323056" y="3566262"/>
              <a:ext cx="111055" cy="238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336" fill="norm" stroke="1" extrusionOk="0">
                  <a:moveTo>
                    <a:pt x="18998" y="5113"/>
                  </a:moveTo>
                  <a:cubicBezTo>
                    <a:pt x="16249" y="3597"/>
                    <a:pt x="13500" y="2082"/>
                    <a:pt x="11144" y="1134"/>
                  </a:cubicBezTo>
                  <a:cubicBezTo>
                    <a:pt x="8787" y="187"/>
                    <a:pt x="6824" y="-192"/>
                    <a:pt x="5057" y="92"/>
                  </a:cubicBezTo>
                  <a:cubicBezTo>
                    <a:pt x="3289" y="376"/>
                    <a:pt x="1718" y="1324"/>
                    <a:pt x="737" y="2840"/>
                  </a:cubicBezTo>
                  <a:cubicBezTo>
                    <a:pt x="-245" y="4355"/>
                    <a:pt x="-638" y="6440"/>
                    <a:pt x="2111" y="8619"/>
                  </a:cubicBezTo>
                  <a:cubicBezTo>
                    <a:pt x="4860" y="10797"/>
                    <a:pt x="10751" y="13071"/>
                    <a:pt x="14286" y="14587"/>
                  </a:cubicBezTo>
                  <a:cubicBezTo>
                    <a:pt x="17820" y="16103"/>
                    <a:pt x="18998" y="16861"/>
                    <a:pt x="19784" y="17808"/>
                  </a:cubicBezTo>
                  <a:cubicBezTo>
                    <a:pt x="20569" y="18755"/>
                    <a:pt x="20962" y="19892"/>
                    <a:pt x="20177" y="20555"/>
                  </a:cubicBezTo>
                  <a:cubicBezTo>
                    <a:pt x="19391" y="21219"/>
                    <a:pt x="17427" y="21408"/>
                    <a:pt x="15464" y="21313"/>
                  </a:cubicBezTo>
                  <a:cubicBezTo>
                    <a:pt x="13500" y="21219"/>
                    <a:pt x="11537" y="20840"/>
                    <a:pt x="10358" y="19608"/>
                  </a:cubicBezTo>
                  <a:cubicBezTo>
                    <a:pt x="9180" y="18376"/>
                    <a:pt x="8787" y="16292"/>
                    <a:pt x="8395" y="1420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8512236" y="3618232"/>
              <a:ext cx="167218" cy="113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1094" y="2134"/>
                  </a:moveTo>
                  <a:cubicBezTo>
                    <a:pt x="547" y="6454"/>
                    <a:pt x="0" y="10774"/>
                    <a:pt x="0" y="13916"/>
                  </a:cubicBezTo>
                  <a:cubicBezTo>
                    <a:pt x="0" y="17058"/>
                    <a:pt x="547" y="19021"/>
                    <a:pt x="1504" y="20003"/>
                  </a:cubicBezTo>
                  <a:cubicBezTo>
                    <a:pt x="2461" y="20985"/>
                    <a:pt x="3828" y="20985"/>
                    <a:pt x="5605" y="18040"/>
                  </a:cubicBezTo>
                  <a:cubicBezTo>
                    <a:pt x="7382" y="15094"/>
                    <a:pt x="9570" y="9203"/>
                    <a:pt x="10937" y="5276"/>
                  </a:cubicBezTo>
                  <a:cubicBezTo>
                    <a:pt x="12304" y="1349"/>
                    <a:pt x="12851" y="-615"/>
                    <a:pt x="13124" y="170"/>
                  </a:cubicBezTo>
                  <a:cubicBezTo>
                    <a:pt x="13397" y="956"/>
                    <a:pt x="13397" y="4490"/>
                    <a:pt x="13534" y="7436"/>
                  </a:cubicBezTo>
                  <a:cubicBezTo>
                    <a:pt x="13671" y="10381"/>
                    <a:pt x="13944" y="12738"/>
                    <a:pt x="15311" y="14898"/>
                  </a:cubicBezTo>
                  <a:cubicBezTo>
                    <a:pt x="16678" y="17058"/>
                    <a:pt x="19139" y="19021"/>
                    <a:pt x="21600" y="209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8736602" y="3401135"/>
              <a:ext cx="111964" cy="36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455" fill="norm" stroke="1" extrusionOk="0">
                  <a:moveTo>
                    <a:pt x="0" y="0"/>
                  </a:moveTo>
                  <a:cubicBezTo>
                    <a:pt x="400" y="3746"/>
                    <a:pt x="800" y="7491"/>
                    <a:pt x="1200" y="10862"/>
                  </a:cubicBezTo>
                  <a:cubicBezTo>
                    <a:pt x="1600" y="14234"/>
                    <a:pt x="2000" y="17230"/>
                    <a:pt x="2200" y="19040"/>
                  </a:cubicBezTo>
                  <a:cubicBezTo>
                    <a:pt x="2400" y="20851"/>
                    <a:pt x="2400" y="21475"/>
                    <a:pt x="2600" y="21101"/>
                  </a:cubicBezTo>
                  <a:cubicBezTo>
                    <a:pt x="2800" y="20726"/>
                    <a:pt x="3200" y="19353"/>
                    <a:pt x="4400" y="17854"/>
                  </a:cubicBezTo>
                  <a:cubicBezTo>
                    <a:pt x="5600" y="16356"/>
                    <a:pt x="7600" y="14733"/>
                    <a:pt x="9400" y="13734"/>
                  </a:cubicBezTo>
                  <a:cubicBezTo>
                    <a:pt x="11200" y="12735"/>
                    <a:pt x="12800" y="12361"/>
                    <a:pt x="14400" y="12423"/>
                  </a:cubicBezTo>
                  <a:cubicBezTo>
                    <a:pt x="16000" y="12486"/>
                    <a:pt x="17600" y="12985"/>
                    <a:pt x="19000" y="14046"/>
                  </a:cubicBezTo>
                  <a:cubicBezTo>
                    <a:pt x="20400" y="15108"/>
                    <a:pt x="21600" y="16731"/>
                    <a:pt x="21000" y="18042"/>
                  </a:cubicBezTo>
                  <a:cubicBezTo>
                    <a:pt x="20400" y="19353"/>
                    <a:pt x="18000" y="20351"/>
                    <a:pt x="15600" y="20913"/>
                  </a:cubicBezTo>
                  <a:cubicBezTo>
                    <a:pt x="13200" y="21475"/>
                    <a:pt x="10800" y="21600"/>
                    <a:pt x="8200" y="21288"/>
                  </a:cubicBezTo>
                  <a:cubicBezTo>
                    <a:pt x="5600" y="20976"/>
                    <a:pt x="2800" y="20227"/>
                    <a:pt x="0" y="1947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8913903" y="3562064"/>
              <a:ext cx="96190" cy="22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0" h="21205" fill="norm" stroke="1" extrusionOk="0">
                  <a:moveTo>
                    <a:pt x="20356" y="6867"/>
                  </a:moveTo>
                  <a:cubicBezTo>
                    <a:pt x="17206" y="4511"/>
                    <a:pt x="14056" y="2154"/>
                    <a:pt x="11356" y="976"/>
                  </a:cubicBezTo>
                  <a:cubicBezTo>
                    <a:pt x="8656" y="-202"/>
                    <a:pt x="6406" y="-202"/>
                    <a:pt x="4381" y="387"/>
                  </a:cubicBezTo>
                  <a:cubicBezTo>
                    <a:pt x="2356" y="976"/>
                    <a:pt x="556" y="2154"/>
                    <a:pt x="106" y="3725"/>
                  </a:cubicBezTo>
                  <a:cubicBezTo>
                    <a:pt x="-344" y="5296"/>
                    <a:pt x="556" y="7260"/>
                    <a:pt x="4381" y="9616"/>
                  </a:cubicBezTo>
                  <a:cubicBezTo>
                    <a:pt x="8206" y="11973"/>
                    <a:pt x="14956" y="14722"/>
                    <a:pt x="18106" y="16685"/>
                  </a:cubicBezTo>
                  <a:cubicBezTo>
                    <a:pt x="21256" y="18649"/>
                    <a:pt x="20806" y="19827"/>
                    <a:pt x="19231" y="20514"/>
                  </a:cubicBezTo>
                  <a:cubicBezTo>
                    <a:pt x="17656" y="21202"/>
                    <a:pt x="14956" y="21398"/>
                    <a:pt x="12931" y="21005"/>
                  </a:cubicBezTo>
                  <a:cubicBezTo>
                    <a:pt x="10906" y="20613"/>
                    <a:pt x="9556" y="19631"/>
                    <a:pt x="8206" y="186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9060452" y="3577009"/>
              <a:ext cx="171451" cy="169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1" fill="norm" stroke="1" extrusionOk="0">
                  <a:moveTo>
                    <a:pt x="0" y="10386"/>
                  </a:moveTo>
                  <a:cubicBezTo>
                    <a:pt x="2933" y="9345"/>
                    <a:pt x="5867" y="8304"/>
                    <a:pt x="7867" y="7133"/>
                  </a:cubicBezTo>
                  <a:cubicBezTo>
                    <a:pt x="9867" y="5962"/>
                    <a:pt x="10933" y="4661"/>
                    <a:pt x="11600" y="3359"/>
                  </a:cubicBezTo>
                  <a:cubicBezTo>
                    <a:pt x="12267" y="2058"/>
                    <a:pt x="12533" y="757"/>
                    <a:pt x="12000" y="236"/>
                  </a:cubicBezTo>
                  <a:cubicBezTo>
                    <a:pt x="11467" y="-284"/>
                    <a:pt x="10133" y="-24"/>
                    <a:pt x="8400" y="1798"/>
                  </a:cubicBezTo>
                  <a:cubicBezTo>
                    <a:pt x="6667" y="3620"/>
                    <a:pt x="4533" y="7003"/>
                    <a:pt x="3333" y="10256"/>
                  </a:cubicBezTo>
                  <a:cubicBezTo>
                    <a:pt x="2133" y="13509"/>
                    <a:pt x="1867" y="16632"/>
                    <a:pt x="3600" y="18583"/>
                  </a:cubicBezTo>
                  <a:cubicBezTo>
                    <a:pt x="5333" y="20535"/>
                    <a:pt x="9067" y="21316"/>
                    <a:pt x="12400" y="20665"/>
                  </a:cubicBezTo>
                  <a:cubicBezTo>
                    <a:pt x="15733" y="20015"/>
                    <a:pt x="18667" y="17933"/>
                    <a:pt x="21600" y="158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9277361" y="3305885"/>
              <a:ext cx="87893" cy="47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85" fill="norm" stroke="1" extrusionOk="0">
                  <a:moveTo>
                    <a:pt x="21355" y="0"/>
                  </a:moveTo>
                  <a:cubicBezTo>
                    <a:pt x="18784" y="193"/>
                    <a:pt x="16212" y="386"/>
                    <a:pt x="13898" y="1543"/>
                  </a:cubicBezTo>
                  <a:cubicBezTo>
                    <a:pt x="11584" y="2700"/>
                    <a:pt x="9526" y="4821"/>
                    <a:pt x="7212" y="7521"/>
                  </a:cubicBezTo>
                  <a:cubicBezTo>
                    <a:pt x="4898" y="10221"/>
                    <a:pt x="2326" y="13500"/>
                    <a:pt x="1041" y="15814"/>
                  </a:cubicBezTo>
                  <a:cubicBezTo>
                    <a:pt x="-245" y="18129"/>
                    <a:pt x="-245" y="19479"/>
                    <a:pt x="526" y="20346"/>
                  </a:cubicBezTo>
                  <a:cubicBezTo>
                    <a:pt x="1298" y="21214"/>
                    <a:pt x="2841" y="21600"/>
                    <a:pt x="6184" y="21455"/>
                  </a:cubicBezTo>
                  <a:cubicBezTo>
                    <a:pt x="9526" y="21311"/>
                    <a:pt x="14669" y="20636"/>
                    <a:pt x="19812" y="199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9276352" y="3534485"/>
              <a:ext cx="1524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9637575" y="3315358"/>
              <a:ext cx="515079" cy="778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73" fill="norm" stroke="1" extrusionOk="0">
                  <a:moveTo>
                    <a:pt x="6616" y="9371"/>
                  </a:moveTo>
                  <a:cubicBezTo>
                    <a:pt x="6440" y="8904"/>
                    <a:pt x="6265" y="8437"/>
                    <a:pt x="5650" y="8057"/>
                  </a:cubicBezTo>
                  <a:cubicBezTo>
                    <a:pt x="5035" y="7678"/>
                    <a:pt x="3982" y="7386"/>
                    <a:pt x="2884" y="7707"/>
                  </a:cubicBezTo>
                  <a:cubicBezTo>
                    <a:pt x="1787" y="8028"/>
                    <a:pt x="645" y="8962"/>
                    <a:pt x="206" y="9692"/>
                  </a:cubicBezTo>
                  <a:cubicBezTo>
                    <a:pt x="-233" y="10422"/>
                    <a:pt x="30" y="10947"/>
                    <a:pt x="996" y="10976"/>
                  </a:cubicBezTo>
                  <a:cubicBezTo>
                    <a:pt x="1962" y="11006"/>
                    <a:pt x="3630" y="10538"/>
                    <a:pt x="4552" y="9488"/>
                  </a:cubicBezTo>
                  <a:cubicBezTo>
                    <a:pt x="5474" y="8437"/>
                    <a:pt x="5650" y="6802"/>
                    <a:pt x="5694" y="5781"/>
                  </a:cubicBezTo>
                  <a:cubicBezTo>
                    <a:pt x="5738" y="4759"/>
                    <a:pt x="5650" y="4350"/>
                    <a:pt x="5782" y="4058"/>
                  </a:cubicBezTo>
                  <a:cubicBezTo>
                    <a:pt x="5913" y="3767"/>
                    <a:pt x="6265" y="3591"/>
                    <a:pt x="7494" y="3095"/>
                  </a:cubicBezTo>
                  <a:cubicBezTo>
                    <a:pt x="8723" y="2599"/>
                    <a:pt x="10830" y="1782"/>
                    <a:pt x="12367" y="1140"/>
                  </a:cubicBezTo>
                  <a:cubicBezTo>
                    <a:pt x="13904" y="497"/>
                    <a:pt x="14869" y="30"/>
                    <a:pt x="15133" y="1"/>
                  </a:cubicBezTo>
                  <a:cubicBezTo>
                    <a:pt x="15396" y="-28"/>
                    <a:pt x="14957" y="381"/>
                    <a:pt x="14079" y="1577"/>
                  </a:cubicBezTo>
                  <a:cubicBezTo>
                    <a:pt x="13201" y="2774"/>
                    <a:pt x="11884" y="4759"/>
                    <a:pt x="10743" y="6715"/>
                  </a:cubicBezTo>
                  <a:cubicBezTo>
                    <a:pt x="9601" y="8670"/>
                    <a:pt x="8635" y="10597"/>
                    <a:pt x="7801" y="12523"/>
                  </a:cubicBezTo>
                  <a:cubicBezTo>
                    <a:pt x="6967" y="14450"/>
                    <a:pt x="6265" y="16376"/>
                    <a:pt x="6001" y="17748"/>
                  </a:cubicBezTo>
                  <a:cubicBezTo>
                    <a:pt x="5738" y="19120"/>
                    <a:pt x="5913" y="19937"/>
                    <a:pt x="6177" y="20463"/>
                  </a:cubicBezTo>
                  <a:cubicBezTo>
                    <a:pt x="6440" y="20988"/>
                    <a:pt x="6791" y="21222"/>
                    <a:pt x="7187" y="21368"/>
                  </a:cubicBezTo>
                  <a:cubicBezTo>
                    <a:pt x="7582" y="21514"/>
                    <a:pt x="8021" y="21572"/>
                    <a:pt x="8855" y="21105"/>
                  </a:cubicBezTo>
                  <a:cubicBezTo>
                    <a:pt x="9689" y="20638"/>
                    <a:pt x="10918" y="19646"/>
                    <a:pt x="11708" y="18624"/>
                  </a:cubicBezTo>
                  <a:cubicBezTo>
                    <a:pt x="12499" y="17602"/>
                    <a:pt x="12850" y="16551"/>
                    <a:pt x="12938" y="15880"/>
                  </a:cubicBezTo>
                  <a:cubicBezTo>
                    <a:pt x="13026" y="15209"/>
                    <a:pt x="12850" y="14917"/>
                    <a:pt x="13026" y="14713"/>
                  </a:cubicBezTo>
                  <a:cubicBezTo>
                    <a:pt x="13201" y="14508"/>
                    <a:pt x="13728" y="14391"/>
                    <a:pt x="15177" y="14070"/>
                  </a:cubicBezTo>
                  <a:cubicBezTo>
                    <a:pt x="16626" y="13749"/>
                    <a:pt x="18996" y="13224"/>
                    <a:pt x="21367" y="126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10328336" y="3424089"/>
              <a:ext cx="192618" cy="43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18040" y="2924"/>
                  </a:moveTo>
                  <a:cubicBezTo>
                    <a:pt x="18040" y="2404"/>
                    <a:pt x="18040" y="1885"/>
                    <a:pt x="17209" y="1314"/>
                  </a:cubicBezTo>
                  <a:cubicBezTo>
                    <a:pt x="16378" y="743"/>
                    <a:pt x="14716" y="120"/>
                    <a:pt x="12818" y="16"/>
                  </a:cubicBezTo>
                  <a:cubicBezTo>
                    <a:pt x="10919" y="-88"/>
                    <a:pt x="8782" y="327"/>
                    <a:pt x="7240" y="743"/>
                  </a:cubicBezTo>
                  <a:cubicBezTo>
                    <a:pt x="5697" y="1158"/>
                    <a:pt x="4747" y="1574"/>
                    <a:pt x="4154" y="2041"/>
                  </a:cubicBezTo>
                  <a:cubicBezTo>
                    <a:pt x="3560" y="2508"/>
                    <a:pt x="3323" y="3027"/>
                    <a:pt x="3679" y="3443"/>
                  </a:cubicBezTo>
                  <a:cubicBezTo>
                    <a:pt x="4035" y="3858"/>
                    <a:pt x="4985" y="4170"/>
                    <a:pt x="6765" y="4897"/>
                  </a:cubicBezTo>
                  <a:cubicBezTo>
                    <a:pt x="8545" y="5624"/>
                    <a:pt x="11156" y="6766"/>
                    <a:pt x="11987" y="8116"/>
                  </a:cubicBezTo>
                  <a:cubicBezTo>
                    <a:pt x="12818" y="9466"/>
                    <a:pt x="11868" y="11024"/>
                    <a:pt x="10563" y="12114"/>
                  </a:cubicBezTo>
                  <a:cubicBezTo>
                    <a:pt x="9257" y="13204"/>
                    <a:pt x="7596" y="13827"/>
                    <a:pt x="6171" y="14191"/>
                  </a:cubicBezTo>
                  <a:cubicBezTo>
                    <a:pt x="4747" y="14554"/>
                    <a:pt x="3560" y="14658"/>
                    <a:pt x="2374" y="14658"/>
                  </a:cubicBezTo>
                  <a:cubicBezTo>
                    <a:pt x="1187" y="14658"/>
                    <a:pt x="0" y="14554"/>
                    <a:pt x="0" y="14450"/>
                  </a:cubicBezTo>
                  <a:cubicBezTo>
                    <a:pt x="0" y="14347"/>
                    <a:pt x="1187" y="14243"/>
                    <a:pt x="2255" y="14554"/>
                  </a:cubicBezTo>
                  <a:cubicBezTo>
                    <a:pt x="3323" y="14866"/>
                    <a:pt x="4273" y="15593"/>
                    <a:pt x="4747" y="16527"/>
                  </a:cubicBezTo>
                  <a:cubicBezTo>
                    <a:pt x="5222" y="17462"/>
                    <a:pt x="5222" y="18604"/>
                    <a:pt x="5222" y="19435"/>
                  </a:cubicBezTo>
                  <a:cubicBezTo>
                    <a:pt x="5222" y="20266"/>
                    <a:pt x="5222" y="20785"/>
                    <a:pt x="5815" y="21097"/>
                  </a:cubicBezTo>
                  <a:cubicBezTo>
                    <a:pt x="6409" y="21408"/>
                    <a:pt x="7596" y="21512"/>
                    <a:pt x="10325" y="21045"/>
                  </a:cubicBezTo>
                  <a:cubicBezTo>
                    <a:pt x="13055" y="20577"/>
                    <a:pt x="17327" y="19539"/>
                    <a:pt x="21600" y="18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10567519" y="3506753"/>
              <a:ext cx="182035" cy="326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9544" y="7261"/>
                  </a:moveTo>
                  <a:cubicBezTo>
                    <a:pt x="7786" y="8933"/>
                    <a:pt x="6028" y="10605"/>
                    <a:pt x="4521" y="12696"/>
                  </a:cubicBezTo>
                  <a:cubicBezTo>
                    <a:pt x="3014" y="14786"/>
                    <a:pt x="1758" y="17294"/>
                    <a:pt x="1005" y="18967"/>
                  </a:cubicBezTo>
                  <a:cubicBezTo>
                    <a:pt x="251" y="20639"/>
                    <a:pt x="0" y="21475"/>
                    <a:pt x="0" y="21475"/>
                  </a:cubicBezTo>
                  <a:cubicBezTo>
                    <a:pt x="0" y="21475"/>
                    <a:pt x="251" y="20639"/>
                    <a:pt x="1507" y="17852"/>
                  </a:cubicBezTo>
                  <a:cubicBezTo>
                    <a:pt x="2763" y="15065"/>
                    <a:pt x="5023" y="10327"/>
                    <a:pt x="7033" y="7052"/>
                  </a:cubicBezTo>
                  <a:cubicBezTo>
                    <a:pt x="9042" y="3777"/>
                    <a:pt x="10800" y="1965"/>
                    <a:pt x="12433" y="990"/>
                  </a:cubicBezTo>
                  <a:cubicBezTo>
                    <a:pt x="14065" y="14"/>
                    <a:pt x="15572" y="-125"/>
                    <a:pt x="16702" y="84"/>
                  </a:cubicBezTo>
                  <a:cubicBezTo>
                    <a:pt x="17833" y="293"/>
                    <a:pt x="18586" y="850"/>
                    <a:pt x="19088" y="3080"/>
                  </a:cubicBezTo>
                  <a:cubicBezTo>
                    <a:pt x="19591" y="5310"/>
                    <a:pt x="19842" y="9212"/>
                    <a:pt x="20219" y="11929"/>
                  </a:cubicBezTo>
                  <a:cubicBezTo>
                    <a:pt x="20595" y="14647"/>
                    <a:pt x="21098" y="16180"/>
                    <a:pt x="21600" y="1771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10597152" y="3731335"/>
              <a:ext cx="1841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10851152" y="3775785"/>
              <a:ext cx="381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10971802" y="3466451"/>
              <a:ext cx="115433" cy="35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90" fill="norm" stroke="1" extrusionOk="0">
                  <a:moveTo>
                    <a:pt x="8247" y="8376"/>
                  </a:moveTo>
                  <a:cubicBezTo>
                    <a:pt x="6284" y="11847"/>
                    <a:pt x="4320" y="15319"/>
                    <a:pt x="2945" y="17376"/>
                  </a:cubicBezTo>
                  <a:cubicBezTo>
                    <a:pt x="1571" y="19433"/>
                    <a:pt x="785" y="20076"/>
                    <a:pt x="393" y="19947"/>
                  </a:cubicBezTo>
                  <a:cubicBezTo>
                    <a:pt x="0" y="19819"/>
                    <a:pt x="0" y="18919"/>
                    <a:pt x="393" y="15769"/>
                  </a:cubicBezTo>
                  <a:cubicBezTo>
                    <a:pt x="785" y="12619"/>
                    <a:pt x="1571" y="7219"/>
                    <a:pt x="2160" y="4197"/>
                  </a:cubicBezTo>
                  <a:cubicBezTo>
                    <a:pt x="2749" y="1176"/>
                    <a:pt x="3142" y="533"/>
                    <a:pt x="4320" y="211"/>
                  </a:cubicBezTo>
                  <a:cubicBezTo>
                    <a:pt x="5498" y="-110"/>
                    <a:pt x="7462" y="-110"/>
                    <a:pt x="9622" y="533"/>
                  </a:cubicBezTo>
                  <a:cubicBezTo>
                    <a:pt x="11782" y="1176"/>
                    <a:pt x="14138" y="2461"/>
                    <a:pt x="15905" y="4133"/>
                  </a:cubicBezTo>
                  <a:cubicBezTo>
                    <a:pt x="17673" y="5804"/>
                    <a:pt x="18851" y="7861"/>
                    <a:pt x="19047" y="9211"/>
                  </a:cubicBezTo>
                  <a:cubicBezTo>
                    <a:pt x="19244" y="10561"/>
                    <a:pt x="18458" y="11204"/>
                    <a:pt x="17084" y="11719"/>
                  </a:cubicBezTo>
                  <a:cubicBezTo>
                    <a:pt x="15709" y="12233"/>
                    <a:pt x="13745" y="12619"/>
                    <a:pt x="13745" y="12876"/>
                  </a:cubicBezTo>
                  <a:cubicBezTo>
                    <a:pt x="13745" y="13133"/>
                    <a:pt x="15709" y="13261"/>
                    <a:pt x="17673" y="14033"/>
                  </a:cubicBezTo>
                  <a:cubicBezTo>
                    <a:pt x="19636" y="14804"/>
                    <a:pt x="21600" y="16219"/>
                    <a:pt x="21404" y="17504"/>
                  </a:cubicBezTo>
                  <a:cubicBezTo>
                    <a:pt x="21207" y="18790"/>
                    <a:pt x="18851" y="19947"/>
                    <a:pt x="14924" y="20590"/>
                  </a:cubicBezTo>
                  <a:cubicBezTo>
                    <a:pt x="10996" y="21233"/>
                    <a:pt x="5498" y="21361"/>
                    <a:pt x="0" y="214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11124202" y="3801185"/>
              <a:ext cx="825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11327979" y="3562565"/>
              <a:ext cx="139125" cy="21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174" fill="norm" stroke="1" extrusionOk="0">
                  <a:moveTo>
                    <a:pt x="16113" y="5294"/>
                  </a:moveTo>
                  <a:cubicBezTo>
                    <a:pt x="16431" y="4266"/>
                    <a:pt x="16749" y="3237"/>
                    <a:pt x="16272" y="2106"/>
                  </a:cubicBezTo>
                  <a:cubicBezTo>
                    <a:pt x="15796" y="974"/>
                    <a:pt x="14525" y="-260"/>
                    <a:pt x="11666" y="49"/>
                  </a:cubicBezTo>
                  <a:cubicBezTo>
                    <a:pt x="8807" y="357"/>
                    <a:pt x="4360" y="2209"/>
                    <a:pt x="1978" y="5603"/>
                  </a:cubicBezTo>
                  <a:cubicBezTo>
                    <a:pt x="-404" y="8997"/>
                    <a:pt x="-722" y="13934"/>
                    <a:pt x="1502" y="16917"/>
                  </a:cubicBezTo>
                  <a:cubicBezTo>
                    <a:pt x="3725" y="19900"/>
                    <a:pt x="8490" y="20929"/>
                    <a:pt x="12143" y="21134"/>
                  </a:cubicBezTo>
                  <a:cubicBezTo>
                    <a:pt x="15796" y="21340"/>
                    <a:pt x="18337" y="20723"/>
                    <a:pt x="20878" y="2010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11416302" y="3502735"/>
              <a:ext cx="162058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600" fill="norm" stroke="1" extrusionOk="0">
                  <a:moveTo>
                    <a:pt x="19108" y="0"/>
                  </a:moveTo>
                  <a:cubicBezTo>
                    <a:pt x="18277" y="450"/>
                    <a:pt x="17446" y="900"/>
                    <a:pt x="18000" y="2025"/>
                  </a:cubicBezTo>
                  <a:cubicBezTo>
                    <a:pt x="18554" y="3150"/>
                    <a:pt x="20492" y="4950"/>
                    <a:pt x="21046" y="7312"/>
                  </a:cubicBezTo>
                  <a:cubicBezTo>
                    <a:pt x="21600" y="9675"/>
                    <a:pt x="20769" y="12600"/>
                    <a:pt x="17031" y="15075"/>
                  </a:cubicBezTo>
                  <a:cubicBezTo>
                    <a:pt x="13292" y="17550"/>
                    <a:pt x="6646" y="195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11429002" y="3476216"/>
              <a:ext cx="192618" cy="60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8545" y="1603"/>
                  </a:moveTo>
                  <a:cubicBezTo>
                    <a:pt x="8545" y="1231"/>
                    <a:pt x="8545" y="858"/>
                    <a:pt x="8901" y="523"/>
                  </a:cubicBezTo>
                  <a:cubicBezTo>
                    <a:pt x="9257" y="188"/>
                    <a:pt x="9969" y="-110"/>
                    <a:pt x="11749" y="39"/>
                  </a:cubicBezTo>
                  <a:cubicBezTo>
                    <a:pt x="13530" y="188"/>
                    <a:pt x="16378" y="784"/>
                    <a:pt x="18396" y="1529"/>
                  </a:cubicBezTo>
                  <a:cubicBezTo>
                    <a:pt x="20413" y="2273"/>
                    <a:pt x="21600" y="3167"/>
                    <a:pt x="21600" y="3949"/>
                  </a:cubicBezTo>
                  <a:cubicBezTo>
                    <a:pt x="21600" y="4731"/>
                    <a:pt x="20413" y="5402"/>
                    <a:pt x="18870" y="5998"/>
                  </a:cubicBezTo>
                  <a:cubicBezTo>
                    <a:pt x="17327" y="6593"/>
                    <a:pt x="15429" y="7115"/>
                    <a:pt x="14242" y="7636"/>
                  </a:cubicBezTo>
                  <a:cubicBezTo>
                    <a:pt x="13055" y="8158"/>
                    <a:pt x="12580" y="8679"/>
                    <a:pt x="12699" y="9089"/>
                  </a:cubicBezTo>
                  <a:cubicBezTo>
                    <a:pt x="12818" y="9498"/>
                    <a:pt x="13530" y="9796"/>
                    <a:pt x="13886" y="10318"/>
                  </a:cubicBezTo>
                  <a:cubicBezTo>
                    <a:pt x="14242" y="10839"/>
                    <a:pt x="14242" y="11584"/>
                    <a:pt x="14004" y="12478"/>
                  </a:cubicBezTo>
                  <a:cubicBezTo>
                    <a:pt x="13767" y="13371"/>
                    <a:pt x="13292" y="14414"/>
                    <a:pt x="13886" y="15382"/>
                  </a:cubicBezTo>
                  <a:cubicBezTo>
                    <a:pt x="14479" y="16351"/>
                    <a:pt x="16141" y="17244"/>
                    <a:pt x="16734" y="18101"/>
                  </a:cubicBezTo>
                  <a:cubicBezTo>
                    <a:pt x="17327" y="18958"/>
                    <a:pt x="16853" y="19777"/>
                    <a:pt x="14716" y="20410"/>
                  </a:cubicBezTo>
                  <a:cubicBezTo>
                    <a:pt x="12580" y="21043"/>
                    <a:pt x="8782" y="21490"/>
                    <a:pt x="6053" y="21453"/>
                  </a:cubicBezTo>
                  <a:cubicBezTo>
                    <a:pt x="3323" y="21416"/>
                    <a:pt x="1662" y="20894"/>
                    <a:pt x="0" y="203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6928738" y="4363277"/>
              <a:ext cx="296566" cy="21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0964" fill="norm" stroke="1" extrusionOk="0">
                  <a:moveTo>
                    <a:pt x="9515" y="10687"/>
                  </a:moveTo>
                  <a:cubicBezTo>
                    <a:pt x="9515" y="8445"/>
                    <a:pt x="9515" y="6204"/>
                    <a:pt x="8902" y="4370"/>
                  </a:cubicBezTo>
                  <a:cubicBezTo>
                    <a:pt x="8290" y="2536"/>
                    <a:pt x="7064" y="1109"/>
                    <a:pt x="5915" y="396"/>
                  </a:cubicBezTo>
                  <a:cubicBezTo>
                    <a:pt x="4766" y="-317"/>
                    <a:pt x="3694" y="-317"/>
                    <a:pt x="2545" y="2536"/>
                  </a:cubicBezTo>
                  <a:cubicBezTo>
                    <a:pt x="1396" y="5389"/>
                    <a:pt x="170" y="11094"/>
                    <a:pt x="17" y="14864"/>
                  </a:cubicBezTo>
                  <a:cubicBezTo>
                    <a:pt x="-136" y="18634"/>
                    <a:pt x="783" y="20468"/>
                    <a:pt x="1932" y="20875"/>
                  </a:cubicBezTo>
                  <a:cubicBezTo>
                    <a:pt x="3081" y="21283"/>
                    <a:pt x="4460" y="20264"/>
                    <a:pt x="5762" y="18226"/>
                  </a:cubicBezTo>
                  <a:cubicBezTo>
                    <a:pt x="7064" y="16189"/>
                    <a:pt x="8290" y="13132"/>
                    <a:pt x="9055" y="11094"/>
                  </a:cubicBezTo>
                  <a:cubicBezTo>
                    <a:pt x="9821" y="9057"/>
                    <a:pt x="10128" y="8038"/>
                    <a:pt x="10358" y="8038"/>
                  </a:cubicBezTo>
                  <a:cubicBezTo>
                    <a:pt x="10587" y="8038"/>
                    <a:pt x="10741" y="9057"/>
                    <a:pt x="11353" y="10891"/>
                  </a:cubicBezTo>
                  <a:cubicBezTo>
                    <a:pt x="11966" y="12725"/>
                    <a:pt x="13038" y="15374"/>
                    <a:pt x="14800" y="16698"/>
                  </a:cubicBezTo>
                  <a:cubicBezTo>
                    <a:pt x="16562" y="18023"/>
                    <a:pt x="19013" y="18023"/>
                    <a:pt x="21464" y="180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7218952" y="4406159"/>
              <a:ext cx="234951" cy="18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0" y="4125"/>
                  </a:moveTo>
                  <a:cubicBezTo>
                    <a:pt x="3114" y="7005"/>
                    <a:pt x="6227" y="9885"/>
                    <a:pt x="8270" y="12165"/>
                  </a:cubicBezTo>
                  <a:cubicBezTo>
                    <a:pt x="10314" y="14445"/>
                    <a:pt x="11286" y="16125"/>
                    <a:pt x="11870" y="17565"/>
                  </a:cubicBezTo>
                  <a:cubicBezTo>
                    <a:pt x="12454" y="19005"/>
                    <a:pt x="12649" y="20205"/>
                    <a:pt x="12259" y="20805"/>
                  </a:cubicBezTo>
                  <a:cubicBezTo>
                    <a:pt x="11870" y="21405"/>
                    <a:pt x="10897" y="21405"/>
                    <a:pt x="9730" y="19605"/>
                  </a:cubicBezTo>
                  <a:cubicBezTo>
                    <a:pt x="8562" y="17805"/>
                    <a:pt x="7200" y="14205"/>
                    <a:pt x="6616" y="10845"/>
                  </a:cubicBezTo>
                  <a:cubicBezTo>
                    <a:pt x="6032" y="7485"/>
                    <a:pt x="6227" y="4365"/>
                    <a:pt x="6714" y="2445"/>
                  </a:cubicBezTo>
                  <a:cubicBezTo>
                    <a:pt x="7200" y="525"/>
                    <a:pt x="7978" y="-195"/>
                    <a:pt x="10508" y="45"/>
                  </a:cubicBezTo>
                  <a:cubicBezTo>
                    <a:pt x="13038" y="285"/>
                    <a:pt x="17319" y="1485"/>
                    <a:pt x="21600" y="26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7448667" y="4394054"/>
              <a:ext cx="214786" cy="18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128" fill="norm" stroke="1" extrusionOk="0">
                  <a:moveTo>
                    <a:pt x="4252" y="10156"/>
                  </a:moveTo>
                  <a:cubicBezTo>
                    <a:pt x="5913" y="8169"/>
                    <a:pt x="7575" y="6183"/>
                    <a:pt x="8510" y="4445"/>
                  </a:cubicBezTo>
                  <a:cubicBezTo>
                    <a:pt x="9444" y="2707"/>
                    <a:pt x="9652" y="1218"/>
                    <a:pt x="9237" y="473"/>
                  </a:cubicBezTo>
                  <a:cubicBezTo>
                    <a:pt x="8821" y="-272"/>
                    <a:pt x="7783" y="-272"/>
                    <a:pt x="6121" y="1466"/>
                  </a:cubicBezTo>
                  <a:cubicBezTo>
                    <a:pt x="4460" y="3204"/>
                    <a:pt x="2175" y="6680"/>
                    <a:pt x="929" y="9783"/>
                  </a:cubicBezTo>
                  <a:cubicBezTo>
                    <a:pt x="-317" y="12887"/>
                    <a:pt x="-525" y="15618"/>
                    <a:pt x="1656" y="17604"/>
                  </a:cubicBezTo>
                  <a:cubicBezTo>
                    <a:pt x="3837" y="19590"/>
                    <a:pt x="8406" y="20831"/>
                    <a:pt x="12040" y="21080"/>
                  </a:cubicBezTo>
                  <a:cubicBezTo>
                    <a:pt x="15675" y="21328"/>
                    <a:pt x="18375" y="20583"/>
                    <a:pt x="21075" y="1983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8476252" y="4220285"/>
              <a:ext cx="44451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2647"/>
                    <a:pt x="10286" y="5294"/>
                    <a:pt x="13371" y="8312"/>
                  </a:cubicBezTo>
                  <a:cubicBezTo>
                    <a:pt x="16457" y="11329"/>
                    <a:pt x="17486" y="14718"/>
                    <a:pt x="18514" y="16994"/>
                  </a:cubicBezTo>
                  <a:cubicBezTo>
                    <a:pt x="19543" y="19271"/>
                    <a:pt x="20571" y="2043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8366561" y="4603402"/>
              <a:ext cx="592292" cy="4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524" y="21600"/>
                  </a:moveTo>
                  <a:cubicBezTo>
                    <a:pt x="216" y="16904"/>
                    <a:pt x="-91" y="12209"/>
                    <a:pt x="24" y="8922"/>
                  </a:cubicBezTo>
                  <a:cubicBezTo>
                    <a:pt x="140" y="5635"/>
                    <a:pt x="678" y="3757"/>
                    <a:pt x="2177" y="2348"/>
                  </a:cubicBezTo>
                  <a:cubicBezTo>
                    <a:pt x="3676" y="939"/>
                    <a:pt x="6135" y="0"/>
                    <a:pt x="9172" y="0"/>
                  </a:cubicBezTo>
                  <a:cubicBezTo>
                    <a:pt x="12208" y="0"/>
                    <a:pt x="15821" y="939"/>
                    <a:pt x="17973" y="1878"/>
                  </a:cubicBezTo>
                  <a:cubicBezTo>
                    <a:pt x="20125" y="2817"/>
                    <a:pt x="20817" y="3757"/>
                    <a:pt x="21509" y="46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1230903" y="5040140"/>
              <a:ext cx="431801" cy="3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3031"/>
                  </a:moveTo>
                  <a:cubicBezTo>
                    <a:pt x="3706" y="758"/>
                    <a:pt x="7412" y="-1516"/>
                    <a:pt x="11012" y="1326"/>
                  </a:cubicBezTo>
                  <a:cubicBezTo>
                    <a:pt x="14612" y="4168"/>
                    <a:pt x="18106" y="12126"/>
                    <a:pt x="21600" y="200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1300480" y="5160085"/>
              <a:ext cx="343173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1210" y="21600"/>
                  </a:moveTo>
                  <a:cubicBezTo>
                    <a:pt x="548" y="21600"/>
                    <a:pt x="-115" y="21600"/>
                    <a:pt x="18" y="20800"/>
                  </a:cubicBezTo>
                  <a:cubicBezTo>
                    <a:pt x="150" y="20000"/>
                    <a:pt x="1078" y="18400"/>
                    <a:pt x="3728" y="16400"/>
                  </a:cubicBezTo>
                  <a:cubicBezTo>
                    <a:pt x="6378" y="14400"/>
                    <a:pt x="10751" y="12000"/>
                    <a:pt x="13998" y="9200"/>
                  </a:cubicBezTo>
                  <a:cubicBezTo>
                    <a:pt x="17245" y="6400"/>
                    <a:pt x="19365" y="3200"/>
                    <a:pt x="2148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1611903" y="4950535"/>
              <a:ext cx="207679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600" fill="norm" stroke="1" extrusionOk="0">
                  <a:moveTo>
                    <a:pt x="0" y="0"/>
                  </a:moveTo>
                  <a:cubicBezTo>
                    <a:pt x="3600" y="1394"/>
                    <a:pt x="7200" y="2787"/>
                    <a:pt x="11118" y="4413"/>
                  </a:cubicBezTo>
                  <a:cubicBezTo>
                    <a:pt x="15035" y="6039"/>
                    <a:pt x="19271" y="7897"/>
                    <a:pt x="20435" y="9755"/>
                  </a:cubicBezTo>
                  <a:cubicBezTo>
                    <a:pt x="21600" y="11613"/>
                    <a:pt x="19694" y="13471"/>
                    <a:pt x="16200" y="15387"/>
                  </a:cubicBezTo>
                  <a:cubicBezTo>
                    <a:pt x="12706" y="17303"/>
                    <a:pt x="7624" y="19277"/>
                    <a:pt x="4976" y="20323"/>
                  </a:cubicBezTo>
                  <a:cubicBezTo>
                    <a:pt x="2329" y="21368"/>
                    <a:pt x="2118" y="21484"/>
                    <a:pt x="190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2349113" y="4818184"/>
              <a:ext cx="196240" cy="46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54" fill="norm" stroke="1" extrusionOk="0">
                  <a:moveTo>
                    <a:pt x="9688" y="8201"/>
                  </a:moveTo>
                  <a:cubicBezTo>
                    <a:pt x="7133" y="11638"/>
                    <a:pt x="4578" y="15074"/>
                    <a:pt x="3068" y="17136"/>
                  </a:cubicBezTo>
                  <a:cubicBezTo>
                    <a:pt x="1559" y="19198"/>
                    <a:pt x="1094" y="19885"/>
                    <a:pt x="746" y="20474"/>
                  </a:cubicBezTo>
                  <a:cubicBezTo>
                    <a:pt x="398" y="21063"/>
                    <a:pt x="165" y="21554"/>
                    <a:pt x="49" y="21554"/>
                  </a:cubicBezTo>
                  <a:cubicBezTo>
                    <a:pt x="-67" y="21554"/>
                    <a:pt x="-67" y="21063"/>
                    <a:pt x="1094" y="19198"/>
                  </a:cubicBezTo>
                  <a:cubicBezTo>
                    <a:pt x="2256" y="17332"/>
                    <a:pt x="4578" y="14092"/>
                    <a:pt x="7365" y="10901"/>
                  </a:cubicBezTo>
                  <a:cubicBezTo>
                    <a:pt x="10152" y="7710"/>
                    <a:pt x="13404" y="4569"/>
                    <a:pt x="15610" y="2654"/>
                  </a:cubicBezTo>
                  <a:cubicBezTo>
                    <a:pt x="17817" y="739"/>
                    <a:pt x="18978" y="52"/>
                    <a:pt x="19675" y="3"/>
                  </a:cubicBezTo>
                  <a:cubicBezTo>
                    <a:pt x="20372" y="-46"/>
                    <a:pt x="20604" y="543"/>
                    <a:pt x="20836" y="2899"/>
                  </a:cubicBezTo>
                  <a:cubicBezTo>
                    <a:pt x="21068" y="5256"/>
                    <a:pt x="21301" y="9379"/>
                    <a:pt x="21417" y="12669"/>
                  </a:cubicBezTo>
                  <a:cubicBezTo>
                    <a:pt x="21533" y="15958"/>
                    <a:pt x="21533" y="18412"/>
                    <a:pt x="21533" y="2086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2386603" y="5039435"/>
              <a:ext cx="3302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029"/>
                    <a:pt x="0" y="16457"/>
                    <a:pt x="969" y="13629"/>
                  </a:cubicBezTo>
                  <a:cubicBezTo>
                    <a:pt x="1938" y="10800"/>
                    <a:pt x="3877" y="7714"/>
                    <a:pt x="7477" y="5400"/>
                  </a:cubicBezTo>
                  <a:cubicBezTo>
                    <a:pt x="11077" y="3086"/>
                    <a:pt x="16338" y="1543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3047003" y="4874335"/>
              <a:ext cx="38101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777"/>
                    <a:pt x="14400" y="7554"/>
                    <a:pt x="10800" y="11154"/>
                  </a:cubicBezTo>
                  <a:cubicBezTo>
                    <a:pt x="7200" y="14754"/>
                    <a:pt x="3600" y="1817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2903634" y="5201858"/>
              <a:ext cx="346569" cy="5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0989" fill="norm" stroke="1" extrusionOk="0">
                  <a:moveTo>
                    <a:pt x="1405" y="20989"/>
                  </a:moveTo>
                  <a:cubicBezTo>
                    <a:pt x="619" y="20158"/>
                    <a:pt x="-166" y="19327"/>
                    <a:pt x="30" y="17251"/>
                  </a:cubicBezTo>
                  <a:cubicBezTo>
                    <a:pt x="227" y="15174"/>
                    <a:pt x="1405" y="11851"/>
                    <a:pt x="4023" y="8527"/>
                  </a:cubicBezTo>
                  <a:cubicBezTo>
                    <a:pt x="6641" y="5204"/>
                    <a:pt x="10699" y="1881"/>
                    <a:pt x="13841" y="635"/>
                  </a:cubicBezTo>
                  <a:cubicBezTo>
                    <a:pt x="16983" y="-611"/>
                    <a:pt x="19209" y="220"/>
                    <a:pt x="21434" y="10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3447052" y="4890034"/>
              <a:ext cx="185235" cy="44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152" fill="norm" stroke="1" extrusionOk="0">
                  <a:moveTo>
                    <a:pt x="7281" y="8070"/>
                  </a:moveTo>
                  <a:cubicBezTo>
                    <a:pt x="6553" y="10504"/>
                    <a:pt x="5825" y="12938"/>
                    <a:pt x="4975" y="14763"/>
                  </a:cubicBezTo>
                  <a:cubicBezTo>
                    <a:pt x="4126" y="16589"/>
                    <a:pt x="3155" y="17806"/>
                    <a:pt x="2548" y="18110"/>
                  </a:cubicBezTo>
                  <a:cubicBezTo>
                    <a:pt x="1942" y="18414"/>
                    <a:pt x="1699" y="17806"/>
                    <a:pt x="1942" y="15879"/>
                  </a:cubicBezTo>
                  <a:cubicBezTo>
                    <a:pt x="2184" y="13952"/>
                    <a:pt x="2912" y="10707"/>
                    <a:pt x="4369" y="7969"/>
                  </a:cubicBezTo>
                  <a:cubicBezTo>
                    <a:pt x="5825" y="5231"/>
                    <a:pt x="8009" y="3000"/>
                    <a:pt x="10193" y="1580"/>
                  </a:cubicBezTo>
                  <a:cubicBezTo>
                    <a:pt x="12378" y="160"/>
                    <a:pt x="14562" y="-448"/>
                    <a:pt x="16746" y="363"/>
                  </a:cubicBezTo>
                  <a:cubicBezTo>
                    <a:pt x="18930" y="1175"/>
                    <a:pt x="21115" y="3406"/>
                    <a:pt x="20993" y="5231"/>
                  </a:cubicBezTo>
                  <a:cubicBezTo>
                    <a:pt x="20872" y="7056"/>
                    <a:pt x="18445" y="8476"/>
                    <a:pt x="16746" y="9338"/>
                  </a:cubicBezTo>
                  <a:cubicBezTo>
                    <a:pt x="15047" y="10200"/>
                    <a:pt x="14076" y="10504"/>
                    <a:pt x="14440" y="10859"/>
                  </a:cubicBezTo>
                  <a:cubicBezTo>
                    <a:pt x="14804" y="11214"/>
                    <a:pt x="16503" y="11620"/>
                    <a:pt x="17838" y="12025"/>
                  </a:cubicBezTo>
                  <a:cubicBezTo>
                    <a:pt x="19173" y="12431"/>
                    <a:pt x="20144" y="12837"/>
                    <a:pt x="20751" y="13394"/>
                  </a:cubicBezTo>
                  <a:cubicBezTo>
                    <a:pt x="21357" y="13952"/>
                    <a:pt x="21600" y="14662"/>
                    <a:pt x="20265" y="15575"/>
                  </a:cubicBezTo>
                  <a:cubicBezTo>
                    <a:pt x="18930" y="16487"/>
                    <a:pt x="16018" y="17603"/>
                    <a:pt x="12378" y="18566"/>
                  </a:cubicBezTo>
                  <a:cubicBezTo>
                    <a:pt x="8737" y="19529"/>
                    <a:pt x="4369" y="20341"/>
                    <a:pt x="0" y="2115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3707402" y="5350585"/>
              <a:ext cx="121958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600" fill="norm" stroke="1" extrusionOk="0">
                  <a:moveTo>
                    <a:pt x="20868" y="0"/>
                  </a:moveTo>
                  <a:cubicBezTo>
                    <a:pt x="21234" y="1878"/>
                    <a:pt x="21600" y="3757"/>
                    <a:pt x="18122" y="7357"/>
                  </a:cubicBezTo>
                  <a:cubicBezTo>
                    <a:pt x="14644" y="10957"/>
                    <a:pt x="7322" y="16278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4304302" y="4951485"/>
              <a:ext cx="160214" cy="366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80" fill="norm" stroke="1" extrusionOk="0">
                  <a:moveTo>
                    <a:pt x="3366" y="5158"/>
                  </a:moveTo>
                  <a:cubicBezTo>
                    <a:pt x="2805" y="8510"/>
                    <a:pt x="2244" y="11861"/>
                    <a:pt x="2104" y="13351"/>
                  </a:cubicBezTo>
                  <a:cubicBezTo>
                    <a:pt x="1964" y="14841"/>
                    <a:pt x="2244" y="14468"/>
                    <a:pt x="2945" y="12420"/>
                  </a:cubicBezTo>
                  <a:cubicBezTo>
                    <a:pt x="3647" y="10372"/>
                    <a:pt x="4769" y="6647"/>
                    <a:pt x="5610" y="4475"/>
                  </a:cubicBezTo>
                  <a:cubicBezTo>
                    <a:pt x="6452" y="2303"/>
                    <a:pt x="7013" y="1682"/>
                    <a:pt x="7714" y="1123"/>
                  </a:cubicBezTo>
                  <a:cubicBezTo>
                    <a:pt x="8416" y="565"/>
                    <a:pt x="9257" y="68"/>
                    <a:pt x="10239" y="6"/>
                  </a:cubicBezTo>
                  <a:cubicBezTo>
                    <a:pt x="11221" y="-56"/>
                    <a:pt x="12343" y="316"/>
                    <a:pt x="14166" y="1992"/>
                  </a:cubicBezTo>
                  <a:cubicBezTo>
                    <a:pt x="15990" y="3668"/>
                    <a:pt x="18514" y="6647"/>
                    <a:pt x="19777" y="8758"/>
                  </a:cubicBezTo>
                  <a:cubicBezTo>
                    <a:pt x="21039" y="10868"/>
                    <a:pt x="21039" y="12110"/>
                    <a:pt x="20478" y="12978"/>
                  </a:cubicBezTo>
                  <a:cubicBezTo>
                    <a:pt x="19917" y="13847"/>
                    <a:pt x="18795" y="14344"/>
                    <a:pt x="17532" y="14654"/>
                  </a:cubicBezTo>
                  <a:cubicBezTo>
                    <a:pt x="16270" y="14965"/>
                    <a:pt x="14868" y="15089"/>
                    <a:pt x="14868" y="15275"/>
                  </a:cubicBezTo>
                  <a:cubicBezTo>
                    <a:pt x="14868" y="15461"/>
                    <a:pt x="16270" y="15710"/>
                    <a:pt x="17532" y="16020"/>
                  </a:cubicBezTo>
                  <a:cubicBezTo>
                    <a:pt x="18795" y="16330"/>
                    <a:pt x="19917" y="16703"/>
                    <a:pt x="20618" y="17261"/>
                  </a:cubicBezTo>
                  <a:cubicBezTo>
                    <a:pt x="21319" y="17820"/>
                    <a:pt x="21600" y="18565"/>
                    <a:pt x="20478" y="19310"/>
                  </a:cubicBezTo>
                  <a:cubicBezTo>
                    <a:pt x="19356" y="20054"/>
                    <a:pt x="16831" y="20799"/>
                    <a:pt x="13745" y="21172"/>
                  </a:cubicBezTo>
                  <a:cubicBezTo>
                    <a:pt x="10660" y="21544"/>
                    <a:pt x="7013" y="21544"/>
                    <a:pt x="4629" y="21358"/>
                  </a:cubicBezTo>
                  <a:cubicBezTo>
                    <a:pt x="2244" y="21172"/>
                    <a:pt x="1122" y="20799"/>
                    <a:pt x="0" y="204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4304302" y="5223585"/>
              <a:ext cx="25452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0" y="0"/>
                  </a:moveTo>
                  <a:cubicBezTo>
                    <a:pt x="8308" y="831"/>
                    <a:pt x="16615" y="1662"/>
                    <a:pt x="19108" y="5262"/>
                  </a:cubicBezTo>
                  <a:cubicBezTo>
                    <a:pt x="21600" y="8862"/>
                    <a:pt x="18277" y="15231"/>
                    <a:pt x="14954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4964702" y="4969585"/>
              <a:ext cx="95251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0" y="3503"/>
                    <a:pt x="14880" y="7005"/>
                    <a:pt x="11280" y="10605"/>
                  </a:cubicBezTo>
                  <a:cubicBezTo>
                    <a:pt x="7680" y="14205"/>
                    <a:pt x="3840" y="1790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4789987" y="5356411"/>
              <a:ext cx="346166" cy="6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076" fill="norm" stroke="1" extrusionOk="0">
                  <a:moveTo>
                    <a:pt x="994" y="21076"/>
                  </a:moveTo>
                  <a:cubicBezTo>
                    <a:pt x="467" y="14805"/>
                    <a:pt x="-60" y="8534"/>
                    <a:pt x="6" y="4702"/>
                  </a:cubicBezTo>
                  <a:cubicBezTo>
                    <a:pt x="72" y="870"/>
                    <a:pt x="730" y="-524"/>
                    <a:pt x="2838" y="173"/>
                  </a:cubicBezTo>
                  <a:cubicBezTo>
                    <a:pt x="4945" y="870"/>
                    <a:pt x="8501" y="3657"/>
                    <a:pt x="11860" y="6444"/>
                  </a:cubicBezTo>
                  <a:cubicBezTo>
                    <a:pt x="15218" y="9231"/>
                    <a:pt x="18379" y="12018"/>
                    <a:pt x="21540" y="148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392556" y="5054451"/>
              <a:ext cx="289697" cy="34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327" fill="norm" stroke="1" extrusionOk="0">
                  <a:moveTo>
                    <a:pt x="21116" y="1028"/>
                  </a:moveTo>
                  <a:cubicBezTo>
                    <a:pt x="19265" y="378"/>
                    <a:pt x="17413" y="-273"/>
                    <a:pt x="14867" y="117"/>
                  </a:cubicBezTo>
                  <a:cubicBezTo>
                    <a:pt x="12322" y="508"/>
                    <a:pt x="9082" y="1939"/>
                    <a:pt x="6305" y="4151"/>
                  </a:cubicBezTo>
                  <a:cubicBezTo>
                    <a:pt x="3527" y="6363"/>
                    <a:pt x="1213" y="9356"/>
                    <a:pt x="365" y="11893"/>
                  </a:cubicBezTo>
                  <a:cubicBezTo>
                    <a:pt x="-484" y="14431"/>
                    <a:pt x="133" y="16513"/>
                    <a:pt x="2370" y="18009"/>
                  </a:cubicBezTo>
                  <a:cubicBezTo>
                    <a:pt x="4607" y="19505"/>
                    <a:pt x="8465" y="20416"/>
                    <a:pt x="12322" y="2132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5631452" y="5407735"/>
              <a:ext cx="1143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6264491" y="5145444"/>
              <a:ext cx="319463" cy="30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436" fill="norm" stroke="1" extrusionOk="0">
                  <a:moveTo>
                    <a:pt x="16961" y="2404"/>
                  </a:moveTo>
                  <a:cubicBezTo>
                    <a:pt x="16821" y="1649"/>
                    <a:pt x="16681" y="893"/>
                    <a:pt x="16260" y="440"/>
                  </a:cubicBezTo>
                  <a:cubicBezTo>
                    <a:pt x="15839" y="-13"/>
                    <a:pt x="15138" y="-164"/>
                    <a:pt x="13314" y="214"/>
                  </a:cubicBezTo>
                  <a:cubicBezTo>
                    <a:pt x="11491" y="591"/>
                    <a:pt x="8546" y="1498"/>
                    <a:pt x="6021" y="3688"/>
                  </a:cubicBezTo>
                  <a:cubicBezTo>
                    <a:pt x="3496" y="5878"/>
                    <a:pt x="1392" y="9352"/>
                    <a:pt x="481" y="11920"/>
                  </a:cubicBezTo>
                  <a:cubicBezTo>
                    <a:pt x="-431" y="14488"/>
                    <a:pt x="-150" y="16149"/>
                    <a:pt x="2234" y="17584"/>
                  </a:cubicBezTo>
                  <a:cubicBezTo>
                    <a:pt x="4618" y="19019"/>
                    <a:pt x="9107" y="20228"/>
                    <a:pt x="12613" y="20832"/>
                  </a:cubicBezTo>
                  <a:cubicBezTo>
                    <a:pt x="16120" y="21436"/>
                    <a:pt x="18644" y="21436"/>
                    <a:pt x="21169" y="214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6844302" y="5077535"/>
              <a:ext cx="10160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900"/>
                    <a:pt x="17100" y="1800"/>
                    <a:pt x="14400" y="3938"/>
                  </a:cubicBezTo>
                  <a:cubicBezTo>
                    <a:pt x="11700" y="6075"/>
                    <a:pt x="8550" y="9450"/>
                    <a:pt x="6075" y="12600"/>
                  </a:cubicBezTo>
                  <a:cubicBezTo>
                    <a:pt x="3600" y="15750"/>
                    <a:pt x="1800" y="18675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6649220" y="5475469"/>
              <a:ext cx="341134" cy="3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600" fill="norm" stroke="1" extrusionOk="0">
                  <a:moveTo>
                    <a:pt x="1082" y="21600"/>
                  </a:moveTo>
                  <a:cubicBezTo>
                    <a:pt x="420" y="16200"/>
                    <a:pt x="-243" y="10800"/>
                    <a:pt x="88" y="6750"/>
                  </a:cubicBezTo>
                  <a:cubicBezTo>
                    <a:pt x="420" y="2700"/>
                    <a:pt x="1745" y="0"/>
                    <a:pt x="4925" y="0"/>
                  </a:cubicBezTo>
                  <a:cubicBezTo>
                    <a:pt x="8105" y="0"/>
                    <a:pt x="13141" y="2700"/>
                    <a:pt x="16189" y="5400"/>
                  </a:cubicBezTo>
                  <a:cubicBezTo>
                    <a:pt x="19237" y="8100"/>
                    <a:pt x="20297" y="10800"/>
                    <a:pt x="21357" y="13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7187326" y="5154411"/>
              <a:ext cx="280995" cy="361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434" fill="norm" stroke="1" extrusionOk="0">
                  <a:moveTo>
                    <a:pt x="12951" y="6741"/>
                  </a:moveTo>
                  <a:cubicBezTo>
                    <a:pt x="11991" y="6615"/>
                    <a:pt x="11031" y="6490"/>
                    <a:pt x="9991" y="7181"/>
                  </a:cubicBezTo>
                  <a:cubicBezTo>
                    <a:pt x="8951" y="7871"/>
                    <a:pt x="7831" y="9378"/>
                    <a:pt x="6471" y="11513"/>
                  </a:cubicBezTo>
                  <a:cubicBezTo>
                    <a:pt x="5111" y="13648"/>
                    <a:pt x="3511" y="16411"/>
                    <a:pt x="2311" y="18169"/>
                  </a:cubicBezTo>
                  <a:cubicBezTo>
                    <a:pt x="1111" y="19927"/>
                    <a:pt x="311" y="20681"/>
                    <a:pt x="71" y="20681"/>
                  </a:cubicBezTo>
                  <a:cubicBezTo>
                    <a:pt x="-169" y="20681"/>
                    <a:pt x="151" y="19927"/>
                    <a:pt x="1831" y="17729"/>
                  </a:cubicBezTo>
                  <a:cubicBezTo>
                    <a:pt x="3511" y="15532"/>
                    <a:pt x="6551" y="11890"/>
                    <a:pt x="9591" y="8750"/>
                  </a:cubicBezTo>
                  <a:cubicBezTo>
                    <a:pt x="12631" y="5611"/>
                    <a:pt x="15671" y="2974"/>
                    <a:pt x="17591" y="1529"/>
                  </a:cubicBezTo>
                  <a:cubicBezTo>
                    <a:pt x="19511" y="85"/>
                    <a:pt x="20311" y="-166"/>
                    <a:pt x="20791" y="85"/>
                  </a:cubicBezTo>
                  <a:cubicBezTo>
                    <a:pt x="21271" y="336"/>
                    <a:pt x="21431" y="1090"/>
                    <a:pt x="20951" y="3287"/>
                  </a:cubicBezTo>
                  <a:cubicBezTo>
                    <a:pt x="20471" y="5485"/>
                    <a:pt x="19351" y="9127"/>
                    <a:pt x="18231" y="12392"/>
                  </a:cubicBezTo>
                  <a:cubicBezTo>
                    <a:pt x="17111" y="15657"/>
                    <a:pt x="15991" y="18546"/>
                    <a:pt x="14871" y="2143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7250702" y="5409852"/>
              <a:ext cx="209551" cy="1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0800"/>
                    <a:pt x="1309" y="0"/>
                    <a:pt x="4909" y="0"/>
                  </a:cubicBezTo>
                  <a:cubicBezTo>
                    <a:pt x="8509" y="0"/>
                    <a:pt x="15055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2098407" y="5711482"/>
              <a:ext cx="256935" cy="60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397" fill="norm" stroke="1" extrusionOk="0">
                  <a:moveTo>
                    <a:pt x="2769" y="10352"/>
                  </a:moveTo>
                  <a:cubicBezTo>
                    <a:pt x="2941" y="12594"/>
                    <a:pt x="3112" y="14836"/>
                    <a:pt x="3284" y="16480"/>
                  </a:cubicBezTo>
                  <a:cubicBezTo>
                    <a:pt x="3455" y="18125"/>
                    <a:pt x="3626" y="19171"/>
                    <a:pt x="3626" y="19956"/>
                  </a:cubicBezTo>
                  <a:cubicBezTo>
                    <a:pt x="3626" y="20741"/>
                    <a:pt x="3455" y="21264"/>
                    <a:pt x="3026" y="21376"/>
                  </a:cubicBezTo>
                  <a:cubicBezTo>
                    <a:pt x="2598" y="21488"/>
                    <a:pt x="1912" y="21189"/>
                    <a:pt x="1226" y="19732"/>
                  </a:cubicBezTo>
                  <a:cubicBezTo>
                    <a:pt x="541" y="18274"/>
                    <a:pt x="-145" y="15658"/>
                    <a:pt x="26" y="12893"/>
                  </a:cubicBezTo>
                  <a:cubicBezTo>
                    <a:pt x="198" y="10127"/>
                    <a:pt x="1226" y="7213"/>
                    <a:pt x="2426" y="5120"/>
                  </a:cubicBezTo>
                  <a:cubicBezTo>
                    <a:pt x="3626" y="3027"/>
                    <a:pt x="4998" y="1757"/>
                    <a:pt x="6455" y="972"/>
                  </a:cubicBezTo>
                  <a:cubicBezTo>
                    <a:pt x="7912" y="187"/>
                    <a:pt x="9455" y="-112"/>
                    <a:pt x="11684" y="37"/>
                  </a:cubicBezTo>
                  <a:cubicBezTo>
                    <a:pt x="13912" y="187"/>
                    <a:pt x="16826" y="785"/>
                    <a:pt x="18712" y="1831"/>
                  </a:cubicBezTo>
                  <a:cubicBezTo>
                    <a:pt x="20598" y="2878"/>
                    <a:pt x="21455" y="4372"/>
                    <a:pt x="20255" y="5905"/>
                  </a:cubicBezTo>
                  <a:cubicBezTo>
                    <a:pt x="19055" y="7437"/>
                    <a:pt x="15798" y="9006"/>
                    <a:pt x="12455" y="9828"/>
                  </a:cubicBezTo>
                  <a:cubicBezTo>
                    <a:pt x="9112" y="10651"/>
                    <a:pt x="5684" y="10725"/>
                    <a:pt x="2255" y="108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2335803" y="5985585"/>
              <a:ext cx="247651" cy="280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0" y="6821"/>
                  </a:moveTo>
                  <a:cubicBezTo>
                    <a:pt x="738" y="6334"/>
                    <a:pt x="1477" y="5847"/>
                    <a:pt x="2954" y="6334"/>
                  </a:cubicBezTo>
                  <a:cubicBezTo>
                    <a:pt x="4431" y="6821"/>
                    <a:pt x="6646" y="8283"/>
                    <a:pt x="7846" y="10800"/>
                  </a:cubicBezTo>
                  <a:cubicBezTo>
                    <a:pt x="9046" y="13317"/>
                    <a:pt x="9231" y="16890"/>
                    <a:pt x="8954" y="18920"/>
                  </a:cubicBezTo>
                  <a:cubicBezTo>
                    <a:pt x="8677" y="20950"/>
                    <a:pt x="7938" y="21438"/>
                    <a:pt x="7108" y="21519"/>
                  </a:cubicBezTo>
                  <a:cubicBezTo>
                    <a:pt x="6277" y="21600"/>
                    <a:pt x="5354" y="21275"/>
                    <a:pt x="4708" y="19408"/>
                  </a:cubicBezTo>
                  <a:cubicBezTo>
                    <a:pt x="4062" y="17540"/>
                    <a:pt x="3692" y="14129"/>
                    <a:pt x="5169" y="10800"/>
                  </a:cubicBezTo>
                  <a:cubicBezTo>
                    <a:pt x="6646" y="7471"/>
                    <a:pt x="9969" y="4223"/>
                    <a:pt x="13015" y="2436"/>
                  </a:cubicBezTo>
                  <a:cubicBezTo>
                    <a:pt x="16062" y="650"/>
                    <a:pt x="18831" y="325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2605673" y="5838212"/>
              <a:ext cx="225431" cy="43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456" fill="norm" stroke="1" extrusionOk="0">
                  <a:moveTo>
                    <a:pt x="20913" y="1324"/>
                  </a:moveTo>
                  <a:cubicBezTo>
                    <a:pt x="20324" y="905"/>
                    <a:pt x="19735" y="485"/>
                    <a:pt x="18949" y="223"/>
                  </a:cubicBezTo>
                  <a:cubicBezTo>
                    <a:pt x="18164" y="-39"/>
                    <a:pt x="17182" y="-144"/>
                    <a:pt x="15513" y="328"/>
                  </a:cubicBezTo>
                  <a:cubicBezTo>
                    <a:pt x="13844" y="800"/>
                    <a:pt x="11488" y="1848"/>
                    <a:pt x="8542" y="4103"/>
                  </a:cubicBezTo>
                  <a:cubicBezTo>
                    <a:pt x="5597" y="6357"/>
                    <a:pt x="2062" y="9817"/>
                    <a:pt x="688" y="12806"/>
                  </a:cubicBezTo>
                  <a:cubicBezTo>
                    <a:pt x="-687" y="15794"/>
                    <a:pt x="98" y="18310"/>
                    <a:pt x="2160" y="19673"/>
                  </a:cubicBezTo>
                  <a:cubicBezTo>
                    <a:pt x="4222" y="21037"/>
                    <a:pt x="7560" y="21246"/>
                    <a:pt x="10898" y="2145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2857873" y="5801848"/>
              <a:ext cx="248397" cy="49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11" fill="norm" stroke="1" extrusionOk="0">
                  <a:moveTo>
                    <a:pt x="11963" y="6628"/>
                  </a:moveTo>
                  <a:cubicBezTo>
                    <a:pt x="11780" y="6075"/>
                    <a:pt x="11597" y="5521"/>
                    <a:pt x="11323" y="5613"/>
                  </a:cubicBezTo>
                  <a:cubicBezTo>
                    <a:pt x="11048" y="5705"/>
                    <a:pt x="10682" y="6444"/>
                    <a:pt x="9584" y="8336"/>
                  </a:cubicBezTo>
                  <a:cubicBezTo>
                    <a:pt x="8485" y="10228"/>
                    <a:pt x="6655" y="13275"/>
                    <a:pt x="5190" y="15536"/>
                  </a:cubicBezTo>
                  <a:cubicBezTo>
                    <a:pt x="3726" y="17798"/>
                    <a:pt x="2628" y="19275"/>
                    <a:pt x="1804" y="20198"/>
                  </a:cubicBezTo>
                  <a:cubicBezTo>
                    <a:pt x="980" y="21121"/>
                    <a:pt x="431" y="21490"/>
                    <a:pt x="157" y="21398"/>
                  </a:cubicBezTo>
                  <a:cubicBezTo>
                    <a:pt x="-118" y="21305"/>
                    <a:pt x="-118" y="20752"/>
                    <a:pt x="889" y="18998"/>
                  </a:cubicBezTo>
                  <a:cubicBezTo>
                    <a:pt x="1896" y="17244"/>
                    <a:pt x="3909" y="14290"/>
                    <a:pt x="6563" y="11152"/>
                  </a:cubicBezTo>
                  <a:cubicBezTo>
                    <a:pt x="9218" y="8013"/>
                    <a:pt x="12513" y="4690"/>
                    <a:pt x="14526" y="2844"/>
                  </a:cubicBezTo>
                  <a:cubicBezTo>
                    <a:pt x="16540" y="998"/>
                    <a:pt x="17272" y="628"/>
                    <a:pt x="18096" y="352"/>
                  </a:cubicBezTo>
                  <a:cubicBezTo>
                    <a:pt x="18919" y="75"/>
                    <a:pt x="19835" y="-110"/>
                    <a:pt x="20475" y="75"/>
                  </a:cubicBezTo>
                  <a:cubicBezTo>
                    <a:pt x="21116" y="259"/>
                    <a:pt x="21482" y="813"/>
                    <a:pt x="21482" y="2659"/>
                  </a:cubicBezTo>
                  <a:cubicBezTo>
                    <a:pt x="21482" y="4505"/>
                    <a:pt x="21116" y="7644"/>
                    <a:pt x="20841" y="10598"/>
                  </a:cubicBezTo>
                  <a:cubicBezTo>
                    <a:pt x="20567" y="13552"/>
                    <a:pt x="20384" y="16321"/>
                    <a:pt x="20201" y="1909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2929069" y="6087185"/>
              <a:ext cx="270335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3301" y="21600"/>
                  </a:moveTo>
                  <a:cubicBezTo>
                    <a:pt x="1794" y="18514"/>
                    <a:pt x="287" y="15429"/>
                    <a:pt x="36" y="12857"/>
                  </a:cubicBezTo>
                  <a:cubicBezTo>
                    <a:pt x="-215" y="10286"/>
                    <a:pt x="790" y="8229"/>
                    <a:pt x="4557" y="6171"/>
                  </a:cubicBezTo>
                  <a:cubicBezTo>
                    <a:pt x="8325" y="4114"/>
                    <a:pt x="14855" y="2057"/>
                    <a:pt x="21385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3357891" y="5812123"/>
              <a:ext cx="223924" cy="43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442" fill="norm" stroke="1" extrusionOk="0">
                  <a:moveTo>
                    <a:pt x="8942" y="7299"/>
                  </a:moveTo>
                  <a:cubicBezTo>
                    <a:pt x="8149" y="10116"/>
                    <a:pt x="7356" y="12933"/>
                    <a:pt x="6663" y="15125"/>
                  </a:cubicBezTo>
                  <a:cubicBezTo>
                    <a:pt x="5969" y="17316"/>
                    <a:pt x="5375" y="18881"/>
                    <a:pt x="4879" y="19925"/>
                  </a:cubicBezTo>
                  <a:cubicBezTo>
                    <a:pt x="4384" y="20968"/>
                    <a:pt x="3987" y="21490"/>
                    <a:pt x="3789" y="21438"/>
                  </a:cubicBezTo>
                  <a:cubicBezTo>
                    <a:pt x="3591" y="21386"/>
                    <a:pt x="3591" y="20760"/>
                    <a:pt x="4087" y="18829"/>
                  </a:cubicBezTo>
                  <a:cubicBezTo>
                    <a:pt x="4582" y="16899"/>
                    <a:pt x="5573" y="13664"/>
                    <a:pt x="7059" y="10533"/>
                  </a:cubicBezTo>
                  <a:cubicBezTo>
                    <a:pt x="8545" y="7403"/>
                    <a:pt x="10527" y="4377"/>
                    <a:pt x="11815" y="2603"/>
                  </a:cubicBezTo>
                  <a:cubicBezTo>
                    <a:pt x="13103" y="829"/>
                    <a:pt x="13698" y="307"/>
                    <a:pt x="14490" y="99"/>
                  </a:cubicBezTo>
                  <a:cubicBezTo>
                    <a:pt x="15283" y="-110"/>
                    <a:pt x="16274" y="-6"/>
                    <a:pt x="16967" y="568"/>
                  </a:cubicBezTo>
                  <a:cubicBezTo>
                    <a:pt x="17661" y="1142"/>
                    <a:pt x="18057" y="2186"/>
                    <a:pt x="17661" y="3751"/>
                  </a:cubicBezTo>
                  <a:cubicBezTo>
                    <a:pt x="17265" y="5316"/>
                    <a:pt x="16076" y="7403"/>
                    <a:pt x="14986" y="8603"/>
                  </a:cubicBezTo>
                  <a:cubicBezTo>
                    <a:pt x="13896" y="9803"/>
                    <a:pt x="12905" y="10116"/>
                    <a:pt x="12905" y="10273"/>
                  </a:cubicBezTo>
                  <a:cubicBezTo>
                    <a:pt x="12905" y="10429"/>
                    <a:pt x="13896" y="10429"/>
                    <a:pt x="15283" y="10847"/>
                  </a:cubicBezTo>
                  <a:cubicBezTo>
                    <a:pt x="16670" y="11264"/>
                    <a:pt x="18454" y="12099"/>
                    <a:pt x="19643" y="13299"/>
                  </a:cubicBezTo>
                  <a:cubicBezTo>
                    <a:pt x="20832" y="14499"/>
                    <a:pt x="21426" y="16064"/>
                    <a:pt x="20534" y="17368"/>
                  </a:cubicBezTo>
                  <a:cubicBezTo>
                    <a:pt x="19643" y="18673"/>
                    <a:pt x="17265" y="19716"/>
                    <a:pt x="13896" y="20342"/>
                  </a:cubicBezTo>
                  <a:cubicBezTo>
                    <a:pt x="10527" y="20968"/>
                    <a:pt x="6167" y="21177"/>
                    <a:pt x="3492" y="21073"/>
                  </a:cubicBezTo>
                  <a:cubicBezTo>
                    <a:pt x="817" y="20968"/>
                    <a:pt x="-174" y="20551"/>
                    <a:pt x="24" y="20186"/>
                  </a:cubicBezTo>
                  <a:cubicBezTo>
                    <a:pt x="222" y="19820"/>
                    <a:pt x="1609" y="19507"/>
                    <a:pt x="2997" y="1919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3743386" y="5890520"/>
              <a:ext cx="275167" cy="29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15618" y="9570"/>
                  </a:moveTo>
                  <a:cubicBezTo>
                    <a:pt x="15785" y="6984"/>
                    <a:pt x="15951" y="4398"/>
                    <a:pt x="15868" y="2725"/>
                  </a:cubicBezTo>
                  <a:cubicBezTo>
                    <a:pt x="15785" y="1052"/>
                    <a:pt x="15452" y="291"/>
                    <a:pt x="14289" y="63"/>
                  </a:cubicBezTo>
                  <a:cubicBezTo>
                    <a:pt x="13126" y="-165"/>
                    <a:pt x="11132" y="139"/>
                    <a:pt x="8723" y="2497"/>
                  </a:cubicBezTo>
                  <a:cubicBezTo>
                    <a:pt x="6314" y="4855"/>
                    <a:pt x="3489" y="9266"/>
                    <a:pt x="1911" y="12460"/>
                  </a:cubicBezTo>
                  <a:cubicBezTo>
                    <a:pt x="332" y="15655"/>
                    <a:pt x="0" y="17632"/>
                    <a:pt x="0" y="19001"/>
                  </a:cubicBezTo>
                  <a:cubicBezTo>
                    <a:pt x="0" y="20370"/>
                    <a:pt x="332" y="21131"/>
                    <a:pt x="3988" y="21283"/>
                  </a:cubicBezTo>
                  <a:cubicBezTo>
                    <a:pt x="7643" y="21435"/>
                    <a:pt x="14622" y="20979"/>
                    <a:pt x="21600" y="205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4063002" y="5826835"/>
              <a:ext cx="147221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1600" fill="norm" stroke="1" extrusionOk="0">
                  <a:moveTo>
                    <a:pt x="4378" y="0"/>
                  </a:moveTo>
                  <a:cubicBezTo>
                    <a:pt x="9341" y="2133"/>
                    <a:pt x="14303" y="4267"/>
                    <a:pt x="17368" y="6578"/>
                  </a:cubicBezTo>
                  <a:cubicBezTo>
                    <a:pt x="20432" y="8889"/>
                    <a:pt x="21600" y="11378"/>
                    <a:pt x="18389" y="13911"/>
                  </a:cubicBezTo>
                  <a:cubicBezTo>
                    <a:pt x="15178" y="16444"/>
                    <a:pt x="7589" y="1902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4602752" y="6163385"/>
              <a:ext cx="2413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6063" y="8640"/>
                    <a:pt x="12126" y="17280"/>
                    <a:pt x="15726" y="19440"/>
                  </a:cubicBezTo>
                  <a:cubicBezTo>
                    <a:pt x="19326" y="21600"/>
                    <a:pt x="20463" y="17280"/>
                    <a:pt x="21600" y="1296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4616449" y="6239585"/>
              <a:ext cx="272054" cy="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700" fill="norm" stroke="1" extrusionOk="0">
                  <a:moveTo>
                    <a:pt x="1930" y="0"/>
                  </a:moveTo>
                  <a:cubicBezTo>
                    <a:pt x="926" y="7200"/>
                    <a:pt x="-79" y="14400"/>
                    <a:pt x="5" y="18000"/>
                  </a:cubicBezTo>
                  <a:cubicBezTo>
                    <a:pt x="88" y="21600"/>
                    <a:pt x="1261" y="21600"/>
                    <a:pt x="5028" y="18000"/>
                  </a:cubicBezTo>
                  <a:cubicBezTo>
                    <a:pt x="8795" y="14400"/>
                    <a:pt x="15158" y="7200"/>
                    <a:pt x="2152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5105301" y="5853265"/>
              <a:ext cx="212535" cy="551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396" fill="norm" stroke="1" extrusionOk="0">
                  <a:moveTo>
                    <a:pt x="5573" y="10555"/>
                  </a:moveTo>
                  <a:cubicBezTo>
                    <a:pt x="4944" y="12526"/>
                    <a:pt x="4315" y="14497"/>
                    <a:pt x="3791" y="16140"/>
                  </a:cubicBezTo>
                  <a:cubicBezTo>
                    <a:pt x="3266" y="17782"/>
                    <a:pt x="2847" y="19096"/>
                    <a:pt x="2428" y="20000"/>
                  </a:cubicBezTo>
                  <a:cubicBezTo>
                    <a:pt x="2008" y="20903"/>
                    <a:pt x="1589" y="21396"/>
                    <a:pt x="1169" y="21396"/>
                  </a:cubicBezTo>
                  <a:cubicBezTo>
                    <a:pt x="750" y="21396"/>
                    <a:pt x="330" y="20903"/>
                    <a:pt x="121" y="19302"/>
                  </a:cubicBezTo>
                  <a:cubicBezTo>
                    <a:pt x="-89" y="17700"/>
                    <a:pt x="-89" y="14990"/>
                    <a:pt x="645" y="12362"/>
                  </a:cubicBezTo>
                  <a:cubicBezTo>
                    <a:pt x="1379" y="9734"/>
                    <a:pt x="2847" y="7188"/>
                    <a:pt x="4629" y="5134"/>
                  </a:cubicBezTo>
                  <a:cubicBezTo>
                    <a:pt x="6412" y="3081"/>
                    <a:pt x="8509" y="1521"/>
                    <a:pt x="10396" y="699"/>
                  </a:cubicBezTo>
                  <a:cubicBezTo>
                    <a:pt x="12284" y="-122"/>
                    <a:pt x="13961" y="-204"/>
                    <a:pt x="15954" y="371"/>
                  </a:cubicBezTo>
                  <a:cubicBezTo>
                    <a:pt x="17946" y="946"/>
                    <a:pt x="20253" y="2178"/>
                    <a:pt x="20882" y="3697"/>
                  </a:cubicBezTo>
                  <a:cubicBezTo>
                    <a:pt x="21511" y="5217"/>
                    <a:pt x="20462" y="7023"/>
                    <a:pt x="17422" y="8420"/>
                  </a:cubicBezTo>
                  <a:cubicBezTo>
                    <a:pt x="14381" y="9816"/>
                    <a:pt x="9348" y="10801"/>
                    <a:pt x="4315" y="1178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5339352" y="6169735"/>
              <a:ext cx="228601" cy="22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4845"/>
                  </a:moveTo>
                  <a:cubicBezTo>
                    <a:pt x="1000" y="4643"/>
                    <a:pt x="2000" y="4441"/>
                    <a:pt x="3200" y="5551"/>
                  </a:cubicBezTo>
                  <a:cubicBezTo>
                    <a:pt x="4400" y="6662"/>
                    <a:pt x="5800" y="9084"/>
                    <a:pt x="6600" y="11507"/>
                  </a:cubicBezTo>
                  <a:cubicBezTo>
                    <a:pt x="7400" y="13929"/>
                    <a:pt x="7600" y="16351"/>
                    <a:pt x="7400" y="18067"/>
                  </a:cubicBezTo>
                  <a:cubicBezTo>
                    <a:pt x="7200" y="19783"/>
                    <a:pt x="6600" y="20793"/>
                    <a:pt x="5800" y="21196"/>
                  </a:cubicBezTo>
                  <a:cubicBezTo>
                    <a:pt x="5000" y="21600"/>
                    <a:pt x="4000" y="21398"/>
                    <a:pt x="3700" y="19279"/>
                  </a:cubicBezTo>
                  <a:cubicBezTo>
                    <a:pt x="3400" y="17159"/>
                    <a:pt x="3800" y="13121"/>
                    <a:pt x="6000" y="9690"/>
                  </a:cubicBezTo>
                  <a:cubicBezTo>
                    <a:pt x="8200" y="6258"/>
                    <a:pt x="12200" y="3432"/>
                    <a:pt x="15100" y="1918"/>
                  </a:cubicBezTo>
                  <a:cubicBezTo>
                    <a:pt x="18000" y="404"/>
                    <a:pt x="19800" y="20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5681674" y="6079853"/>
              <a:ext cx="152979" cy="31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0933" fill="norm" stroke="1" extrusionOk="0">
                  <a:moveTo>
                    <a:pt x="20815" y="493"/>
                  </a:moveTo>
                  <a:cubicBezTo>
                    <a:pt x="17647" y="66"/>
                    <a:pt x="14479" y="-360"/>
                    <a:pt x="11455" y="493"/>
                  </a:cubicBezTo>
                  <a:cubicBezTo>
                    <a:pt x="8431" y="1345"/>
                    <a:pt x="5551" y="3477"/>
                    <a:pt x="3247" y="6461"/>
                  </a:cubicBezTo>
                  <a:cubicBezTo>
                    <a:pt x="943" y="9445"/>
                    <a:pt x="-785" y="13282"/>
                    <a:pt x="367" y="15982"/>
                  </a:cubicBezTo>
                  <a:cubicBezTo>
                    <a:pt x="1519" y="18682"/>
                    <a:pt x="5551" y="20245"/>
                    <a:pt x="9295" y="20743"/>
                  </a:cubicBezTo>
                  <a:cubicBezTo>
                    <a:pt x="13039" y="21240"/>
                    <a:pt x="16495" y="20672"/>
                    <a:pt x="19951" y="2010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5877878" y="6033123"/>
              <a:ext cx="185375" cy="35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82" fill="norm" stroke="1" extrusionOk="0">
                  <a:moveTo>
                    <a:pt x="12660" y="7820"/>
                  </a:moveTo>
                  <a:cubicBezTo>
                    <a:pt x="13887" y="6676"/>
                    <a:pt x="15114" y="5533"/>
                    <a:pt x="14991" y="5406"/>
                  </a:cubicBezTo>
                  <a:cubicBezTo>
                    <a:pt x="14869" y="5278"/>
                    <a:pt x="13396" y="6168"/>
                    <a:pt x="10941" y="8391"/>
                  </a:cubicBezTo>
                  <a:cubicBezTo>
                    <a:pt x="8487" y="10615"/>
                    <a:pt x="5051" y="14173"/>
                    <a:pt x="3210" y="16269"/>
                  </a:cubicBezTo>
                  <a:cubicBezTo>
                    <a:pt x="1369" y="18366"/>
                    <a:pt x="1123" y="19001"/>
                    <a:pt x="755" y="19763"/>
                  </a:cubicBezTo>
                  <a:cubicBezTo>
                    <a:pt x="387" y="20526"/>
                    <a:pt x="-104" y="21415"/>
                    <a:pt x="19" y="21478"/>
                  </a:cubicBezTo>
                  <a:cubicBezTo>
                    <a:pt x="141" y="21542"/>
                    <a:pt x="878" y="20780"/>
                    <a:pt x="2719" y="18366"/>
                  </a:cubicBezTo>
                  <a:cubicBezTo>
                    <a:pt x="4560" y="15951"/>
                    <a:pt x="7505" y="11886"/>
                    <a:pt x="9960" y="8709"/>
                  </a:cubicBezTo>
                  <a:cubicBezTo>
                    <a:pt x="12414" y="5533"/>
                    <a:pt x="14378" y="3246"/>
                    <a:pt x="15973" y="1848"/>
                  </a:cubicBezTo>
                  <a:cubicBezTo>
                    <a:pt x="17569" y="450"/>
                    <a:pt x="18796" y="-58"/>
                    <a:pt x="19532" y="6"/>
                  </a:cubicBezTo>
                  <a:cubicBezTo>
                    <a:pt x="20269" y="69"/>
                    <a:pt x="20514" y="704"/>
                    <a:pt x="20514" y="3373"/>
                  </a:cubicBezTo>
                  <a:cubicBezTo>
                    <a:pt x="20514" y="6041"/>
                    <a:pt x="20269" y="10742"/>
                    <a:pt x="20391" y="13918"/>
                  </a:cubicBezTo>
                  <a:cubicBezTo>
                    <a:pt x="20514" y="17095"/>
                    <a:pt x="21005" y="18747"/>
                    <a:pt x="21496" y="2039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5932987" y="6236129"/>
              <a:ext cx="181066" cy="4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04" fill="norm" stroke="1" extrusionOk="0">
                  <a:moveTo>
                    <a:pt x="1894" y="21204"/>
                  </a:moveTo>
                  <a:cubicBezTo>
                    <a:pt x="890" y="15804"/>
                    <a:pt x="-115" y="10404"/>
                    <a:pt x="11" y="6624"/>
                  </a:cubicBezTo>
                  <a:cubicBezTo>
                    <a:pt x="136" y="2844"/>
                    <a:pt x="1392" y="684"/>
                    <a:pt x="5159" y="144"/>
                  </a:cubicBezTo>
                  <a:cubicBezTo>
                    <a:pt x="8927" y="-396"/>
                    <a:pt x="15206" y="684"/>
                    <a:pt x="21485" y="176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6190252" y="6045823"/>
              <a:ext cx="102033" cy="37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544" fill="norm" stroke="1" extrusionOk="0">
                  <a:moveTo>
                    <a:pt x="10368" y="3135"/>
                  </a:moveTo>
                  <a:cubicBezTo>
                    <a:pt x="9504" y="2521"/>
                    <a:pt x="8640" y="1908"/>
                    <a:pt x="8208" y="1294"/>
                  </a:cubicBezTo>
                  <a:cubicBezTo>
                    <a:pt x="7776" y="680"/>
                    <a:pt x="7776" y="67"/>
                    <a:pt x="8856" y="5"/>
                  </a:cubicBezTo>
                  <a:cubicBezTo>
                    <a:pt x="9936" y="-56"/>
                    <a:pt x="12096" y="435"/>
                    <a:pt x="14256" y="2030"/>
                  </a:cubicBezTo>
                  <a:cubicBezTo>
                    <a:pt x="16416" y="3626"/>
                    <a:pt x="18576" y="6326"/>
                    <a:pt x="19872" y="8842"/>
                  </a:cubicBezTo>
                  <a:cubicBezTo>
                    <a:pt x="21168" y="11358"/>
                    <a:pt x="21600" y="13689"/>
                    <a:pt x="18144" y="15776"/>
                  </a:cubicBezTo>
                  <a:cubicBezTo>
                    <a:pt x="14688" y="17862"/>
                    <a:pt x="7344" y="19703"/>
                    <a:pt x="0" y="215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6482352" y="6353885"/>
              <a:ext cx="6351" cy="1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6825252" y="5968524"/>
              <a:ext cx="192578" cy="482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0969" fill="norm" stroke="1" extrusionOk="0">
                  <a:moveTo>
                    <a:pt x="0" y="7911"/>
                  </a:moveTo>
                  <a:cubicBezTo>
                    <a:pt x="0" y="10852"/>
                    <a:pt x="0" y="13793"/>
                    <a:pt x="0" y="15907"/>
                  </a:cubicBezTo>
                  <a:cubicBezTo>
                    <a:pt x="0" y="18021"/>
                    <a:pt x="0" y="19308"/>
                    <a:pt x="0" y="20181"/>
                  </a:cubicBezTo>
                  <a:cubicBezTo>
                    <a:pt x="0" y="21054"/>
                    <a:pt x="0" y="21514"/>
                    <a:pt x="115" y="19860"/>
                  </a:cubicBezTo>
                  <a:cubicBezTo>
                    <a:pt x="230" y="18205"/>
                    <a:pt x="460" y="14437"/>
                    <a:pt x="1494" y="10944"/>
                  </a:cubicBezTo>
                  <a:cubicBezTo>
                    <a:pt x="2528" y="7451"/>
                    <a:pt x="4366" y="4234"/>
                    <a:pt x="5630" y="2442"/>
                  </a:cubicBezTo>
                  <a:cubicBezTo>
                    <a:pt x="6894" y="649"/>
                    <a:pt x="7583" y="282"/>
                    <a:pt x="8617" y="98"/>
                  </a:cubicBezTo>
                  <a:cubicBezTo>
                    <a:pt x="9651" y="-86"/>
                    <a:pt x="11030" y="-86"/>
                    <a:pt x="13443" y="787"/>
                  </a:cubicBezTo>
                  <a:cubicBezTo>
                    <a:pt x="15855" y="1660"/>
                    <a:pt x="19302" y="3407"/>
                    <a:pt x="20451" y="4969"/>
                  </a:cubicBezTo>
                  <a:cubicBezTo>
                    <a:pt x="21600" y="6532"/>
                    <a:pt x="20451" y="7911"/>
                    <a:pt x="18383" y="8784"/>
                  </a:cubicBezTo>
                  <a:cubicBezTo>
                    <a:pt x="16315" y="9657"/>
                    <a:pt x="13328" y="10025"/>
                    <a:pt x="10685" y="9979"/>
                  </a:cubicBezTo>
                  <a:cubicBezTo>
                    <a:pt x="8043" y="9933"/>
                    <a:pt x="5745" y="9473"/>
                    <a:pt x="3447" y="901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7060202" y="6150685"/>
              <a:ext cx="196851" cy="28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9188"/>
                  </a:moveTo>
                  <a:cubicBezTo>
                    <a:pt x="2323" y="10316"/>
                    <a:pt x="4645" y="11445"/>
                    <a:pt x="6155" y="13057"/>
                  </a:cubicBezTo>
                  <a:cubicBezTo>
                    <a:pt x="7665" y="14669"/>
                    <a:pt x="8361" y="16764"/>
                    <a:pt x="8477" y="18215"/>
                  </a:cubicBezTo>
                  <a:cubicBezTo>
                    <a:pt x="8594" y="19666"/>
                    <a:pt x="8129" y="20472"/>
                    <a:pt x="7200" y="20955"/>
                  </a:cubicBezTo>
                  <a:cubicBezTo>
                    <a:pt x="6271" y="21439"/>
                    <a:pt x="4877" y="21600"/>
                    <a:pt x="3948" y="20713"/>
                  </a:cubicBezTo>
                  <a:cubicBezTo>
                    <a:pt x="3019" y="19827"/>
                    <a:pt x="2555" y="17893"/>
                    <a:pt x="3832" y="14830"/>
                  </a:cubicBezTo>
                  <a:cubicBezTo>
                    <a:pt x="5110" y="11767"/>
                    <a:pt x="8129" y="7576"/>
                    <a:pt x="11381" y="4916"/>
                  </a:cubicBezTo>
                  <a:cubicBezTo>
                    <a:pt x="14632" y="2257"/>
                    <a:pt x="18116" y="1128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7376912" y="6066792"/>
              <a:ext cx="108742" cy="35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426" fill="norm" stroke="1" extrusionOk="0">
                  <a:moveTo>
                    <a:pt x="20937" y="3892"/>
                  </a:moveTo>
                  <a:cubicBezTo>
                    <a:pt x="20529" y="3257"/>
                    <a:pt x="20122" y="2621"/>
                    <a:pt x="19511" y="1922"/>
                  </a:cubicBezTo>
                  <a:cubicBezTo>
                    <a:pt x="18899" y="1224"/>
                    <a:pt x="18084" y="461"/>
                    <a:pt x="16658" y="144"/>
                  </a:cubicBezTo>
                  <a:cubicBezTo>
                    <a:pt x="15231" y="-174"/>
                    <a:pt x="13194" y="-47"/>
                    <a:pt x="10341" y="1351"/>
                  </a:cubicBezTo>
                  <a:cubicBezTo>
                    <a:pt x="7488" y="2748"/>
                    <a:pt x="3820" y="5417"/>
                    <a:pt x="1782" y="8530"/>
                  </a:cubicBezTo>
                  <a:cubicBezTo>
                    <a:pt x="-255" y="11642"/>
                    <a:pt x="-663" y="15200"/>
                    <a:pt x="1171" y="17424"/>
                  </a:cubicBezTo>
                  <a:cubicBezTo>
                    <a:pt x="3005" y="19647"/>
                    <a:pt x="7080" y="20537"/>
                    <a:pt x="11156" y="214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7540174" y="6051202"/>
              <a:ext cx="148181" cy="37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421" fill="norm" stroke="1" extrusionOk="0">
                  <a:moveTo>
                    <a:pt x="11173" y="5609"/>
                  </a:moveTo>
                  <a:cubicBezTo>
                    <a:pt x="9073" y="9189"/>
                    <a:pt x="6973" y="12769"/>
                    <a:pt x="5473" y="15156"/>
                  </a:cubicBezTo>
                  <a:cubicBezTo>
                    <a:pt x="3973" y="17543"/>
                    <a:pt x="3073" y="18736"/>
                    <a:pt x="2323" y="19631"/>
                  </a:cubicBezTo>
                  <a:cubicBezTo>
                    <a:pt x="1573" y="20526"/>
                    <a:pt x="973" y="21123"/>
                    <a:pt x="523" y="20944"/>
                  </a:cubicBezTo>
                  <a:cubicBezTo>
                    <a:pt x="73" y="20765"/>
                    <a:pt x="-227" y="19810"/>
                    <a:pt x="223" y="17423"/>
                  </a:cubicBezTo>
                  <a:cubicBezTo>
                    <a:pt x="673" y="15036"/>
                    <a:pt x="1873" y="11218"/>
                    <a:pt x="3673" y="8234"/>
                  </a:cubicBezTo>
                  <a:cubicBezTo>
                    <a:pt x="5473" y="5251"/>
                    <a:pt x="7873" y="3103"/>
                    <a:pt x="9673" y="1790"/>
                  </a:cubicBezTo>
                  <a:cubicBezTo>
                    <a:pt x="11473" y="477"/>
                    <a:pt x="12673" y="0"/>
                    <a:pt x="13723" y="0"/>
                  </a:cubicBezTo>
                  <a:cubicBezTo>
                    <a:pt x="14773" y="0"/>
                    <a:pt x="15673" y="477"/>
                    <a:pt x="16123" y="1850"/>
                  </a:cubicBezTo>
                  <a:cubicBezTo>
                    <a:pt x="16573" y="3222"/>
                    <a:pt x="16573" y="5490"/>
                    <a:pt x="15973" y="6981"/>
                  </a:cubicBezTo>
                  <a:cubicBezTo>
                    <a:pt x="15373" y="8473"/>
                    <a:pt x="14173" y="9189"/>
                    <a:pt x="12373" y="9845"/>
                  </a:cubicBezTo>
                  <a:cubicBezTo>
                    <a:pt x="10573" y="10502"/>
                    <a:pt x="8173" y="11098"/>
                    <a:pt x="7873" y="11397"/>
                  </a:cubicBezTo>
                  <a:cubicBezTo>
                    <a:pt x="7573" y="11695"/>
                    <a:pt x="9373" y="11695"/>
                    <a:pt x="11023" y="11695"/>
                  </a:cubicBezTo>
                  <a:cubicBezTo>
                    <a:pt x="12673" y="11695"/>
                    <a:pt x="14173" y="11695"/>
                    <a:pt x="16123" y="12292"/>
                  </a:cubicBezTo>
                  <a:cubicBezTo>
                    <a:pt x="18073" y="12888"/>
                    <a:pt x="20473" y="14082"/>
                    <a:pt x="20923" y="15573"/>
                  </a:cubicBezTo>
                  <a:cubicBezTo>
                    <a:pt x="21373" y="17065"/>
                    <a:pt x="19873" y="18855"/>
                    <a:pt x="17323" y="19989"/>
                  </a:cubicBezTo>
                  <a:cubicBezTo>
                    <a:pt x="14773" y="21123"/>
                    <a:pt x="11173" y="21600"/>
                    <a:pt x="8323" y="21361"/>
                  </a:cubicBezTo>
                  <a:cubicBezTo>
                    <a:pt x="5473" y="21123"/>
                    <a:pt x="3373" y="20168"/>
                    <a:pt x="2473" y="19333"/>
                  </a:cubicBezTo>
                  <a:cubicBezTo>
                    <a:pt x="1573" y="18497"/>
                    <a:pt x="1873" y="17781"/>
                    <a:pt x="2173" y="1706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7707902" y="6047862"/>
              <a:ext cx="160246" cy="42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554" fill="norm" stroke="1" extrusionOk="0">
                  <a:moveTo>
                    <a:pt x="9257" y="388"/>
                  </a:moveTo>
                  <a:cubicBezTo>
                    <a:pt x="10940" y="171"/>
                    <a:pt x="12623" y="-46"/>
                    <a:pt x="14026" y="8"/>
                  </a:cubicBezTo>
                  <a:cubicBezTo>
                    <a:pt x="15429" y="63"/>
                    <a:pt x="16551" y="388"/>
                    <a:pt x="18094" y="1908"/>
                  </a:cubicBezTo>
                  <a:cubicBezTo>
                    <a:pt x="19636" y="3427"/>
                    <a:pt x="21600" y="6141"/>
                    <a:pt x="21179" y="9126"/>
                  </a:cubicBezTo>
                  <a:cubicBezTo>
                    <a:pt x="20758" y="12111"/>
                    <a:pt x="17953" y="15367"/>
                    <a:pt x="14026" y="17484"/>
                  </a:cubicBezTo>
                  <a:cubicBezTo>
                    <a:pt x="10099" y="19600"/>
                    <a:pt x="5049" y="20577"/>
                    <a:pt x="0" y="2155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7917452" y="6372935"/>
              <a:ext cx="44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8141994" y="5962589"/>
              <a:ext cx="177761" cy="51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402" fill="norm" stroke="1" extrusionOk="0">
                  <a:moveTo>
                    <a:pt x="5002" y="21324"/>
                  </a:moveTo>
                  <a:cubicBezTo>
                    <a:pt x="3244" y="21412"/>
                    <a:pt x="1486" y="21500"/>
                    <a:pt x="607" y="21147"/>
                  </a:cubicBezTo>
                  <a:cubicBezTo>
                    <a:pt x="-272" y="20795"/>
                    <a:pt x="-272" y="20001"/>
                    <a:pt x="1109" y="18238"/>
                  </a:cubicBezTo>
                  <a:cubicBezTo>
                    <a:pt x="2491" y="16475"/>
                    <a:pt x="5254" y="13742"/>
                    <a:pt x="7891" y="11053"/>
                  </a:cubicBezTo>
                  <a:cubicBezTo>
                    <a:pt x="10528" y="8364"/>
                    <a:pt x="13040" y="5719"/>
                    <a:pt x="14421" y="4088"/>
                  </a:cubicBezTo>
                  <a:cubicBezTo>
                    <a:pt x="15802" y="2457"/>
                    <a:pt x="16054" y="1840"/>
                    <a:pt x="16430" y="1267"/>
                  </a:cubicBezTo>
                  <a:cubicBezTo>
                    <a:pt x="16807" y="693"/>
                    <a:pt x="17309" y="164"/>
                    <a:pt x="18063" y="32"/>
                  </a:cubicBezTo>
                  <a:cubicBezTo>
                    <a:pt x="18816" y="-100"/>
                    <a:pt x="19821" y="164"/>
                    <a:pt x="20449" y="1046"/>
                  </a:cubicBezTo>
                  <a:cubicBezTo>
                    <a:pt x="21077" y="1928"/>
                    <a:pt x="21328" y="3427"/>
                    <a:pt x="20826" y="4925"/>
                  </a:cubicBezTo>
                  <a:cubicBezTo>
                    <a:pt x="20323" y="6424"/>
                    <a:pt x="19068" y="7923"/>
                    <a:pt x="16305" y="8937"/>
                  </a:cubicBezTo>
                  <a:cubicBezTo>
                    <a:pt x="13542" y="9951"/>
                    <a:pt x="9272" y="10480"/>
                    <a:pt x="6509" y="10700"/>
                  </a:cubicBezTo>
                  <a:cubicBezTo>
                    <a:pt x="3747" y="10920"/>
                    <a:pt x="2491" y="10832"/>
                    <a:pt x="1235" y="1074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8289425" y="6226885"/>
              <a:ext cx="231278" cy="21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19" fill="norm" stroke="1" extrusionOk="0">
                  <a:moveTo>
                    <a:pt x="249" y="8100"/>
                  </a:moveTo>
                  <a:cubicBezTo>
                    <a:pt x="52" y="6231"/>
                    <a:pt x="-144" y="4362"/>
                    <a:pt x="151" y="3115"/>
                  </a:cubicBezTo>
                  <a:cubicBezTo>
                    <a:pt x="445" y="1869"/>
                    <a:pt x="1231" y="1246"/>
                    <a:pt x="2998" y="2388"/>
                  </a:cubicBezTo>
                  <a:cubicBezTo>
                    <a:pt x="4765" y="3531"/>
                    <a:pt x="7514" y="6438"/>
                    <a:pt x="8692" y="9762"/>
                  </a:cubicBezTo>
                  <a:cubicBezTo>
                    <a:pt x="9871" y="13085"/>
                    <a:pt x="9478" y="16823"/>
                    <a:pt x="8791" y="18900"/>
                  </a:cubicBezTo>
                  <a:cubicBezTo>
                    <a:pt x="8103" y="20977"/>
                    <a:pt x="7121" y="21392"/>
                    <a:pt x="6140" y="21496"/>
                  </a:cubicBezTo>
                  <a:cubicBezTo>
                    <a:pt x="5158" y="21600"/>
                    <a:pt x="4176" y="21392"/>
                    <a:pt x="3587" y="19938"/>
                  </a:cubicBezTo>
                  <a:cubicBezTo>
                    <a:pt x="2998" y="18485"/>
                    <a:pt x="2801" y="15785"/>
                    <a:pt x="4471" y="12462"/>
                  </a:cubicBezTo>
                  <a:cubicBezTo>
                    <a:pt x="6140" y="9138"/>
                    <a:pt x="9674" y="5192"/>
                    <a:pt x="12816" y="3012"/>
                  </a:cubicBezTo>
                  <a:cubicBezTo>
                    <a:pt x="15958" y="831"/>
                    <a:pt x="18707" y="415"/>
                    <a:pt x="21456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8633878" y="6054444"/>
              <a:ext cx="293226" cy="37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15" fill="norm" stroke="1" extrusionOk="0">
                  <a:moveTo>
                    <a:pt x="21373" y="3314"/>
                  </a:moveTo>
                  <a:cubicBezTo>
                    <a:pt x="21373" y="2228"/>
                    <a:pt x="21373" y="1142"/>
                    <a:pt x="20987" y="539"/>
                  </a:cubicBezTo>
                  <a:cubicBezTo>
                    <a:pt x="20602" y="-64"/>
                    <a:pt x="19830" y="-185"/>
                    <a:pt x="18056" y="298"/>
                  </a:cubicBezTo>
                  <a:cubicBezTo>
                    <a:pt x="16282" y="780"/>
                    <a:pt x="13504" y="1866"/>
                    <a:pt x="10727" y="3737"/>
                  </a:cubicBezTo>
                  <a:cubicBezTo>
                    <a:pt x="7950" y="5607"/>
                    <a:pt x="5173" y="8262"/>
                    <a:pt x="3322" y="10615"/>
                  </a:cubicBezTo>
                  <a:cubicBezTo>
                    <a:pt x="1470" y="12968"/>
                    <a:pt x="544" y="15019"/>
                    <a:pt x="159" y="16347"/>
                  </a:cubicBezTo>
                  <a:cubicBezTo>
                    <a:pt x="-227" y="17674"/>
                    <a:pt x="-73" y="18278"/>
                    <a:pt x="2473" y="19002"/>
                  </a:cubicBezTo>
                  <a:cubicBezTo>
                    <a:pt x="5019" y="19726"/>
                    <a:pt x="9956" y="20570"/>
                    <a:pt x="14893" y="2141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8942511" y="6194003"/>
              <a:ext cx="219543" cy="19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93" fill="norm" stroke="1" extrusionOk="0">
                  <a:moveTo>
                    <a:pt x="13314" y="2191"/>
                  </a:moveTo>
                  <a:cubicBezTo>
                    <a:pt x="12286" y="1042"/>
                    <a:pt x="11257" y="-107"/>
                    <a:pt x="9714" y="8"/>
                  </a:cubicBezTo>
                  <a:cubicBezTo>
                    <a:pt x="8171" y="123"/>
                    <a:pt x="6114" y="1502"/>
                    <a:pt x="4160" y="3684"/>
                  </a:cubicBezTo>
                  <a:cubicBezTo>
                    <a:pt x="2206" y="5867"/>
                    <a:pt x="354" y="8855"/>
                    <a:pt x="46" y="11727"/>
                  </a:cubicBezTo>
                  <a:cubicBezTo>
                    <a:pt x="-263" y="14599"/>
                    <a:pt x="971" y="17357"/>
                    <a:pt x="4777" y="18965"/>
                  </a:cubicBezTo>
                  <a:cubicBezTo>
                    <a:pt x="8583" y="20574"/>
                    <a:pt x="14960" y="21033"/>
                    <a:pt x="21337" y="2149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9123952" y="6106235"/>
              <a:ext cx="192279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fill="norm" stroke="1" extrusionOk="0">
                  <a:moveTo>
                    <a:pt x="13935" y="0"/>
                  </a:moveTo>
                  <a:cubicBezTo>
                    <a:pt x="16490" y="2971"/>
                    <a:pt x="19045" y="5943"/>
                    <a:pt x="20323" y="8343"/>
                  </a:cubicBezTo>
                  <a:cubicBezTo>
                    <a:pt x="21600" y="10743"/>
                    <a:pt x="21600" y="12571"/>
                    <a:pt x="18000" y="14686"/>
                  </a:cubicBezTo>
                  <a:cubicBezTo>
                    <a:pt x="14400" y="16800"/>
                    <a:pt x="7200" y="192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